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28"/>
  </p:notesMasterIdLst>
  <p:handoutMasterIdLst>
    <p:handoutMasterId r:id="rId29"/>
  </p:handoutMasterIdLst>
  <p:sldIdLst>
    <p:sldId id="274" r:id="rId3"/>
    <p:sldId id="276" r:id="rId4"/>
    <p:sldId id="353" r:id="rId5"/>
    <p:sldId id="394" r:id="rId6"/>
    <p:sldId id="395" r:id="rId7"/>
    <p:sldId id="396" r:id="rId8"/>
    <p:sldId id="397" r:id="rId9"/>
    <p:sldId id="398" r:id="rId10"/>
    <p:sldId id="399" r:id="rId11"/>
    <p:sldId id="400" r:id="rId12"/>
    <p:sldId id="401" r:id="rId13"/>
    <p:sldId id="402" r:id="rId14"/>
    <p:sldId id="403" r:id="rId15"/>
    <p:sldId id="404" r:id="rId16"/>
    <p:sldId id="406" r:id="rId17"/>
    <p:sldId id="405" r:id="rId18"/>
    <p:sldId id="407" r:id="rId19"/>
    <p:sldId id="408" r:id="rId20"/>
    <p:sldId id="409" r:id="rId21"/>
    <p:sldId id="410" r:id="rId22"/>
    <p:sldId id="349" r:id="rId23"/>
    <p:sldId id="411" r:id="rId24"/>
    <p:sldId id="351" r:id="rId25"/>
    <p:sldId id="352" r:id="rId26"/>
    <p:sldId id="393" r:id="rId2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68" autoAdjust="0"/>
    <p:restoredTop sz="94533" autoAdjust="0"/>
  </p:normalViewPr>
  <p:slideViewPr>
    <p:cSldViewPr>
      <p:cViewPr>
        <p:scale>
          <a:sx n="76" d="100"/>
          <a:sy n="76" d="100"/>
        </p:scale>
        <p:origin x="-284" y="-6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7/14/2015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7/14/2015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05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05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05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055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055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055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055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05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055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4877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05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05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05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05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7/14/2015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it-farmer.bg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32.png"/><Relationship Id="rId18" Type="http://schemas.openxmlformats.org/officeDocument/2006/relationships/image" Target="../media/image35.png"/><Relationship Id="rId3" Type="http://schemas.openxmlformats.org/officeDocument/2006/relationships/hyperlink" Target="http://softuni.org/courses" TargetMode="External"/><Relationship Id="rId7" Type="http://schemas.openxmlformats.org/officeDocument/2006/relationships/image" Target="../media/image29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1.png"/><Relationship Id="rId5" Type="http://schemas.openxmlformats.org/officeDocument/2006/relationships/image" Target="../media/image28.jpeg"/><Relationship Id="rId15" Type="http://schemas.openxmlformats.org/officeDocument/2006/relationships/image" Target="../media/image33.png"/><Relationship Id="rId10" Type="http://schemas.openxmlformats.org/officeDocument/2006/relationships/hyperlink" Target="http://komfo.com/" TargetMode="External"/><Relationship Id="rId19" Type="http://schemas.openxmlformats.org/officeDocument/2006/relationships/image" Target="../media/image36.png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://www.softwaregroup-bg.com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First </a:t>
            </a:r>
            <a:r>
              <a:rPr lang="en-US" dirty="0" smtClean="0"/>
              <a:t>Steps </a:t>
            </a:r>
            <a:r>
              <a:rPr lang="en-US" dirty="0" smtClean="0"/>
              <a:t>in </a:t>
            </a:r>
            <a:r>
              <a:rPr lang="en-US" dirty="0" smtClean="0"/>
              <a:t>Software </a:t>
            </a:r>
            <a:r>
              <a:rPr lang="en-US" dirty="0"/>
              <a:t>T</a:t>
            </a:r>
            <a:r>
              <a:rPr lang="en-US" dirty="0" smtClean="0"/>
              <a:t>esting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Testing objectives, project investigation and unexpected behavior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410539"/>
            <a:ext cx="3187613" cy="525135"/>
          </a:xfrm>
        </p:spPr>
        <p:txBody>
          <a:bodyPr/>
          <a:lstStyle/>
          <a:p>
            <a:r>
              <a:rPr lang="en-US" dirty="0" smtClean="0"/>
              <a:t>Ivan </a:t>
            </a:r>
            <a:r>
              <a:rPr lang="en-US" dirty="0" err="1" smtClean="0"/>
              <a:t>Yonkov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4880438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84212" y="5258127"/>
            <a:ext cx="3187613" cy="395869"/>
          </a:xfrm>
        </p:spPr>
        <p:txBody>
          <a:bodyPr/>
          <a:lstStyle/>
          <a:p>
            <a:r>
              <a:rPr lang="en-US" dirty="0" smtClean="0"/>
              <a:t>http://github.com/RoYaLBG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641061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982223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968769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4789590" y="3806198"/>
            <a:ext cx="2148858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QA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Fundamentals</a:t>
            </a:r>
          </a:p>
        </p:txBody>
      </p:sp>
      <p:pic>
        <p:nvPicPr>
          <p:cNvPr id="17" name="Picture 16" descr="http://softuni.org" title="Software University Foundation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8434" name="Picture 2" descr="https://encrypted-tbn1.gstatic.com/images?q=tbn:ANd9GcRFUs1m5ByRPEeXTvrpvCHAT_fg_vsLKWVhntD0a_FQbn5bZuV2yw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510" y="3429000"/>
            <a:ext cx="3957683" cy="263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Project Investigation (2)</a:t>
            </a:r>
            <a:endParaRPr lang="bg-BG" dirty="0"/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1170733"/>
          </a:xfrm>
        </p:spPr>
        <p:txBody>
          <a:bodyPr>
            <a:normAutofit/>
          </a:bodyPr>
          <a:lstStyle/>
          <a:p>
            <a:pPr lvl="1">
              <a:lnSpc>
                <a:spcPts val="3600"/>
              </a:lnSpc>
            </a:pPr>
            <a:r>
              <a:rPr lang="en-US" noProof="1" smtClean="0">
                <a:cs typeface="Consolas" pitchFamily="49" charset="0"/>
                <a:sym typeface="Wingdings" pitchFamily="2" charset="2"/>
              </a:rPr>
              <a:t>Functionality map</a:t>
            </a:r>
          </a:p>
          <a:p>
            <a:pPr lvl="1">
              <a:lnSpc>
                <a:spcPts val="3600"/>
              </a:lnSpc>
            </a:pPr>
            <a:endParaRPr lang="en-US" noProof="1">
              <a:cs typeface="Consolas" pitchFamily="49" charset="0"/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2" y="1905000"/>
            <a:ext cx="4716544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552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Project investigation (3)</a:t>
            </a:r>
            <a:endParaRPr lang="bg-BG" dirty="0"/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1170733"/>
          </a:xfrm>
        </p:spPr>
        <p:txBody>
          <a:bodyPr>
            <a:normAutofit/>
          </a:bodyPr>
          <a:lstStyle/>
          <a:p>
            <a:pPr lvl="1">
              <a:lnSpc>
                <a:spcPts val="3600"/>
              </a:lnSpc>
            </a:pPr>
            <a:r>
              <a:rPr lang="en-US" noProof="1" smtClean="0">
                <a:cs typeface="Consolas" pitchFamily="49" charset="0"/>
                <a:sym typeface="Wingdings" pitchFamily="2" charset="2"/>
              </a:rPr>
              <a:t>User experience</a:t>
            </a:r>
            <a:endParaRPr lang="en-US" noProof="1">
              <a:cs typeface="Consolas" pitchFamily="49" charset="0"/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8194" name="Picture 2" descr="http://qph.is.quoracdn.net/main-qimg-5bfd062d6c7c8287fcf49231f3a22193?convert_to_webp=tr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1788397"/>
            <a:ext cx="5638800" cy="423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20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Project Investigation (4)</a:t>
            </a:r>
            <a:endParaRPr lang="bg-BG" dirty="0"/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1170733"/>
          </a:xfrm>
        </p:spPr>
        <p:txBody>
          <a:bodyPr>
            <a:normAutofit/>
          </a:bodyPr>
          <a:lstStyle/>
          <a:p>
            <a:pPr lvl="1">
              <a:lnSpc>
                <a:spcPts val="3600"/>
              </a:lnSpc>
            </a:pPr>
            <a:r>
              <a:rPr lang="en-US" noProof="1" smtClean="0">
                <a:cs typeface="Consolas" pitchFamily="49" charset="0"/>
                <a:sym typeface="Wingdings" pitchFamily="2" charset="2"/>
              </a:rPr>
              <a:t>User experience</a:t>
            </a:r>
            <a:endParaRPr lang="en-US" noProof="1">
              <a:cs typeface="Consolas" pitchFamily="49" charset="0"/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9218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890" y="1905000"/>
            <a:ext cx="4907354" cy="426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492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56293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Unexpected Behavior</a:t>
            </a:r>
            <a:endParaRPr lang="en-US" dirty="0"/>
          </a:p>
        </p:txBody>
      </p:sp>
      <p:pic>
        <p:nvPicPr>
          <p:cNvPr id="10242" name="Picture 2" descr="https://encrypted-tbn0.gstatic.com/images?q=tbn:ANd9GcQPUKb1-94-XcUXgbRqQLy_3eayBnj55m8r3nS2jRxtrpKchQs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012" y="1371600"/>
            <a:ext cx="5122269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77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Unexpected behavior</a:t>
            </a:r>
            <a:endParaRPr lang="bg-BG" dirty="0"/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3609133"/>
          </a:xfrm>
        </p:spPr>
        <p:txBody>
          <a:bodyPr>
            <a:normAutofit/>
          </a:bodyPr>
          <a:lstStyle/>
          <a:p>
            <a:pPr lvl="1">
              <a:lnSpc>
                <a:spcPts val="3600"/>
              </a:lnSpc>
            </a:pPr>
            <a:r>
              <a:rPr lang="en-US" noProof="1" smtClean="0">
                <a:cs typeface="Consolas" pitchFamily="49" charset="0"/>
                <a:sym typeface="Wingdings" pitchFamily="2" charset="2"/>
              </a:rPr>
              <a:t>User input</a:t>
            </a:r>
          </a:p>
          <a:p>
            <a:pPr lvl="2">
              <a:lnSpc>
                <a:spcPts val="3600"/>
              </a:lnSpc>
            </a:pPr>
            <a:endParaRPr lang="en-US" noProof="1" smtClean="0">
              <a:cs typeface="Consolas" pitchFamily="49" charset="0"/>
              <a:sym typeface="Wingdings" pitchFamily="2" charset="2"/>
            </a:endParaRPr>
          </a:p>
          <a:p>
            <a:pPr lvl="2">
              <a:lnSpc>
                <a:spcPts val="3600"/>
              </a:lnSpc>
            </a:pP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Intentional input</a:t>
            </a:r>
          </a:p>
          <a:p>
            <a:pPr lvl="2">
              <a:lnSpc>
                <a:spcPts val="3600"/>
              </a:lnSpc>
            </a:pP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Arbitrary input</a:t>
            </a:r>
          </a:p>
          <a:p>
            <a:pPr lvl="2">
              <a:lnSpc>
                <a:spcPts val="3600"/>
              </a:lnSpc>
            </a:pPr>
            <a:endParaRPr lang="en-US" noProof="1">
              <a:cs typeface="Consolas" pitchFamily="49" charset="0"/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11266" name="Picture 2" descr="http://www.opencalais.com/files/wpro_shared/images/sample2_userinpu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1752600"/>
            <a:ext cx="6830786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57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Unexpected behavior</a:t>
            </a:r>
            <a:endParaRPr lang="bg-BG" dirty="0"/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3609133"/>
          </a:xfrm>
        </p:spPr>
        <p:txBody>
          <a:bodyPr>
            <a:normAutofit/>
          </a:bodyPr>
          <a:lstStyle/>
          <a:p>
            <a:pPr lvl="1">
              <a:lnSpc>
                <a:spcPts val="3600"/>
              </a:lnSpc>
            </a:pPr>
            <a:r>
              <a:rPr lang="en-US" noProof="1" smtClean="0">
                <a:cs typeface="Consolas" pitchFamily="49" charset="0"/>
                <a:sym typeface="Wingdings" pitchFamily="2" charset="2"/>
              </a:rPr>
              <a:t>Force majeure</a:t>
            </a:r>
          </a:p>
          <a:p>
            <a:pPr lvl="2">
              <a:lnSpc>
                <a:spcPts val="3600"/>
              </a:lnSpc>
            </a:pP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Lack of internet connection</a:t>
            </a:r>
          </a:p>
          <a:p>
            <a:pPr lvl="2">
              <a:lnSpc>
                <a:spcPts val="3600"/>
              </a:lnSpc>
            </a:pP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Different locale settings</a:t>
            </a:r>
          </a:p>
          <a:p>
            <a:pPr lvl="2">
              <a:lnSpc>
                <a:spcPts val="3600"/>
              </a:lnSpc>
            </a:pPr>
            <a:endParaRPr lang="en-US" noProof="1">
              <a:cs typeface="Consolas" pitchFamily="49" charset="0"/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12290" name="Picture 2" descr="http://h10025.www1.hp.com/ewfrf-JAVA/Doc/images/656/c00759013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2" y="3505200"/>
            <a:ext cx="6837751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96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Unexpected Behavior</a:t>
            </a:r>
            <a:endParaRPr lang="bg-BG" dirty="0"/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3609133"/>
          </a:xfrm>
        </p:spPr>
        <p:txBody>
          <a:bodyPr>
            <a:normAutofit/>
          </a:bodyPr>
          <a:lstStyle/>
          <a:p>
            <a:pPr lvl="1">
              <a:lnSpc>
                <a:spcPts val="3600"/>
              </a:lnSpc>
            </a:pPr>
            <a:r>
              <a:rPr lang="en-US" noProof="1" smtClean="0">
                <a:cs typeface="Consolas" pitchFamily="49" charset="0"/>
                <a:sym typeface="Wingdings" pitchFamily="2" charset="2"/>
              </a:rPr>
              <a:t>System requirements</a:t>
            </a:r>
          </a:p>
          <a:p>
            <a:pPr lvl="2">
              <a:lnSpc>
                <a:spcPts val="3600"/>
              </a:lnSpc>
            </a:pP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Platform dependency</a:t>
            </a:r>
          </a:p>
          <a:p>
            <a:pPr lvl="2">
              <a:lnSpc>
                <a:spcPts val="3600"/>
              </a:lnSpc>
            </a:pP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Drivers</a:t>
            </a:r>
          </a:p>
          <a:p>
            <a:pPr lvl="2">
              <a:lnSpc>
                <a:spcPts val="3600"/>
              </a:lnSpc>
            </a:pP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Libraries</a:t>
            </a:r>
            <a:endParaRPr lang="en-US" noProof="1">
              <a:cs typeface="Consolas" pitchFamily="49" charset="0"/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12292" name="Picture 4" descr="http://forums.na.leagueoflegends.com/board/attachment.php?attachmentid=876331&amp;d=13895673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2" y="2590800"/>
            <a:ext cx="7772400" cy="305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34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Unexpected Behavior (2)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14338" name="Picture 2" descr="http://www.comsol.com/support/knowledgebase/1170/files/4777/dotNe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2" y="1981200"/>
            <a:ext cx="7064523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29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56293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Working Process</a:t>
            </a:r>
            <a:endParaRPr lang="en-US" dirty="0"/>
          </a:p>
        </p:txBody>
      </p:sp>
      <p:pic>
        <p:nvPicPr>
          <p:cNvPr id="15362" name="Picture 2" descr="http://iitac.com/images/process-banner-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612" y="2286000"/>
            <a:ext cx="699135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03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Working Process</a:t>
            </a:r>
            <a:endParaRPr lang="bg-BG" dirty="0"/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lvl="1">
              <a:lnSpc>
                <a:spcPts val="3600"/>
              </a:lnSpc>
            </a:pPr>
            <a:r>
              <a:rPr lang="en-US" noProof="1" smtClean="0">
                <a:sym typeface="Wingdings" pitchFamily="2" charset="2"/>
              </a:rPr>
              <a:t>Generally, processes involve combination of</a:t>
            </a:r>
          </a:p>
          <a:p>
            <a:pPr lvl="2">
              <a:lnSpc>
                <a:spcPts val="3600"/>
              </a:lnSpc>
            </a:pP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People</a:t>
            </a:r>
          </a:p>
          <a:p>
            <a:pPr lvl="2">
              <a:lnSpc>
                <a:spcPts val="3600"/>
              </a:lnSpc>
            </a:pP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Machines</a:t>
            </a:r>
          </a:p>
          <a:p>
            <a:pPr lvl="2">
              <a:lnSpc>
                <a:spcPts val="3600"/>
              </a:lnSpc>
            </a:pP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Tools</a:t>
            </a:r>
          </a:p>
          <a:p>
            <a:pPr lvl="2">
              <a:lnSpc>
                <a:spcPts val="3600"/>
              </a:lnSpc>
            </a:pP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Techniques</a:t>
            </a:r>
          </a:p>
          <a:p>
            <a:pPr lvl="2">
              <a:lnSpc>
                <a:spcPts val="3600"/>
              </a:lnSpc>
            </a:pP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Materials</a:t>
            </a:r>
          </a:p>
          <a:p>
            <a:pPr lvl="2">
              <a:lnSpc>
                <a:spcPts val="3600"/>
              </a:lnSpc>
            </a:pP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Way of communication</a:t>
            </a:r>
          </a:p>
          <a:p>
            <a:pPr lvl="1">
              <a:lnSpc>
                <a:spcPts val="3600"/>
              </a:lnSpc>
            </a:pPr>
            <a:endParaRPr lang="en-US" noProof="1" smtClean="0">
              <a:sym typeface="Wingdings" pitchFamily="2" charset="2"/>
            </a:endParaRPr>
          </a:p>
          <a:p>
            <a:pPr marL="377887" lvl="1" indent="0">
              <a:lnSpc>
                <a:spcPts val="3600"/>
              </a:lnSpc>
              <a:buNone/>
            </a:pP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itchFamily="49" charset="0"/>
              <a:sym typeface="Wingdings" pitchFamily="2" charset="2"/>
            </a:endParaRPr>
          </a:p>
          <a:p>
            <a:pPr lvl="1">
              <a:lnSpc>
                <a:spcPts val="3600"/>
              </a:lnSpc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2" name="AutoShape 4" descr="data:image/png;base64,iVBORw0KGgoAAAANSUhEUgAAAmsAAAFACAYAAAGUyAsaAACAAElEQVR42uyddXgd1fb3PzNzNO7eaJO2kbq7txTqheLu7lDc3S8uBQotFC9Ugbp7myZN0yaNNe52fGa/f5ycQ0LLvXBfuHB/l/U88xROzpnZs/Z3r73W2kskIQR/028n+c8ewH8r/e6M++qrr8SCBQvEypUrRUZGhnj55X/8n4S09P+zVC+66CJx5MgR7rnnHl544QX69OnDDTfchCRJ6HQ6jEYjl1xyCcOGDaOlpYUpU6bw2Wefcs4557BhwwYeffRR6c9mwB/OuPHjx4uhQ4fyzTff0L9/f3r1ykCWZS644AKcDhWdXuarr76gtraW8vJyrrnmOnQ6Hbt372bmzJlMmzaNefPmceLECe679wFsdgtCCOx2K8899xwJCQn07dsXm83Bjh07ePHF5//STD0l48477zzRs2dPnnjiCa6//kZycnJYuHAh+fn5JCcno9PpOO+8cxgyZAgGg4kePXowcuRIXC4Xer2eV199Bb1ej6ZpTJ06jZSUFDZv3gzABx8sZNiwYZSWnuC+++5D0zR0Oh2KInHrrbfSu3dvKisruffe+3E6neh0Oj777DP27t2LxWIhJSWJ55577k9nqpdxV111lXA4HGRm9mbevHlomoYQAp1Ox9NPP43RaCQkJIRu3bqh0+moqqrg7LPP5uuvv2b//v0kJ3dHr9dz1llneW+uaS5uuOEGhg4dCshcdukVOJw2ZFlGUSRuuOEGBgwYRHJyMgDjx49n6dJPGDduHEuXLsXl0pg3bx5BgSHIsoxARVEkKisr+eyzzzAYDAQGBjJhwiQ++ugjQkNDefjhB/8jTPUy7sILLxZnnXUWBQUFJCQkoNPJrF+/nksvvRw/Pz+EUNHpdMydO5c5c+ZQUVHFVVddhcFgwMfHh717d/PZZ5/h5+dHaGgodrudm266BZfL5WXUNddcw7BhwygvL2fBgntxOp3egRw+nMPq1asJDQ1n9uzZ7N27F39/X2prGjn7nHlcccUVxMfHEx+fyOzZs9E0DUmSEEJQV1fHZ599iqIoXhHx1Vdf0b17d5xOO19++SWLFi36XRnqZdyNN94sLr/8cu8f9Ho9H374Ieeeey4fffQRM2bM4NChQ2zevJHbbruNqKgorrvuOgYPHkpLSwuXX345iqxHEy4URcJgMHDxxRczfvxEwsLCOP300yktLQUgKiqK6upKXnrpJbKy+hAdHc2Y0eOQJKnj9woHDuxj27ZtSJLCDTfcgMPuQpIkWtuacTrtLFy4kODgYKZOnUZYWBhms9m7ShRF4dFHHyYlJYVVq1aRmZlJXFwc99xzz+/GvC4ybs2aH0RMTAyezyTJ/RyDwYDdbsdms7F48WJuv/12XnzxRS688EI2bNhAUVERF198MXfffScjRozgxIkKHnzwQWw2G5qmoSgKkiS44447yMrKQtM0unVLYPLkyUiSRF5eHj16pLJgwQIyMrIwm83Mnj3bzUhNQ5Zl9HqFW2+9laysPoSGhjJlyhQkSXIvYSFoaKhj0aJFOBwuGhvrURSFnJwcRo4cSXh4OEIIHnrooT+GcdnZOUIgY9QpPPPck2Rl9GXSlImsXLmaqVOnIoTwMhNAlmVycnKoqalh2LBhfPrpp1x77bV899137Ny5HUVR6NkznaNHj/LCCy/Q0tKChIKqqkiyIDv7ADk5h2lvb6d///74+PhgMplISUmhsPAYYWFhvPjii3Tv3p0xY8YRFxfnZaZnmb7//nsYjUaefPJJZsyYgSRJZGVlYbPZUBQFAE3TSE1N5fzzz//jGCcJkBSQBLiEHQUfFL3MRx99hN1u57LLLkPTNDRNAziJmXq9ni+//JKZM2eyYcMGfHx82LJlC1lZWezZswdVVcnMTEeSFM4//3w0FRRFQdXc8q62tpovv/yShIQkpk2bRnl5OdnZ2UyfPp3m5mYslja++OILAgKC+PTTJaSmphIfH4/BYGDfvn2MHj3ay1SdToemaXz33Xfs2rXrj5FxHsaBhnApGAN8QDHQa+DZHFj/Bp2fKssya9asobi4mLFjx9KjRw/vzJ70AEnybiiXX345H3/8MQMHDiQ6Oprdu3dTVFREamoKVVU1XHDBBQghEEKgqSB3TCCyxOuvv0pAQAALFy6kX79+ZGZmUlVVxY4dO5g3bx67du1i8ODBuFxuGXmirIgFdz9Mu7UNWZZJT+/5uzKui8klyzIgI+tkhGrA1tTIfXdcg16VvX93fwcmT57MFVdcQWpqKpqm4XK5eOSRR9iyZQt6vb5Drrlnvl+/fpx77rlYLBbmzJlDQkICBQUFSJLEVVddxaFDuYwdO5bjx4/z7bff8sQTT+DrZ+btt9/ko48+Ytq0qeTk5GAwGBg6dCitra0YDAZiYmKYM2cOmqZhsViQZZldu3YhyzLBIVHY2q0db6b9Fp78dsQdzM4Rer0J1WUHVaa4oorE1B4ISzNIKrKk47XXX0ZVVVRVcMstt5wSZQBGg5mvv/mSnJwcqqqqeOGFF5AkyXupqtplwnQ6HcuWLaN///4EBQVhMBo5fCgbSZLIP3aUoqIiunfv7paPHRPi2Rj27NlDaWmpd0NxOBwUFBzn00+X/GE6XRfE6WUFYXeATs+ny74nJj4BYWtG4EBoEgInPj5+1NfX061bLN988xWff/659/edd2O7w8rUqVMZPnw48fFxfPfdMt5883UuuugCduzYhtFo9CJY0zScTiennXYakZGRGI1G7z09G0FSUhKqqnrla1lZmfeZgwYNQqfTeX/T1NREXl4e2dk5wnN9++3y39XZ0IVxr73xOqqssWvrds6dNxmDsCJpAodN4fvNuzlcUMOECRNoaWljzpw5nDhxAqfT6d0cJEkiPSOD0uIiPvhgIb5+fqSkJDF//nwGDhzIjBkzeOKJJ4iLi+P9998nPz+fpqYmPvnkExobG9HpdN7NRu50Tw/zFEVhxfJvUTQdSbHdOsSGm5EeOQtQWFhIXV1dlxdNTEzswshDh3LFgQPZYsnizwTAdddd95sY24VxvXr1AmDQ4AHk5GRTUVGBZDJSVZnH1LGDSO8eQXJyMq+++ipvvfUODzzwEPPnz/ciTQjBc888xuVzp/Pdh++TkZaCEJIXVZ5lCmCxWDCZTAQEBHDOOecQFBSEy+XCZDJxxx130FmEuC0PtxozY/osCspt3PfWBh5+dTmgQ5Ik4uPjvWOoqakhJSXln764Z6lnZqVz6FCuiIiI+PcRdyTvKIrkhnx5SSnNtbUc/GQOzz9wB7u+vAgfvcSJE6W88/arBAcH89hjjxAcHOz9vSRJTJl6Br1GjuPHPQe57qabMegl8vPzuezc83jsnnspKS3ky8+/Qkgau3fvPmlAdrudZ555pssAJUnC5XK5nyELkhL0PHHtVITm5951wbu8NU0jKiqKiRMn/ioGeFxgnVWqX/U7z8xef9cCseSDD/E1KGgulUB/X+pb2slrriMkOZ34llYcbcd57+5eHD1ShL7/i4wZO4rly5dz+umne1F1++238/DDDxMdHY2muSgsOk7RkSL6D+nH2jWrKSwsxOJy0TOtB6oqmD179i8OLvdQNookkXfsqPezeouRCD87qqahykb0qGiqE0n+ScadOHGCc889n5CQkH+NHFlm7969lJYWc//99/9q7nkR9+rTT0oN1RVSu92GLiCI9JFjARsVKnyddxhHezOYunHRM42Utxt5841/MHHyBJ555ilGDh+G2WxGp9Nx91338NZbb3HvvQvQ6QygCYQONq7fxJnnnM+sGbMxNpbSZmkmKSkBWQYJBRnhRU9nUjtknvtvMmFmJ4IAJEmPLOys2riXkso6zDofJEVm544tREVEExkZ+asYIIRg9+6dXXb538Q4D61fvxnJamXn4Q20zLeyPS6JYtnJvFmDuPLssVx+zgRKK+y0N9ahSCDrFMIjoxg3bgwjRgzjoovPo6Kigrvvvpvs7GyvB+Sc887l448XseijTwhI7oeMwuYt27j/kdcx+/pQXl6NJLkN9J+rOJIkISRw62MyLqmZDTuPIOt8mDKqH4lxYYwbPYH9+/cyYvgY9MZfv/Q8m85vXaq6n3/QJ6On5O8TIFzCzIm3K7jmjAsgOpdboiQG+20jv6yZXItG34w4mqw2GltUKitqCI2MQpJ1tLdaKC0rY/LkqSCcTJ8xi1GjxvDOO28hSRKhEaF8+tknfPDBxzz19NNYrZN48cVjGHUCl1pAWq82Rg7rB6JjTiUNTQNF0WN3CYpKq0lNCGfM4FSE04GEhozCvfddwxn9XCRLO6hsCqWpMgOf8FRkl4aQDQjZgaTqEZKGQEbiJ5Px1yzpf4k4gENHDkp5O3dId9z/KorkRFOMvLUkh0u+aubtrQnsjdWxNiOXnUHHCYhOJDw2ltrqGugYRF1tLYoiERgYyIgRI+jXrx/gFtxCgilTTuOiiy5CVjRsNhtCCCoqq5D1QeTnJzBr1jsguV9MQkFILhoabCiyi7T4UMDVMVINWdKhqirFtRpLtvrT7ojEYW2mfNMzvHTnMMqXn86aV0eze/VLqLKMJgtkTfJaQF5GyL/t3Er3z/74zD2XSM8AhonXiKuuu51Nm/cwZfa5yG11vPTCeSTHpbGL7dgntMC7EBOvo7FXAzbZQrOsUlduJC//CHl5eeh9FKwtFgoLC8k9lINOltA0F8HBoQT6+2PWmSkpK+Grr77CoGvyjkEIgYxCYKAAAQg9QlLRZAeSJoEAW90xnphroaW9ApPOn9xjJzAEhjN3RCi1VhNBJpWA1kNcP70XD12Vzp7co+iiBnDapR8haRqSAnph+P0Y5yGn5uLZOy6UuONC72cbNl8vRk2dRVNZHq8+fxFDp4xnx/J16LeYcV6toAgX9jgbphAz/VL7UFFbSaOhkePHviAsLIzqulqEqmPemQrPPXsr55/zAm1tFjKzejJs0Oiflip4TSwAVbahyKAhY3S2Em9fikNxoGmBRIaH0Wqz0CcjgkBfH0IHLOCseeczsncWQ1LauP+qVEpravEN8kPvOMEl49O49+YsYisLkIN7A3f9asb9qlOu0HHniPr1n5xSer743mdiS3YNffsN5cFLRhERGUxMbCz79u6WAO6//37R+RgwLjFJKAYNWVVIjE/g5Zf/4b1XaWkpiQkpnHvOPXy85GFyO2zVowXHkCWB6lLQSTJrvnmc0/tZMQozFpcTPTpceit6YcDPxxdVhkAfHYE+Ei4pjLr6KiIie+E3+GoqNz1HW0MFoaGh2Gw2ahtrUIUDgQ9rDsdw5RlmVmzYz6LvxT/dLf6/zlV/Tooki4mTprHm++Xeh959993iqaee6jKIGdNOE0cKCgkODuWdd97pehMhd8g3jdxDOQAcLTgGsqCqcBXDA/IJDAlGU+Gz9cWsOeHPVbOjGBNupdXhR3N9I43OOJZuOEF2UT2+fiF8v+pjchefSXB4CEI20NpixWTU89zWBuz6BKIsgeza2wuiPsfQGkC7TcacZOW80ZfwwiuPnZKBv2qp/lrSULxmm4d8fX1P8VQ9BoOJESNGnGIqParIT0tVp9Ox+ONFhPqaGDOtOw77UUIj0zhrqo6BhUXs2lvIStdgju3PRbW1EpsSxPGqGvwkH5574mmO/3gDVn0AtjqNtpYCVJeErMDtI6Pw9VOpr87nytNd9Jv0OXH9xpEQHY9ysJa16jqSR0eJ1n0TqG1b3IWBvyvikpKSRFFR0T+F+MsvvyzWrVtHYWERt9xyCwMHDvS6h35OuYeyASgsOo6GoLG2maKSoxRXVJCekEpl4Y/cM1fhUEEdTlWld2ocBHbnibeqONYgc8tpR1FVF2EBwVhs7UQHRSGZJAKCAmlvsqNKKk3NDRwsaueM0Wk01BQTHhpPTUsrx2oDeeTzXLr5ZFFafuCkd/pdGfdrafr0maKiopS9e/dLAFu2bBMeI7+zWuBh3LHCAu9ndXUNNDU6WfTRawwfPpzIyGhcLhdOax1nj2olhBpMvnFU1dRSVVVKXGwoy7bW82WZjBmZ8/onMXtAK3vzqzDoFbYdy2RzbjVWuZ0DO3aTkpxKcDeF2694hLff/oRLL72Uhx65/STG/SnRSrLsVmg9NHLkcCkzM13q27e3tH79+pN0KiEEGzZsoLW1lVdeeUnq1bMnbW0Wtm3bxhWXX8V33y1j9fdb+e5QBo99043nVwTz0rIaBvWMo6KigYlZBlZdk865KUY2HQpm6svNPPJ5OI9+7MuhJAdDh4wiwBXI8uUriZ4QhdQaxpvvvM+okRN49rnHTvkOv6uM+7V09lnXYdDrGTVqlNi8eXOX2bzpphskgJzsXCHLstuja7Ozbt067/fKyop55ZVX2LBhA2vWrHIzVxJ8+cUn3vuMHTOFV3b70dRQT2REENbcg6yxGDCVHUVYLSQldKeqtZpjCw/RLb4Hl916Aw898hTXXX01Hx9bTFt7C1m901i30ffUL+E5HPlvuu655z7x88+iomKEm1QhhCouOv8GITT3/weHRIrZ088Qw4ePFPPmnSV6DxkoLrjsFhEWGiWsDa1i9L3jxagRpwmhCnHkyFExftwUIYTg2WdeFL80hj+dCX/ElZbWU7z1xsdC0zQhhBCjR48Wnen0008X06fPFLPnzBNpfVNFdFQ34e8XJlpa2sSCu+8Xv+YZf/pL/lHXQw88LYQQnH/+hWLMmHHiVPTIQ88LIYTQNE0kxKf8Kob9n2ecv7//KRmRkpLqZVxMdJJQVSHGj58osrL6/CbG/SnqyF+FevboI47kH/y3jhD/pxknSQYhhONvxv0n6W/G/Rv0d47Dv0G/O9NGjhwpli9fLm677TYxZcqU/5Mw/v8ys0aNGiUmTpzIww8/zF133UVoaChLlnyKy+UiM7M3Ze6DGjF27Fg0TSMwMJCBA/uzefNm1q9fz6pVq/70iPF/h36VTLv//vtFcXEx/v7+vPfee9x3331YrXZmzJhBVGSMO7ZD0ZgzZw6zZs0gMjKaOXPm8fXXXzN+/Hg2btzI9u3biYqKYszoce6ocskd43HHHbfRr18/1q1bx5NPPskHHywiMjKShx564C/L0JOYNn36dNG9e3f27t1LU1MTo0eP5fLLL0en02G32wkKCqK6uprbbruFGTNm0NLSxvXXX4/FYkGv19Pe3sp1113HpEmTqK+v56abbsFqtbJ9+3ZycnLIz88jMjKS3Nw8vvjiC1RVxeFwYLdbuffee70BhuPHT0Sv11NcXExOTg7btm2jb9++KIrEzTff/Kcy1Mu0adOmiYSEBG677Q7A7V1VVRWLxcK1117LlClTaG9vZ8yYMTQ3NxMQ4MfgwYOZOnUqc+fOpa6ugYsvvhg/Pz/3jSWJ5557hqCgIDRN4/RpM4mJiUGg4nK5OHw4hy+//JKUlFR8fHyYP38+xcXFFBYeY9y4cVx11VV065bAww8/jKW9I25X0jAYdNx///2kpqZy4EA2119/PSdOnGD37t3/sawbL9MuuOAicffdd/Pss8/y4IMP8sYbr7Fz504WL/4EVVURQuW7774jJyeH6Oho/PwCOPPMMxFC4HA42LVrB2+//Tb9+/d3n4vKMkFBIbhcLlRVZc+eXR35Cf6MHz+euLh47wm5yWTisssuYeTIkRQXl3LjjTeybt06NM3F5MlTOXLkMJs2bcLf35+rr74Wp9OJLMs4HA6MRiN3330nPXr04IwzziA0NByn08nixYuZO3cu77//Hlarlddff/33D47Ozc0TnvgISZIoLCxkz549TJs2jRUrVnDJJZfw9ttvk5eXyxtvvMHhw4d57733yMzsjcFg4Oz556JqTm9MWnZ2Nnv27GH58pUsWrSIkJAQVq1axdSpU3G5XNx33z10796dyspq7rvvPpwOdyQlkjt8/7bbbiErKwtF0XP22WeDcIdyVVWfYM2aNeTk5NCnTx8yMrLIzMz0hu0DVFVVsGbNGkpKSmhtbSUjI4PHHnvs92faY489Ic4++2za2tq8sRme6CJwR4qvWrWKnj17UlNTg8PhYPTo0SxevJiKigr8/X0JDQ3F5XLRv/9A+vTpg6qq3kDA775bRltbG21tbYwdO5ba2nqGDx9OeXk5Pj4+FBYeIzs7G5vNwa233orFYvE+1+FwUFh4jM2bN9Pc3Mrdd9+N3W73voROp+Oll15Ap9Mxbdo0Xn31VTIzM2lsbOTQoUOMHj36j8lfyMvLF+6oScH3q9ewP/sQ8+fNJbZbHHq90Rvx2JmMRiM333wzL774IkuWLCE9PZ34+HhWrlxJVFQE+fn5hIdHYrfbufTSS92BKx1ZNWazkWuuuYa+ffvT3NzMqFGjyMvL80aUf//9aurr63G5XOTl5fHII495J9IzZqu1nUWLFqGqKjabjfj4ePbv309NTQ3jxo3zjre9vZ1nnnnm92fapk1bRFBQkDvIRHNiNvhiU9sRQqGwsJAvvviC8ePHM2DAAIQQ3qidBx98kIceesh9M0kiNzeXgoIC5s+fz2uvvcZll13Gpk2b2Lt3L3379qWyshydTseFF17sjsUVHUyQ3JmBTzzxGHa7nUceeQydTseCBQt48sknO4KcjxIeHs4//vEPUlJSKCsrIywsjPXr1xMbG0tGRkaXECwh3BGXF1xwAcOGDfv9mXbrrbeLiy++GIRM/ylXsW/NWwycdDn71y5E01x0Pqf29fXlkUceoUePHhw/fpybb77ZGwX58/Ano9HIihUrSElJISAggFWrVnH11Vfz/vvvI0kSc+bM4dlnn8bfP5C77rrrJ/9VB7IVRSE39xBLly4lKyuL7OxsAgMDOXDgAGPHjsXlcuHr6+v9nV6vRwjBti1beeqpp/h48VLmzpvNkCGDfn+mjRkzTrz66qsoLgmHORCXrQazYiZzyo0cWP0CEj9FiHtQ5SFFUdi4cSObN2/mkksuISIiwovEzqlAHtLr9XzwwQdceOGFrF+/HoCpU6eyaNEiamtrOeuss7BYLKxY8R3Jycnk5OSg1+tpbm5m8ODB5ObmkpiY6EWTJ17twIED9OnTx/0QTWHmzJnce//dXHvt1Zx22um/P9MWffChMPiFkZbUDRkZxSBx4NBhauotTBrTD4QOJI3rrruGIUOGcMkll3kTPDy5T52ppbmNxUs+IiUlhdNPPw2r1e6Nmf25Qi1JEs3NzWzdupU5c+Zw5ZVXMmzYELIyMpEUmby8PDZt2sSYMWO8k+VhVlNTE06nk9DQUO/u2djYiNPu4rU3Xv1D9LaT04o0iRaHxLofNjFiVG/Cg/zQSSZcwoYmJO684zaGDRuGoii0tbVx7rnnn3SW6RHY7gBnja+//poVK1YwcOBApk2bxpgxY4iIiEII4UViZ/rss8/QNJeXafv378fHx8fLLFmWWbduHePGjeuCdo88O3jwoHfjALce+P3333P99df+Lkzs8rY2mw1ZJ+Gy1DF92jBCA/zQZD2LvvqGF95YgoyO/v0HUlhYRLdu3Toyl3+ipqYG3n7nHZYsWUJpaSkbtmwkLi6OG264gdWrV/PYY48xfPhwtmzZgt3uRt5TTz3F2rVrvaqJhzFC7QgM7DjXUBT3hmQwmJBkHWPHjgbtp1wGT1Q5QFlZWZed3mazMXr06C55CocPHxHvv/+hFzEPPfTQr/bIdGGawWBA0zRU1ckzzzyD2Wzko/ff5opz53DrNecjoXLjjTciyzIhIWH06dPPm40ihCA4OJi1ny2hfPtW7r3qcmZOmnYSijqrLqqqsmDBAiZMmODdREpLS8nNzaWoqMj7m5ycHFRVJSUlBYuljQde+5FH39yPJNQu6POgvLy8/F++uMvlYsCAAWRn54hHH31U/BZnbBfXkCLpkJAwGo3MnT6TvTu3MSRwN+8/eQk9evVk4PS72LxhO0KTWLLkYx566CH0ej12mxNJ0pBlhfHzziI9PZ20+kYaWhopq6li/6YNVJ4oQR8UxsDBQ0lKSsLf3x+bzXbSgOLj48nMzCQ0OMj72bBhw7zL+MX3NvDw1eNo0nyRdHaEBhIaoiOAUFEUunXr9qsZ4GH0bwlB9TLt2jvuEh+//TY+ZiOq04VAJcGu8aXJwGLNxlvLDzJ77ZfMHeVPa2kjz79/kKamJvR6PZIs4Zmo6upa7r57Fna7nfr6WlavXEOLBuNmns1Zc6cxZeRI7n7qee+S+1eh7Z1fRgjBXbfMQrXYsDa1ExgiIzQNOsIbPAzo3r37b2KaoihER0f/6u97R/T6s09L33z9NZpQuOCaa1EdKrf5ypTX19ESFIJvQDTfHJC48B9tJPlrDB06lOkzpzH99Gm88cZrCCHYvXs30dHRzJo1A7vdTmRkNLl5h8nKymDb9s0YfYPIHD2ZaL1AUyWcNhVNCNAkJKGdMi/BkxcvCXcKp+ZwokkQGWJCVozkF7QiCRlVdaJXdOh1MklJSb8JZaqqctlll/3qTcKLtG+++UZkZGSx9vtVTJs9F3WyjgviG/nhVT+6G1uod9ox6W2EBoXjpJXYyCTKaytxCZXVq1ezYsUK2tvbCQgIYMWKVQghOHhwP4mJiZhMJmbMmMG7776NUdaQQ2NwOp1ceNHTTJkeS0pcd8aMHY3LZUOSlFOqJFpHcKCs2alpciLrJCJ8zfRKDUaW/ZAkGx8s+oizzz4Ls9HnVzPNk4P/W8jLtFmzZnk5PXn8BFHWZOCHd/7BpOk3ElC2kFuHptDTP4+qFiOHjjrxNzowCQetdkGrUNEZjNgdLmTJwMTJE3DY7ISFhDLvrPkYDAYqK8t54403CAoK4YqrLiUiLJKomIuxtfdm/yEHBccLabMWkJlhwGzsHKktuy0SdGzfW8jAvqlEBSodeQVuS0Wzt7Bj7Qc8e4GRvPzHaTNkIitzkVx2hKSgCQlQkLCjySBpepB+8uj81hO5U7LYIGn88M273HTvp5gMvpx74as88PZWXinK4qV8Pd+YYd+QcrS4IPwDQ1FdLkwGI6Gh4bS3teCw2Qnw98Wpumhtbaa+vt6rFkycOJ7uKekYDAZcTivfffcd69evx65qHDpkZc33ZlTZ5B2LKlxoshENhREDEjAoDjT5J3VCERKNlkosWm8OFINZJ+EvV3LTjJ6UrrmMXQtHsPPTywkwukAnIwsDEl0TgX8r0055sPL2u+/Sv38/XlowX3p59IXitRvukQKkr4RB74/eN5D7LxpF+swe+AabOTx8P5JdoW5RDYYL/LDIFjTJjkWycUG3c/Fp92H8+PEcPnyEoIBQjhzKR2dU0LvMyJKBoYOGYjabWbpkKRY7TJ0YjuZ0gdltZTidThThQiAQuH114EIROhwuF8KgI6p9DbN6N+JUnZQ3m1m8pYb37+jJ/gP78AsIpq05j89emERASCixpipOWKPpNeJaQhJGu5PbtP/PdCH37Ha6S4fS+OT1s72fWZo/Fxa7lfCwZHZfNoqUkVHoewRi29VC25gmHMKJQ3OysOo9HP9wSQCt7S3CYJDZWXCYKKEQlhDNXbd0p1t8Kjde/yEXnHsRX327gsjYeGS54ZcHLPRYsWJAItLyIaKxFb3BRHu7DR0yyaE6bjjNhx1HJIIm/YN7bn+YaLWeF+4M48SJAupt4UjUcmTdSxRXPcq4DA2/Ch3wwK9m2r88jep92jxx5/lncv558085Hfe/ulKUlJeQs+0H9u9dS2iIgbrS2lN+d+b0GWJP3kH87ILwhHjeeOMt79LQ6/Vs2rSJFd9tY8jQDGJjQjEajdidDkpKStB0NhTZhKL50Uf3FTV1xYQE+tCuugg2+9DaJOHrK2hvaUfWGamsqabV2kJQUAhtVo3A4O7EDLiI2h2P0NjWhsks42cUBPrE0NzmJCA6g+ySNsbHlTF6QeF/Lvfg19K0GTNFfXUVCxd+cEo97euvvyY+LhaTyYTFZuXEiRMg6Ylt/xynvRRraxvtNhdFDd1YsauED27vTu6hAmIig1B1MofKjLz5g0CEu9i6dDUv3H4eI3q30VxZic6sYHdAi+rP88utCMmIbG1i/KxzWPvjKiRbH0yBTSjOOlIzBjBvzuncdtOVf1z4/K+l6TNniCcee/KU3mCAq6++misuuxSTyURFRQVtlnZ27dqD2rCZW6aZOXzCgqPNQnx8CKEx/UgY9Sz9J46mT/eeaJKNAxUFpASmExSoZ0byXsIDjCiyRlhoFFYh8DH609LcSGl5BSigEzr04enc8Ox2Us/ox7HvDjFnzjnYW2TW7P8eV0PXlfMfDWR++OGHRXx8PDLu1GqXy/UvTRjPpA4dOphvv63i9QPdaGqoIzRQT6yhgZaavZzYeAEfXBtCSdEOyqwB2BuHcvd8HXrHUXT6VKpqyzEGhFNYWY3T4kTFjqJIxMQGghRKpSWcjOBSXrrCl8tCJJ6+SKYxfjJNGyt47PY7TxrTf5RpDz7orrG2bNky0atXDwng/PMvFAsWLPBWdTgpZF76ycifPHkyep0PDz18L5rmrvFWXq4jPj6e8sM/cM/Z0XC0lkuGrccsx2KXA6gsK+HWd1uQg52Emdt546pMWlrKiYiKo7JZ4t53KgicaqD+SzPlZe2M6DeY/cX7ke27GDV6MHffc8dJ8u0/HjI/d8580XlFfvzxT7XVHnroEXHeeed18YzY7Xb0ej2qqvL4449LAGazUVgsNr766isURc/OnTu58ILLef9AK06XC621innxVmJMdRgSk3np8lLQNXLlaxrhw+KxH7AgGYu44tI7qG14mvOCz+T1+pc468qLweRHsCme+NRUamsaT/0Sf0Z87HtvrxHXX3ebGDVqzCnjXkeNGiXeffs98cniJeLqK6865XdCQsJOGZAsNCEOHz4sZs+ZLoYMHijmzpkvhqX7i0fveVHoQ3VCc39FJJ+XJhzCId58800RFd1NZJ7bSwiXEGfOO0eMGj1W3HfP478Yk/unBxj/Hldycnfx2WdfCCGEUFVVaJoQubm5wp1vIMT4CVPEjFmni9NnzhDz5s0T+CImjp0posNihCYcwj/MryMfQYiU5B5CCMFXX377f5tpna8liz8XgYHB3qQMl8vlzTMQmhA7tm0Xc2bNFQMH9hdTJo8XO7fvEjXVjUJThQgICBLjxk4S/+oZf/pL/tFXWFiEm1+a9hPzOsjlcgghhBg1cvy/ZFTn6/98+GhtbbUESJIkSRERUSz+eCmejUhRJM48cz779+//Tff8nw1UvviiK8SGjT9QXFz8m0+o/s8j7ZfI19fn32IY/A8j7f+H/mba3/Qfo/9ZsfY3/efpT8l0/yW6//77xYoVK0hLSyM5OZnCwkJWrFhFTEwM06ZNQ1VVDAYDF154IREREdhsNoxGozfwfteuXQQFBbBp0yZcLhdbtmz5y2Yk/C/SH76NvvDCC2Lnzp04HA6SkpIQQrBmzRqOHTvGlClTGDx4MIqiUF9fT1xcHIqix8fHh7S0NPr378/+/XspLi6mtbWVzZs309jYyIABA/D396exsRGbzcFZZ51FfHy891hedMQ+CCH4+usvWbt2Lf369cNoNOJ0qmRmZnLo0CEURWHixPE0NTWxfPlyTCYT7e3tvP3223+D9A+gfxtst956q6ioqKCyspJ+/frR0NDA119/TVRUFNOnTyc8PByHw0Fbm4XExETGjx9PQECAOx6uw1NrMBior6/lmWee4ejRo0yaNAlfX38cDgdWq5WxY8eSnp4OQkbVnGiahl6vYLPZWLJkCdu3b8fPL4AhQ4awadMmHnvsMSIiIvjiiy8YNmwYAQEBBAYG0tra6m3ks3z5cpYtW0b37t2JiIjAbrdjtVqZPXs23bp1Q2g/VZiWJAmdHm8DIIPBQFZWHwwGA2PHjuXYsWOcOHGCffv20adPn790btdfgU4C20UXXSQqKyvp3bs3siyzevVqKisr6dmzJxMnTqS2th6z2cyFF15IYGCgtwan6IizM5kMyLLMkiVL2LdvHzk5OUyfPp3y8nLCw8OpqamhX79+zJ07tyOAR3hLiMuyjKqqfPDBQpYuXcqoUaNISUnpAG0b/fv3Z9y4CTgcDm/mj8dT7uvrS25uLm+99ZZXMjqdTlpaWsjMzMRsNuPj44PNZqOqqor4+Hj69etHQIAfCxcuZOfOnciyTN++fd2l344eZdy4cYwZM86b9+EJA1EUBUVRsNvtfPDBB+Tn55OSkkJTUxN33nknsiy7AwU6vmcwGFi7di0VFRXU1dWg1+s5fPgwmqYxZcppXHPNVf8TID0JbBdccJGYOHEio0eP5tChQxw5coSSkhKqqqo466yzGDx4MAsXLmTjxo1kZWWRmJiIxWKhsbGRoKAgZs6cSVhYGDabDUmSvMcker0ei8XCww8/SF1dHYMGDcJsNiPLOrp164bNZvOWMm5qaqK1tZWmpiaSk5Px8fFh69atvPTSS0RFRXSU+5RpbW0lPj6ecePGdSnNLoQ7w8DpdGI2m9m6dStPPPEEI0eOpFu3bjidTqqqqjj99NNJT09HVVUURcHhcGAw6HA4HFRUVNDc3Mz69evJzs5mwIABlJaWcv7555OWlsY333yL3W7n9GluKa5qTq9EdBfvNvDBBx9w4EA2/fv3B6CqqoqZM2eSnp7uBbCHN57mVi6XgyNHjrB48WKMRiPdu6cxcOBASktLOXbsGC6XC7PZzOOP//e1U+sCtldffV0cPXoUT6shg8FAdXU1K1euRJIkb23qlStX4nQ6GTVqFL169WLt2rXk5OTQ2trKpk0bOO2004iOjqa9vR2j0cykSZOIi4vDYrF4gQCeQ04XFouFjz/+mH379jFixAivZKitrWXu3DNxuVwUFhaSmJjI4cOHycjIoHfvTG+CwbvvvsvWrVvp06cPwcGhqKpKe3s7s2bNIjY21hsZ7cl685BOp6Ow8Bjvvfcevr6+REZGotcbyc/P5/zzzyc9Pd17SNt5a3Xrhio+Pj588cUXbN++nZ49eyJJEmlpPXG5XNTX1zJ69GhiYuJoaWkhNzcXX19fQkJCOjr3qOTn5/POO++QmZmJorgX5fnnn49Op/NKRs+O4alO75kvp9PO888/j9FoJDIykpycHCoqKujVqxdvvPHGXxKIJ0m2l156RYwfP75LxojnX0/DB89nnrZxmqaxZ88etm3bRu/evZk2bRp5eXmsWrWKpKQkJk2ahMFgYPny5TiddrKzszlw4ADXX38955xzHs3NzV7p4nkOgKo6MRhMLFq0iF27dtC/f3/vpBQXFzNz5kwGDx7sBYSnxZPBYKCqqoqCggJ6987ks88+Q5IkUlJSOHq0AFVVGThwIBdffDHNzc3edxBCePMcPO9pt9t56623qKurIzU11dueavr06cTHx3vH7ekI4iFZlnG53Atp4cKFtLW1kZaWRmtrKyEhIZx++um0tLRQUVGB1WqlvLycwYMHk5ycjKZpNDY2UlJSQktLC+vWrSM4OJDAwEDy8/Oprq7G19eXsLAwwsPD2bp1K6NHj6ampobExEQWLFjw3wE2gGPHCkVlZSXff/89JSUlBAYGMmDAAAYMGICiKF49zRPf4kl7CggI8ALFIw08uR5ms5mSkhJWrlxJYGAgp512GiaTiS1btrBjxw7Gjx/PsGHDaGho8KZzVlScwN/fn0suuQR//8AuoSAeqSbLsH//ft555x3S09O96fWHDh3i4osvJjOz90mZjpqmYbVaaW5uxuGwsXLlSo4ePUpsbCxBQSGEhoYyZ84cNm/eTHR0ND179vQGiHsWhCemx+VyoNPpWL9+Pd9++y1Dhw7HbrdTWFjI1KlTGTFiBA6Ho4tK4V5Iqrc3mizLVFVV8cknn2AymTCZTFRXV1NQUEBiYiI2m41evXrx/fff06tXL4xGI1u3bmXatGneefCMx2AwcNddd/33gO3QoVzxk0RTkWUdmpDQJFA0CYNRwWF3sW7DepZ++jG9emVQXFzM3XffTVxcnJeh/8zS9UgBVVX5/vvvmTJlCj4+Ppw4cYIffvgBWZaZOnUqYWFh7N+/ny1bttCjRw8mTpyITqdjx44dVFRUcPToUUpLS1mwYAGpqam4XC7vcz0Sx2Aw0NTUxPvvv0dNTQ3du3dHkiRsNhvTpp1BXFxcJ/DKHWUQhFeyFRUVERAQQFFRESUlJZSUlBAfH4/RaOTss8/m4MGDOBwO+vXrh8Fg8ILLY0x4eOFZlJ999hkNDXXExMSg0+l44403mDZtGgUFBQwfPpzGxkZyc3OZMmUKW7duRdM0hgwZAnBS7rVncQshaGtrIykpiWuuuea/B2yvv/6mGDlyZMcXwCWDrDqQDZH0njAfyWlAkWVuv3Ee588a57YkO+WEdjYIvv/+ew4dOkRycjIREREMHDiQkJAQHA6HF3T33nsvjz/+eJcxdNZVZFnGbrd7/1uWZdauXUtpaSmZmZkMHTqUp59+moSEBGprqxk/fjxZWVmoqsrKlasJDQ3l6NGjKIrE/PnneAuCd85DkiR3K0tVdbJ161Y+/vhjhg4dSlFRCddccw1RUVE4HI4uW61HjfDomJ5GXJIk8cgjDxEQEEBzczO+vr6MHj0ao9HIqlWrqKyspEePHmiaxoYNGxg7dixWq5V9+/aRlZXV0d9FO2XepwfAdrudnTt3kp6eSUxMDGeccQZ2u52jR49w9tln/3eA7euvl4n333+fxx57rOMLMrI7xYnBp1/FrhXvAw70iopN0jNg3EUM7tOTt5+9GyHbQRg61fTuyqTOKdySJOHr68uRI0fYv38/ubm5JCQkEBQUxNChQ/G0RLLb7afMbv75ve+8806efvpprwGg1+spLS1l27ZtmM1mBg8eTLdu3byZzAEBAQwdOpS0tDQqKirYtGkDAQEB5Ocfo7CwkHvvvZf4+HivyuDJYfVMvqdER37eEdZtWE9VVQVJSUmYTCY++ugj+vTpg8vlIiwsjNjYWHbt2kV4eDjJycl8/vnnDB8+nKioKG9LZA9/du3axaBBg4CfpFh1dTUHDx5k0qRJSLIOSRbMnDkdhA6hwnXXX8N7773DgQMH/rJAOyXYAK644ipxww03uCdS0tCpOlyyhiygstVBoE8oPko7GGDgmEtwaEay176JS9ZQOm7n2Ub+8Y9/cOutt3a081P/ZfaNR7H26CE6nY5jx46xadMmjh07Rq9evYiJiWHEiBGYTCavhXnllVfy+uuv/+qeNkIIDAYDFouFzZs3U1VVxeDBg8nIyMBms/Hdd99htVqJi4tj6NChBAQE8Mwzz3D77bfy3nvv0atXL3Q6HWajCWTJu5Xm5+ejaRojR45k69atyLJMv379urQU7DIBHbUNPO/x3nvvERoayowZM7xg83TW87iF/M0aqd3jWL9xN9FxqWzatIVnn32a0tJSzjrrrP8usAHs339QqOg5cPgIrc02Kk5UctEFs9GEFZBRbS4MOndenSRruDSnO2ZbyO4Mdcm9Mhct+oAdO3YwfPhw/P39vdtPc3MziqJQV9fAnXfe+Yv9JE9Giaev9099bHU6HQ899AD5+fmYzb5Mnz6d4OBgRo8eDYDD4fBucf/sOZ0tcI/kEkJgNBo5fvw4b775Jo8+9hhLP11CVkbmTz+U3VWcGhsbvUbSqYpwAF2s1oMHD1JVVcWMGTO8asWyZcuYMWNGF13Mk7bX0NBAVVUNDz30ELIss2/fPhRF4dxz/7rSrDP94kH8nt37kBUYNmwELtWCXs5A2G0g6dBwIGQzm3bvJSIihn379jGgXyY9e8ajOjRcLieK5F6Jqak9CAgI4MCBAwwaNAiLxUJDQwPR0dHMmDGDJUs+9cbIdyZZlqmoqGDp0qXMnTuXxMREb9EQz2SuXfsDvXv3xul0cs011+ByuWhpaUHTNE6cOMGGDeu8iv7AgQN55JFHCA4OJSgoqMONojBs2DCvT6uz1eoBpaeJaVxcHL179z6JT0IIFFnxlrbx/LZzbGp7ezu5ublERkaSmJjoLWTn6UXV2XUzZMiQLokXHmC2t7dTUlJCYWERQghUVfVWeXG3J+7au9Rz6XQ6qqurycnJ4brr/lzD4RfBFhYeQmpqKrIkOJZ/nEOHDnHeeeeB00lNZS07duzgvPPOo621kcT4ceiEC5fVhSxp+Pj4snX7bvr1yWDUqFHExMTQ0NCAXq/HYNCxZcsWXn/9dY4ePUrv3n29k9RZEmiaRlhYCMcP7OWRDWs50djA/tzDaLKexx58mOjEWH78fg3p6eleQABe10d6enqX92lra8PPz49hw4Yxfvx4iouLSUhIwOl0eq1Oj3ti6dKllJWVkZGRQVRUFAMGDPhJdxQCu/WnqhCSJLn7DQqBn58fx44dw3Pc5ymQ5e/vz9AR/ZGEP9tzK9GpdvpnxCDJAsRPXdo879G5ZJuHmpubKSwspKmp5ZR/7wxMD/CEcBcQDA4OZtSoUV5Qwk+VGxEykuw2Or788nPvfR944Pc/5/1FsO3evdvrYHSH/CRSW1vNibISVJcgKSGeXTu38sHjl9KvfyL7Ss0cOVbKuk17+fzzzxk7diw6RUNRDEyZMoUvvvjC3WbF6WTAgEG8/fa7KIrCY489xsyZM7Hb7SdtOb6+viz88huWLV9GfVU5e3P2sXHVSvZvXM33SyqJSu6OhsBsNNHW1obBYOjiaVcUBavV6q6cIUlMmzaNffsOMHr06C5FajwSwAPyM888s8vkeQrSeHxjCQkJJ/HLY6V2796d1NRU72TrDRp1lgA++Hg5N5wzlkE9A9iXU8cj727koSsnICSnu9lbxz0iIyO78MHzLlarFavVSo8ePU5qc/Pv0E9FdlR3ORTJLS1dLleXo7//CNhUpwP3+3icqApFJcXs3LqbqWOH0+J00N7g5LrxafTd6WJ1XCSvVZWwY+Ec+hnrOP7Nc1Q0GTD6hfPU/dfS3t4OuDh4MBeA9evX09LSwpw5c7wWX2dyrzCZluZmZk+fRX19PZ9++inFJxpI6D+CyHQLGRkZmPVG/vGP1xg3fjyW9maKjuXw3QeLSe7WjZyiMvz9fFBVlfNuvZn0pDSQ3TrYjh07mDNnzj9lTudJ77xFduk77mGkTueVSp1/Z3PpMck6bjp/NELS0Mt6Vm/JJi4kEAXV24RRkiRcqsBsNp/SgAoODiYuLo4pU6b8rgDw6ISNjc3/do/fX0unBFtAYKhI7JFKWXMTURGRbPxxHXmHc/AxGQgK8OfzZV+jOFSu1doY09pOterifLuOTSUWbn+7HBUVWTGiaS50ukpMi+/grnPCOVTYwCdb8PY61+v13HHHbV7fWW5uLpqmkZGRgSRJOJ1O1q9fz7Rp0wgODuaaa65BkiT27dtHdXUly5cvZ8yYcaSnp6PIMqoqmHPu5dS12NCbjDzw9kUEBgfx7fLvaWmsRHNYkTskWnJy8u/CQFmW0cBrTf58exMOC+9+vJorLp+Cj85AXXk9D1w7BoGCKgAhEHpfduzYzbBBmScZFZ5gguDgYFJSUhgxYoT3FOP3IA+w1qxZg8HgHr+nEuDvTacEW0tzvQTuaqaapnHxvLM4/7HzKY0solRfj4qCf0sw+u8Fogl0io7XDhyieWg6zTklXHPhLLZs/J7Jk85kybLPkeRglq8vIDnWiNknkLZ2KwZZh8vqZPbsuR0xbni976qq0tbWxueff85pp03xhhjt2bOHyMhwsrOzaWho4Pbbb/dWLdU0jZaWFlISEnn80ae8ztbnnn+e2KhoCq01OP0G4KMzdfxNY+euzUSHp9A9NQGnakNWzKhOt6zx1M/06FO/RK5OHn1ZlhGq1qX2pqKXufbiieB0YbNZCQrzx6lJHDlSTHlNFWPHDMfktDB4QCbIAodkQzj09OqewlvvvMPUSdNw2FwYjWbiE5IIDw8/5U7w/0NuX14lcXFxyLLMeeed94eItn8aFu5JU3/siUdFzbYafvhmIw88/hBb1m6mZ+8kXksPYMHUszC0VRBWnMOd2RuYeVk/5IAcnEk2TFIDOuFk+pQxFB9toc1ez4zRY9l7MJtR4yez+NNlmHRGFB8DjU0t7kkWgrCwMHQ6HbfccgvNzc1eX5S/vz+tra20trby/PMv0r17dw4cOIDNZmP//v0kJsbz0Ucfep3Hzz33HDffeSdx8d3Yc2AXB/bsxazz4flnX8AhWjlRPACLLZv0Xu2UFBdQWbGf7j31TJwwgjFjR7Dux7X07z+QwMDALnrdqcgjkTy9sYWQkGQDsk5w4EABJkMQ3RKD0WtOZIcgMz2C9MxoJM2ChgFJs6E5VXpISzhR3ECLK5kRGXpszmowBCMrBnwVGaG6+CMoKirqd5OWv8ijX/uAp198XtTbArAJf/bkbOeMGVfS3lrPc2vWockKrppjhKu76B4SRk1JEzb/FszR1aQHaFyemozOpbJ0dSEnfAbhVIM5vP+g22EpbPiYAvEN9qe9uQE0icbmJowGHeEhoWiyhKaBUDUsrTaE3oHZxw+rxUlYaDDXXnstZWXljBw5ki1bNnmVW03TePXVV92VwwGHw8XmTTuob6giOTEJk58JvXwaGj4UFBQwadIkjEYjZcdLGTl2MA2NVtZ+/yOjx7jPJJsbK4hJLOXMOdNZ+8OPREVFeXkjyzryjx1B1WDPwUJkRU9goJnk+GiE04msgCy7ddCfk0BGkzT0kkx9YwMfL1qPIidgsbUTEdZEVmIbccFVGCQDkwZHItsaOFxSjY9fCs1KIP1GX0hizzFYhQ+y5kBWXahC6uhF7nbKKx31EF3eMZzcavurr77wGjW/Z9HvzvSrE17uuuU2KT29vzh8eJ8UFHCV2LbkZQmgTbGJV5Z+i6KYCDJNZvLMeWjCiNmk8e4/HuPbgyvZmlBBSmA6NY0G9Ik2SvRb0c52ouodGFUztiqNsm0lmOvNWO0OBg3qR1NTAyZ/H2orG4mNisbk68PhI3k01bYQFKjDbnfhZ7ZjNOqRJEF0dGRH8KPb0awoComJiWzevJWqqiri4uKw2d2OZFl29+WUJImW5jbq6+vZuXMnNTU1jB05icefeIH0Xlm0Wht48aVXiYiMxGV1ccOtySdPlAIOu8Mdsq7T0b9fAgZkZFXBhRM63IdCkk9ZzhDAoLlQJR1OTU+4KZ/Zg8tJSNRwtAhiu4VRUOIgLiKE/ftzSOzeHdVlwGxw0liVT92et/j2vZspq1A5d/oggpQK2m0OjlVaiUjMwmINZdycm7H7RoLDheYS6Axd60521hM9/Psj6DflIHTv3l0UFBSc3P521LlC8g1BW921EvKCpz8Qkn83flj9DeMmTcYvOBIJO3s3rGHZh89BkJ3Y3uFE6jNwtLRQqpRBr2YcJjMOqYU4ezcqVlWiTJGx6+0dZ7TuJtRmlxmrYuWZHk/TP2OA16kqVBm7akWnGFhw5dk0C6i16gj188Pa1sq4CeMpKSrF6OPLxnXVXH3NQ5jNweQfK0TRywT4BVNRdYyDe3Nw2FTa7O1cecXVNDYdIKOXnZkzZ7P2h++7SDaHy0lJSYl38k4mGUlTQLYgCwWXLIOmojf4UXv0W4z2QsamR3C4LJuo0CTqaqox+/rR1tZGXEwsx8qaePeHWkrq/QiLCUJtaOTNV57j0Zuu4aILs8iMcSJoJrugmsjwJGytrYCDRouLyOgo2tsUPvk2n7NnZ5ISaseoODiYfwJzeBIWqy/pg89mX6mK1WXDjMK9D/4xku13ya4yDp4jJFMAtk0f/KpB3vbQS8IU04tdWzbTPTmN8G49kCSF1sYCXnz0RmitB6OG/yWBtL9uR1xmA6NEiBpMy14L5koffAMDGNY9g/S+/Xn04UdO+dyzL75U/LBqOb0zemOztlNWWgyS20+m0+l4/fU3cTmcKHoder2eZcuWMXb0FDZs3MKTT7/FBeffg68xkcb2enApRMRt58zZ81izaiWxsbHe59idDkpLS08NNllC0lRUJHROhYbir+jTS0/z8SPEJiVQV1qMLsBIe7MD//AAHE0WZAWcqguzyRejXqO2xUp6SjyHso8QFZ9IfX09elmi2QbdE9I4eLSQcec8SnjyaN7++h0WPvMWI4f1Z8v3W7nhvHSCDMeIDorF7mxEFToiQ0MoKy1HMQVg11xER8Xzwjv7GDA4gDOG9cBsq6C+pZXj9TIx3Xty0T3bfxfw/S55o/ZdX0lPPfP0r0bt8w91NES68uc+o4H4Kmbxw5rP2Ll6GXO5gu9CPqbu3cpffNl77733F5972rgxtFTXc+TIPvSyHllvoLW5rePc0n3EJClub7zdbmfq1KkIITht2mgmTxnhDmmSdOj0/nzxxVe4nG6rMzQ0tMtzutTBFzqQbCjCjKzX4WgtJ6BxIbEx8dQ3ltEtNARHXTt6o552q574xEhKK8vw8wnBF5lmq4OIuGBqKuqJiQsnPyeHhNSeHM47Slrf/ny/5hAWh51rn1jDwmcXEBFnZXSmD/Y9T7P+i+sZ0T2F9DMN+PqXMjHKj8R4lapaPxxOK452QVhUIKvXHsPmn8jmvBJG9gyie6yFJ69LobaugjWbs7GpsXz64xhCeu+g7MMdvLq0n7jljju5+Y6HefWV17jr8espOpD3mwH4ly2/YNCZhcNllQYOGCb27P3llfXhhx+Kiy666F+++IwZM4Ss6Dman8eyZct47bU3uOKKK/5lXW0BSIAsdFx17RW88cZr7N29B5PJXadWCEFRSbE3wECVwFq4gjHJpRwpaiS9R09KSo+gNwUQG+dDTnYJPXv2JTe/hqc+r8AVHonW2IavPoA+ffpyLH8PwQHN3HJWFpG6BgqOV5HbEMC2vS0UNZjRdDIhqWZqjtbjbzAhXCoug5F+0TVce+Ygjh/dTUpiGgVFR+mdMYD8YwcJ8A/Ex8ePE+WVpKUlUnD8GFFh8ZRVVpPWI4vswnpK2uL5bl0xSqyg+kgJx3bnYREyc2afx9B+vVl8YDGU2kmMzqDJYQPNF7WhF72H2nGGN7Fny0a2fLubp596nm++WXLK+fhLZcR3Jq1jEdz/wD3/9Hv5+fm/6n7uClfuqGObzR0Eeao+Mz8nz181yRMB3NVAkCQJk8GIxWYFoLq8ibCkiTy/aQtOq2BLUyi2Zh+qyssY3VNj8uB4ZK0BRa3gvduSaW1vo61NIjkugNLyNRiykjAFJfLCh/s41hBGcHASxe1HCfcNwyG1cvn8O/ANN/Ll8QUM6wMjexhwuFRiYxIpKcolPaUn+cWFZGVkUFaUS1hINE2N9UiYiI7yo7CwnPiYFE5UlNG/b08OH8ohPaIbKdH59PVrJD41kcJ82PD+VGoaq3n6ij7UWXL4+LNyhByK2taMTfEnNjUcQ3oJW3donD5uIilB3Rk2dID0zTdLfpmXf1XJ9nvTjBkzhLuhWxE5OdnS6adPF08++aTXIftzq+xUdPXVV/Pmm2+yd/cur2QDKC8vx+FyuqM3hIyQNCSpIzNf0mGxtbPmuzVEJ8RiMhhpaq6j3eLAaDTTLSqE0qJ99E3QmNYvAFk0cPREFUH+8RgMToqKG8nq243aklLqbWZSktPJO7yZjPSeFOYVEZ/WC7vtBFWVFnyVYN5bV8XN5/YiwNCMw2rjWGktfXv3o6DoCD4+fjjtDpyqTHR0KEeOleJr9ONIvcz3u1Tyi+q596O7ePO+5/n23bepK9yAuW07Ck4qqy2sLbBxsEBwtFJmQNpQLE4LsbE9+Xb5u79qS/3LSrbfm9wSTMZsNgOwYsV3p2TQddfdICZNmkRaWtpJiTK/RELCGz3i6RKYnZ1NRkYGtfUNvPzyi1JVhUW8u/Al1q/fyPz5Z1JXV4fL5aK8vJLJkydTEt2D17Zr2KyhqFoqIcFR6GUHDSeOUtDSwPThcYS6migr20FsSCx6FJyaHZ1w4sCJ1eIgbWgyo1vs3P/lcWrKQwgM9ifAFM6Di/NxCSsDJvkxNzGZXontrNhWx4Bxz3HP0y9R598ASjMPPPwQQb6RGEyJnDl/AabAILcgH+5P+belWNoEOqBnWl9qG9s494JpCPXXu0r+T4Pt448/FiuWb2Pc6Om0tUr4B7nQ1H++CF977R/Sqe+1RBQXF5/0uSRJ7Nmzx30+25F55ikW7KF33nlPGPQmQkNDaWxspK6uDnAf3sfGRvPEE48xd+5c3CcPAkkS3iZgb735Jus2bmLhznYaW9uQnTJ6WcFYpFBd1krfpiamDPZnQEYgVSf2Eh5oxthkoaoiB8WcRP/5mUTLiRRmZ6PKCnpZIigkgEbRQnjlg0iajt4+/QmJ7sbSRV/hHx5Kc0Utfa5IY+/n2fg1+nN7n4e5b9F11NU0cfOtN9PW3kL/fr149913kTDw4MN38qvozy6k+Z++7rjjLvH888//psKcP78uueQSsWLFCnH55ZeLnOxDv+ped9x+z0nfe/rpp0VkZLQICAgSDofLW0BUVdVO5UTVLv+OHjlNPPfcM0JoQtx11x1i7uyzxJw5c8SESePFmNEjxcyz54tJUyaKseOGibRe/UVWv4HiuSffEZFBicIYZxZRE8LF/NnnCadwCKEJYdMc3nK4d7/7kJCTZHHnHfeIyOgoER0dKT58/0uRlJApDucWCl9fXyGEICoyQcyacY4QQvDiiy/+al7+z+hs/200d+6ZYvv27YwZM4ZPliz2Wiq33Pggl105l8zM3njPYCWJHmkZ3HX3HVx6ycU4VXj3jVdYuf57DIqJxuZmNJeDiJAIHIC1tYWi4xXYHQ7Ou+syXl/6MsbDeqprjxMSkkhDfWnHGa+LsNBoIiLCyMv77a6On9PfYPsvoymTzxDFJYW0t7fz6COPc8mlF/ym32sqLLjnLvIOF1BZVczZZ5/Pyy+9jiwLIsJjKa8oY/CQfjgcjl/Ua/9t+rO3tb+v33adcfrcX9y2liz5VISHRYvYmARRUVEl/hlNmTRXCCGEy+XevpubW0V0VLzo06ff/5eK8c+uP515f1//mWvChEkiObm7mDVznnji8edFUkK6EEKI1O69vOC6664FfxjQhPhbZ/ufpHHjJoicQ3nU1lX8R7Ot/k+7Pv6mU9P69Wulb7759j8uZf6WbH/Tf4z+Btvf9B+jv/sg/E3/MfobbH/Tf4z+Btvf9B+jv7w1etFFF4n8/HwWLFiA2WymoqKCzz//nPb2dsaMGUNoaDg33nj9f0UVn/91+ksZCOPGjRMBAQGEhIQQERHB+vXrOXjwEFOnTqVv376UlpYydOhQZsyY4a0NYjAYqKioYMWKFSiKwoED+9i7dy9XXXUVaWlpzJ07928g/kXoTwHbhx9+KN5//31iYmKQZZm5c+fy7rvvsnv3bubNm0dgYCDt7e0dIOvvjRVzuVze0gMmk4m33nqLVatWMXDgQG+h46qqKiZMmEBzczN79+6le/dkBg8eTH5+Pu+//z719fWce+653HfffX+D8D9MfzjYrrjiClFSUkJ4eDjx8fGcOHGCpUuXkpKSwtSpU4mKikJVVcrLyxk4cCBCSERGRpKVlYXT6SQnJ5uioiIAli5dSlZWFsnJydjtdurq6ujePY0ZM2Z4ewd4am0YjUby8vJ4/fVXCQkJIS0tDavVik5n8JYfjYqKIjExnj179nDo0CH69OlDS0sLd9xxx99A/APodwXbnDlzhMPhID4+nvDwcDZu3EheXh5xcXFMmjSJgIAA7HYnzc3NDBw4kJEjR6JTDN4ynpIkYTC6C8w8+uijxMfHk5WVgd1ux2KxkZaWxvjxE/Hz82Pz5s1UV1eTmZlJcnIyDQ0NPPHEE7S1tdG3b1/0ej11dXWkpfZkypQp3o4vgp86qvj6+rJ06SesWLGC/v37ExQURG1trbdqpRCC3Nw8cnNzCQ8PJzU1lfPPP/dvIP6b9G+B7eWXXxbLly/3Nj7r3r0727dv5/Dhw4wYMYLBgwfj5+dHU1MTIDNunLvSUOdyU3q9HlmWWblyOa+//jrp6en06tULp1OlubmZpKQkJkyYQGBAsLvUu+w+zJVld5LL6tWr+fHHH5k6dRo2m42oqCguu+wyioqKKCwsJCMjg4CAAG+BP03TqKur45VXXsHhcHirSJaVldG9e3fmz5/vBqMmdek95R9gZsuWLdx9992MGjWKbt0S6NevH01NTbS1tbFr1y70ej1vv/3m3yD8F/QvwTZ16lTh4+ODyWQiNTWVlpYWli5disViYeLEiaSnZ1JQUMCgQYM499xzEUJQWlqK3W4nPDycgIAAb1+BTz/9lNde+wfjxo0jLS2tozigitPpZP78+YSHh6NpmreKpF6vR1EUVq5czqeffkpCQjdSUlIBaGhoIDU1lWnTzvAWOS4sLCQ7O5vY2Fiqq6spKytj164d9OnTB0mSiIiIYOPGzUyfPp0zzzwTm82GEKJLMw9FkVi9ejXvv/8+w4YNIzQ0lNbWVtra2rj++usxm329UQwmkwmHw8GmTZsoKioiKSmJd955h0mTJhEUFMS+ffvo1avHX7YJxn+auoDtySefFCdOnMDlctGtWzdyc3PZtWsXsiwzceJEYmNjOX68mNGjRzNr1iwaGxu7FCpWFAWjUU99fT0PP/ww5eXldO/encTERIqLi4mMjKS4uJi77rqLbt26YbVaUVXhvYe/vz95ebk88cQTOBwOpkyZghDuqosmk4nJk6cSExPj7TkAP1VQFEKwePFifvzxR0aNGoW/vz9tbW0YjUbmzZvH3r17iYqK4sSJEwghSE9Pp0ePHlRWlvP0009TWVnJgAEDCAgI8L7XZZddho+Pn7cngaf4sqeiUV5eHi+99BIJCQmoqsqYMWOYMmUKVqvVW8FRkiQqKytZsWIFRqOR5uZGdDodb731FjU1Nf9TIOwCtq+/XiaWL/+W/Px8xo8fT319PdOnz/QWSfZYg55WQZqmERgYyJo1a/jwww8JCAjwdqCzWq2YzWYGDBhAYWEhZrMZTdMICPCjd+/ehIaG0tDQwMyZM4mMjGTs2LGYzWasVjuNjY2MGjWKYcOGeUujeqxQT/+EvXt38/bbb6PT6ejbty8AdXV1xHdLZs6cOT+VwUftUv7d4bDxxhtvUFRUREZGBn5+AdTV1dG7d29qamoYPXo0aWlptLS0sHnzZsrLyxg+fDjJycmUlpby4YcfoqoqPj5+xMXFcd5552G1WpElt8tSkiSQtE79Htx125YtW8YPP/zgbbJbWnqClpYWpk2bxoABAzh8+DClJSdobmnk6NGjfPLJ4v9zQDxlC8gLL7yQhIQE1qxZ4+0lFRsbyzXXXENRUREffPABkiSRkZHh1YcqKysZN24cQ4cO9W6bgLdLi8lkYu3atbz++qtkZWW5G8kKQVlZOenp6aSmpnqBeuTIEUwmE3q9nvDwcABefvlltm7dytChgwkLC0NVBa2trQwfPpxBgwZ568H+vKauw+HgzTff9OpxJpOJhoYGoqKimDdvnreWG9DRH1SipaWF/Px8GhsbWbhwIQkJCSQmJmIymTj//PM5duwYmzdvJTU1lcmTpnob7wohOhrw6jl4cD/vvvsuMTFxxMbGUlNTg4+PDzfeeKO3O6GnYKGn24yfnx+lpcU888wz6HQ6UlJS0OuN3np1e/fuxd/fn+eff/a/Eognge3KK68W8fHxzJ07l/Lycr7++mvMZrO3NeGyZV/T2NhIUVERI0eOZP78c3C5XJ2KCruZXVNTw6uvvkpVVRUDBgxAr9djs9lobGxm8uTJDB061OuY9ZQILSwspLW1Gbvd7m2gMX78eI4fP8706dO9E+lpmeiZYE9Wu8FgoKWliVdeeYWSkhKGDh2KJEm0trYSHR3dUUP3p0rbHt3L04TWarXyxhuvUVpayoABA5AkidLSE2RlZTFjxgwKCws5cOAAwcHBmEwGjh07xrCho8jqnYHdbuX++++nsbGRjIwMZFmmrq6Oq666hpCQECRJ6uKI9uwSnupLK1cuZ8OGDfTu3dtrdE2YMAFVFd7K3gUFBRQXF+NwOBgyZAh2u53Vq1eSm5vLgQMHOFWFqb8SnQS27Owc4ZlAo9HIjz/+yIEDB+jfvz+nn346O3bsYO3atWRmZjJ16lQaGxu544476Nu3Lzt27MDHx8SECRMAsNls9O3bnwEDBng7t3j0HQ84FUVi7969PPvss/Tr189bAbGhoYHExERmzZrDzp07aWtrQ6/XU15ezqRJk4iOjgTg+PHjvPPOO9jtdtLS0jAYTNTU1NC7d28mTpzoBaMH1B6QeQoVL178EXv37qVv377IskxLSxuBgYFcfPHF3oZnnnF7emi5Cw5qFBUV8d1336FpGtHR0dTX1zNx4mSOHy8gKCiIYcOG4evrz7Fjx2hoaCAiIoLQ0FDMZjPt7a28//77lJWV0bt3bxobm+nbty9DhgzxqgAeHnnUFo8Ko9crHD58mLfeeqvDN+k2vsxmMzt27PjLAu4ksB05clR07uPemXQ6HXa7nZUrV3Lw4EEuuOACevbsycyZMxk9ejRDhw5l+PDh1NXVsXTpUsLCwli9eiWzZ89m/vz5COHuN7Bw4UK2bdvGmDFjUBR3tbyWlhbGjx9Pv74DcDgcaMLV4eqQO1rpuLe51tZWPvvsMwoKCujVqxeKoqe5uZmpU6eSkpLi7ba3evVqoqKi6N+/v3d7M5lMrFy5nC+//JJBgwZ1NEYT1NTUcMcdd7gljlPztu4BEPzUAsnhcPD111+yfft2Lyhqauq47LLLCA4OdoMSxSstNU3jRHkxwcHBlJWV8fHHH6NpGqmpqZSXl3PzzTfz5ZdfM2PGDEJCQrosBE8jEg/Y9XqFDz/8kJ07dzJo0CCEECxatIjJkydTVlbG0KFD+fbbb9m9e/dfFmwnHcS7XK6OSfhJ7/KQxxqbPn06M2bM8Oo7ffr0wWQyceTIETIzMwkICCApKYnCwkJuv/1O+vXrx4ED2RQUFNDc3Mjq1asJDg7moosuwmAwYbVaURQFnU6H1dbuva/JZKC4uJRnn32W+Pi4juZpMs3NrSQkJHHhhRcDP3VUaWho8OpDAQEBNDU1sWnTBr7++mvi4+PRNI32dvcpwmmnnU5SUpLXAPFIPlXr6HmguTsl79lzkI8//tjbKdlutzNhwiTOOecc2tvbvdvhT5aqQGgaAjCaDFRV1fDqq6/Tu3dvUlN7UFtby/z553i32VGjRrFjxw7MZjOjR48mMDCQyspK7HY7eXl5lJaWkpOTQ0ZGL2RZJj8/n5iYGCorK7n66qvJzs7G4XCgKIq3tMRflU4C2wsvvEBKSgoTJkzAz8/PK8I7t472ANGjgI8aNYpRo0Z1afgVFhbG4cOHve6PsLAwDh48iNVq56mnnqFnz54cOHCAFStWEBISwokTJ5gwYQIREWG89tprxMbGelsIxcfHERQUwiWXXOb1wXmkVecGFKGhodjtVl555R/4+voSFxeHTqcjPj6e8847r6PKeBOXXnopKSkpOJ3uYjD79u0jKCiIHj16YLG08eGHH3q3cUVxGynTp08nMjLS28+0ra3NuxgdDoe3HVJLSxNff/01BQUF9OjRA1nWERgYyJlnnonBYOiygOPi4tA0jeTkZK9Ou3Hjevbv3095eTlpaWkcOnSQOXPm8OWXX6IoChdddBF5eXle1eDQoUMMGTIEIQRZWVl/Np5+G9gaGhpYsGABu3fvZvv27ZSWltK3b1/GjBlDbGys18flkQSSJDFy5MguSren0avHmepwOPDx8SEkJIT6+npqamro0aMHPj4++Pj4oNfrufLKK0lOTmbnzp2MHj0WWYY9e/Ywa9YsLrvsMmw2h/cZHqVaVVWcTjsffvghFRUV9OzZE1VVCQ8Px8fHhwsvvBCXS/Oem06YMMm7aI4fP46iKDQ1NfD+++9hNpvp27cvx44Vctttt1FTU+N17Xia33b27wEdnYt1lJSU8MEHH2A2mwkLc0tfvd7IZZddgUclcblcJ/UPdS9YCZ1OYevWzfzwww8kJyfj4+PD1q1bAWhqauLo0aOEhoaya9cuevXqRUVFhXcu5s6d67XE3Y1N/rrUBWxvvfWWaG5uxmKxkJmZSWZmJgIwKDLV1bV88dlS9h/aT2K3VPr3yyKzdxaSBJrmZrxnhXukjsfa85R0HzlyJJ6muR4/XEREBE6nE4vFgt1uR1VVKioqSE5O5p577sPHx4cNGzZx/PhxLBYLx48XMGDAAHbu3Nlx5CTj6+tPWVk511xzHTExMZ1aY7t7Q7mcP02y0ainqKiIRYsWodPpiImJY8iQYRw7dozBg4cSFxdPS0sLR48exel0Mm3aNK8OZ7FYOHToIHq9HqvVyrJly8jIyPCeJvj6+nLFFVd438NqtXpVAo+f0ANWg0FHcXExb7zxBunp6aiqyv79+3E4HFRXV3PWWWdhtVo5evQoAJWVlaSmpqIoCmPGjPHuMJ2bonUuvfpXpJMMhBkzZoknnnjip650QgNJjyo0hCyQnAK/AF8Kj5fw1bIvqSwrZcCAQYSFhTF27FjgJ69+5051PyfPNmwwGGhvb8doNOJyudi7dy+HDx8mKyuLkSNHUllZyY8//ojL5WLgwIH07t2biooKNm7ciCzLfP/99/Tu3ZvrrrsOs9nsbWjm2eo9VufKlStZseI7MjIyMBqN6PV69Ho98+ef410UP2+HrdfrqayspKSkhLCwMN59911qamro378/paWlXHvttQQGBlJcXEx4eDhRUVFdThqgU38EIdDr9XzzzTds3ryZzMx0DAYDBw4cQFVV/P39vScOZWVlxMbGEh8fz7Jlyxg3bhxGo/GUfRg6d5RxuVw8/vjj/z0Ggqcu2U/iXoeGikEncDgkDIqMvc1CdEwQ1192NZJB7nBhKHz88ceUl5cjhGDw4MGkpKSQkJCAzWY7qdW1BwwOh8MLNIABAwYwYMAAwO06MZlMVFdXI0kSVqvV+7mnX+kDDzxAUlISx44dY9u2bfj5+fHdd98xbNgw9Ho9xcXH6dWrF6qqkp6ezpAhwxg0aJB3WxOaBEgoHS2NNPGTwSDLMpWV5Xz66ZKO/u863nzzzS5937/66isOHTrEhRdeiNFo7DilcFBQcBSTyURMTAzbt29n1apV3mAEPz8ffvzxR5KTk9HpdPTr148tW7YQEBBAZmYmhw4dIi4uDoAzzjijC2gVRelSMdNzbLZx40auv/76PxtPvw1sAwcO9Jrt4Kkpq+FyKsy75A4Kq23IDhmdzsqutR+gQ8NiaUen03H22Wd7waPX69m6dSsbN27k0KFD9OzZk549ezJ48OAuPiRPTbNTkaqqGAwGrr76au9Zo8dylWXZ22DDs4W3trai08k8+OD9xMXFceTIEVwuFyEhYWzdupnJkyd7W2J7fWeKW+qomoqqgcXSxmeffUZdXR1BQUHIso6XXnrF2yLSE8TpoVmzZjF79myEEFgsFvz8/MjJyWHhwne9Dui8vDyef/557rvvPhobG70g2rFjh/corrm5meDgYO+ZcGf/ngfYnn91Oh1FRUUcOHCARYs+ZufOnej1Rqqra/9sPP02sJ199llSTs5h794qJNBkJwaCiY2P5OuPbkYIM3uPljJw8o2s/vwfhPsqIMuorp9Wnsvlon///vTv35/58+ejKAq1tbV899137N69G39/f3r16sXIkSMJCgrq0qK6s57nAb23PyYQEhLCOeec42W+p7eVOygygqCgEPR6IyUlZd5mtzfccBPh4eH88MMPOBwO7HY7+fn5DBkyhPj4OBYtWkRERATNza3069ePK6+82mv5du4B6hmjp7mb5lLRJIHRqOfzzz8nOzubtLQ0srKyqK+vZ/ny5WRmZnL99dczePBgjhw5QlVVlddV4TE8Jk2a5A2HcjgcXnB11vlqa2vJzTlA76zB3H7rXaiaFZvVQVRUFDk5OV59+K9Kp0x4MZlMWCwW98viAmFEb3Bwz223gapHkWwMS49lzRfPMGXWFezZ8BayQ0VIvxyupKoqYWFhnHHGGZx22mneNtpbtmxh69atuFwusrKySExMpG/fvjidzi4ul38WCmWz2bxRHOA+tmpqakJRFHx9fQkPD/dGgRQXF9Pa2kpGRgZXXnklvr6+bN26laysLPz9/Vm1ag1VVVWoqorJZPIq+56t0yNtPJL2q6++4vCRPBIT45FlmaCgIBYvXszYsWPJyclh+vTpFBUVUVJSwoABA7yLx2q10qtXL++9PO/XuYOzZ9vMzc3l+PHjtLa2Mmz4SHpmdseutiNLJuobyjtcRC7+P1uQ/jlga2pqwmg0dlSekVGEjN3Zxvwzz2PTuk9QhR7J5SLEqODS+bDih93MHNMHVfqpP9PPAeKRCp0tMpfLxdChQ71nmAaDgaNHj/Lyyy9js9nw8fFh+PDh9OjRwysFvBVxOibJI3E8ks/TOlKSJIYPH87w4cO9z6+trcXX1xej0UhMTAw+Pj40NDRw8OBB/P39iYqKwmMcLVu2DIvFgr+/Pz/88APjxo3jzDPP7ADYF+zfv5+4uDicdgeBgf4899xzzJw5k5qaGs4++2zKy8s7+ni6t01/f39qampITk4mKSmpy7bo4Vfn6/jx4xQWFjJx4kQyMjKIjIwkJycHoWlkpfXFiBmH5uzYATTS09Mxmf64VkB/GNja29s79TByt+8Rqo6N675mztlX8uWS17A7ndRZHUiahtNmRz1FIzBPLFd0dLQXaJ5t4VQl4W02G/Hx8Vx99dVeUKqqyvfff09tbS3Nzc2kpqaSnJxMZmbmSeet/6w1otPpJCwsjKlTpwJ49dK6ujpCQ0MxGo0kJaWg07n9ZuXl5ZhMJrKysnjyySdxOBzU1NSg1yv4+PgwbNgwt2HjcLJuw3ruvvtuGhoaOHbsGHV1dd6gUYvFQkxMDBEREV26N3uo8+JxOBzs27cPo9HolfKdJVxgYCDRUcFs3/Y10XHd2LBpL737DMLhcFBWVkZqauqfjad/SqeM1F26dKnoldmP8uoGuoUHoWpOFNkdZaGpTgy+gWzYsIFBA/qxcMm3XH3p2UiaHdDchYcBJLckW7jwXVavXs2MGTNobW1l+vSZdOvWrYsT2HMw/2vIoDexc9d279YyceJEZFlm/PixOBwOXK6u25BHina1sE/BiA6JArB//35yc3NJSkpixIgR6PV6du3aRWZmJnq9npzsg10k08bNm4iIiMBsNrNq1Sp69OhBYmJil2rjncfTGWDucKSDHD58mLlz53rH8fMmuTabjfr6eoKDQxk2ZCiz5sz8y7o4fpHHpwLbgrvuFuecfxFOTeGHjZvYtf0AV15yAbEx/jhUB2aDGeESCE1GVZ1IsgtkCVWS0Wluo0KWZSRZ5p233yQ3N5cRI0Z4J97jl7Lb7Vx44cXeaIZ/h/z8/MjLy+Pzz5dy7Ngx5s07i9bWVkaOHElsbGyX461fS50lsMFgwG63s3HjRmbMmIHFYjkJbBs2bSQqKsqr43V2jfz8vp53raqqoqSkhIyMDPz9/b0S2mNg/Zw8Rs1ZZ52Nn58fra2t7Nq1ixtuuO6/BnSn3EbLysqRNBW9pDJjzEhOHzsCBxJffrcee7sNh2qjW1wYY8aNQ69ICCEjCRnVDpJJQlOdaBpIyBw8eBA/Pz9vEokkSSQkJCDLMjfeeCNHjhz1pvP9fGI822jngMjOztKnnnqKSZMmYLVaCQkJYe/evWRnZxMWFkZra7P3QNsjncaNG+cNQ+/s3uns4e8Mes82rSgKEydOPCUIFEXhyJEjREREdOkR//N/Pfrl0aNHqa6uZvTo0URERHj/JoTw+hV/ru96gk8NBgMBAQG4XC7MZjNjxowhOztHeMZqt9s5cOAAQUFBzJ07+y8HwlP3iA8K5Nvl3zF16lRkkx4JGz6azJmnjUUoEjqDge9WrKetzcZnny7DamvlhusvRaIdTZjR691OWklzn596thiDwUB5eTn+/v5UVVW5+322tHijcX8OtltvvZVZs2YxevTok0DocrmYPHkicXFx6PV6MjIyGDZsGLIsExAQ4G1Ym5eXh9lsxuFwcNNNN9Gzp7tfwYQJEzCbzcTExHSxBn9rttkv6Z+dAzsLCgooKChgxowZpKamkpKSctLi8oY0ddpif/7OngV7qjF6fJIeP+LBg4eEwWBAURS2bduGJElcdNEFfyoATwk2jwkfFBSE0+nkSN4JGhsbGTZ8CC6XC5u1jamT3BbkZRfNxqDTU1RWTVurHZ9gP3SSnuiIYCS1laamFsrLKzl+vJhzzz2XCRMmsGrVKmJiYigpKaG0tJTk5OSTJswTop3cPYnXXvsHDXX1pKSkEhoewujRY9GZjF6p4JE4AQEB3olOTk5GCEHPnj297+Tj48M111zDF1984Q3z9vj9xo0bR1BQEJmZmV2A0jWmTj7JFSNJEqkp3b2uHKfTbSGWlpZSU1NDdHQkKYm9SExOwmFpR5FlNFmAqkNvEDhdP0nXmpoaunXr1uXY7OfHXh5p/3M6lTT0RLV4wu2zs3OEx5gqKiqiuLiYa6+92sv4zz//XBw6dIjQ0FBuuumm3x2YpwRbamoqI0eOxG63I8syR/IPM2bMGG/40MqVK0lLS3MHK8oqLtVFfHQoWqgdnckMOgOrV6xkyuQJ5Ofns3z5cm/EhN1uZd++fVitVgYOHEh1dfUvDu7QoUO8es8CbMJBdVM7h48eYcvaTdTUVvH8P15kyMABv/pFXS4X69ev927LmqZhsVgYP348kyZN8oZr19XV8fLLLzNw4EDMZjPDhw/vooN1jnbpTJ6YsqKiIu82GR8fjxASDtGCAT1tBLBu00HGDuuFv96KxWX0NFrutMCULvfvDPrO4/h3dVxN03A6ncTExNCtWzcO7M8RApXFixcTEOCHXq//Q4D2i2C76aYbpJycw8IjMaZNm0ZtbTX33HM3Y8aMob3dysyZM3E67VisNn74bgUJ8dEMHDYC1elAEg4mTx6LBAwZMgQfHx/effddqqurqa+v55VXXvXmE2zevNWbof5zcIwaNQqDrZ3WhhqKDh0mqXsPLpl9BscqyrE6VaKjEoiMivNGmngm3WQyeR2xnn8NBgNnn312R1iQoYse2Pm3AQEB3H///d7JlySJTz75hJaWFq699tpTHoYDNDc34+PjQ0pKCt27d+8UjAAG2Z9HXluBih4kPQeONHHvNeMxu6y4JNX7LE/5iM6SDX46PekcYPDvgs3zO69OqQAoWK3t+Pv7/suWmL872DyD8rwcuLeo1NRUeqa5vfT79+5B4KR69wsUFBr5ZEk+ijGa22+/F4vFwoiRw5AUga+vL8uWLeOCCy7whtw4nU5MJhPvv/8+dXV13oP6zmQymfjmm2/46ttl7Nu5jX6TJjNt2jRefPAB0g2x7NqyC0my0d7e7g3JNplM3m3GEwZkMBi8Ot769eu5/vobOXr0KJMnT/Zuib9EHglz1llneXMQfqltZEtLC5GRkSefdugFD7+8nDuum4WfbEMTCg++9SMbdh5k7JBUOrCGy+XiwIEDXRy+HvLsCh7nded8it+LTuVu+b3pF8GmVwy47A4kZCRJeK0goarIKMiyhlVzkRxoRfRIJi0tCz/7dmoPPMewSbcj6yQUycSoYZMI8jPz0L33o0oyDqeFPn36UFJSwn333cfdd9/jZq7ocAhLGgg3YC688ELs7RbyjhQghGDyJInzrr2N7Tu3MfyMeTQ3N5OXl8c5557P7TddT0NpGXUtzRglmfheWQwd2g+zyR+/0FCSE+KRFT1CqPj5+Xmtz39FnXWnX/q+kPDmC/ycCsoEd9wwC3/VghMNWVLRaRIpyd3QOTU0yf17RZIZMXzoqeeiI13SarX+IYCQJAmz2ewVMH8U/SLYbLY23JH0MjrFvaLbLO0E+AajGlxYGy2UlB7F56Oj+DacoHTGZOptdk4fYKBt/x1s+rKJkPBUgs1J9Ov3FOm9+1BRU03BkWM4HA7Kyyt5+ulnvduaENpPgMO90teuXcs999zHsGEjePHFF8nOziEnJ4eKigqEUElKSsJhs2O3O4mMjeOue+7i9qsvY0yf/ny9ehU+zgZanFBeWs4z7y7Ehdvn9kdMmEfi/RyQn3/+AwuuH4MqBYJQcep9ELKZ+BA/XKIdSdIjCXf78O9WrOHSSy46CQieM2L47dbyryEhhDd/4Y+satUFbLffc7dwyEb27NhO3sFsVLsNs9mI0+4gODiYtrY2Nq7fRERIMM3tFj6y2xgz/hz2ffYFSd+s42KDiSUbWvExOenmp+PKMw1EmQ6z54NR7CrRsb84kedfexuA8ePHs2vXLgIDAzsVcnHHlkmSDEJmxowZLF/uzqd8+eWXO9wdkzu2NHjxxRcJDg3BgEzB0UKi4xK48taHKCkp4dWPLsA/KJzLzp1PQWkZRtmA5FRPOlH4d3WfzhNltVrx9/c/5URJJgm95IMqqeglC5oqc805Q0BpQ1J1SEJDr0jYnHaio8J++t3P9Emr1Up5eXkXn+DvRR6J5rHC/yjqArbnnnhK+nDRErHk3Xc5/9KL0WSJtoYmvvjsU+paWjDoZHQ6CYfqwKpacdbUULj0C5qEkwarE4NOwWDyw2IRHGqCe9+vxaRTUOvqmXtGMMeLDnD66aeh0+lobW3lzjvvZOTI4bS3u2PU8vLySEtLQ6/TgXAHBMybN4+pU6ficrmw2+34+flx33330bt3JrGxsTQ0NKEp7iMvRZIpLC3gRFkxFmc7N155JTc/+BAFR47R2l5Dz4H9vTF08u8UIiFJEs3Nzfj7+5/y70lxUThNwWiOBspK20lOMhAVLOHyCFfFgEM2IukdCM3Vxfr0UHNzs7fkV+dw8N+LPM/8JePn96KTOH7RhedKdVXlkg8SlfnHWPTuW0yfNpNLrrqaCy+5koi4BBobmglos2IDnJLCwL4ZHHZKCKMJi82FqiiEhkVgddloabbQ7tuNxKhwfAwGbBY7Lpd723jy6SeYPn0600+fxhnTTiM+sRuLFy9GEy7q6+vp2TOdZcuW8cwzz/Daa/9g06YNvP766zzxxBNMnz6TiooKfH3NuFwuMrLcMWM9klJJTkzl5utvwoVCSWExxcdLeOSyeTSVVyNLBlJTU5AEGHQKsk5yl8kSbrDKCCRBx/WvASmEIK17qhd47igr2cvas8/ojc5lx6TzJS4xFKdLxmJzoanQanXQ0CKRe+wYskvjwIF8TDo9kuK2Yutr60A40VwqTQ2NHDly2D1pv2MskQdknuI5vyeIf06/COWWlhYefvhhHrn/QcotVVz6zqU0BtbgGOZC19tIYlskNZ+2kqTZOVZaQ2t0JD5micGjMik/nE9EtB/+pmjW7T6IS/MBTUFR2nEKiSBTICFBgdTX1FPf0ITqcsdizZzuTtZ9//33mDRpEo8++ih2u52RI0eSnZ0NgNNp58YbbyQuLg5ZlrxWYm5uLp98shiLxcYY3G4Md72OerolJrDxcAAJDhuacPHtt9+iaS5cqoOp42aBbMOlqaApyCgdvTY7JuNXMvLo0aNER0d3TJZHbLkjYTTNgrsvqAqSgdr6dppaW5B0gn5pAQQERCCcgpETBmKXVQ7tOcy8OWfg238A+/fsR693UlFVDZL+V47mtwPu59v2fwxs77zzjvCWHpAhUPgQdySBaF0Sx7WjtGU0szuiGN9Zg+j+YzHHmpvxkyG5dyhVRQUMGDSQ5uZqKmqaOff0ify4fTfBQSbio2JoaHdht1lobG5AkhT0so7wqCjq6mrw8XHnGyiKwrp169i1axetra3U1dXx6quvM3HiRDIz09Hrjaxdu5b6+lrvyvRkPzU3t/Loow/Tt29fsrOzCQnwp6KslFAtFoOiQwiVrMz+vPrKGkz+wWzdnsu111+EZtNRcCyHMWMmoGmujmBEGVX8tM38q6iRnyfMqKpAJ+kQOicovrS1mWhub8TsKxMXFYeCC5fD4nbB6FSK9pfwwuNz2bNzFyt++IEeKT0Qskpe/mE0DaorKv9lIOlvJY+zuHME8h9F/7QY4FdffSPa2tow++o4a955vPzKK3z40Wf06dGdHdn7KR9xObZ2J866Y1x+YDndQqtR08Po0TuKtZtqKW/3p6XNQVJ6IucMtrDw80JaRSBJKWns2HuI5mYrsiIh6cy0trbi42OiubkVPz8/QkJCaGxs7FJvw9fXt6NAoJ7PP1/Ko48+yty5cwkODuXgwYM4nXZvTJskSXz88cd8sPhDln68hMNHi+iT0ZPq6krsdpUDeyEqoR/pPfqybu0KLG21RMbYmTKlN6efMZna6hqqqqoYO3a89zzSaDSiaRoH9u3twqddu3aRczi3S1i2poGs6EGR2bY1F4uljfGT+mPWdDhUF0JnQ9VMKAIQCi5hY/uaJzg9A3xDe1LrhMa2OIKTh3P4SDF52Tm0NtXw5bLlvzsI3MGiX3sX0wMPPPCfO0Hw0Jw5s7wPNRkuFyvXfE9AZDw/bjlIWdV+AuNycfgFgNPB0m6ZxIdrnJc6AbRszhytkleYT0xKf75bvhZl4DCMfjBwwHi+Wb6GXj0SKTpeQWRMAvv2HSDIz5cGaxvh4eE0NjdR39CEXm/C2WbHL8AHZBtmXx8a65sIDvJj5IhhTJ1yBu3t7ZSXV3LixAmCggK8K9NkMjFt2jQeWvAQuXnZtLS0EBESSI8eqWzcuBW7w4wkfAGYOGk6er07n/StN7/B1jaYqtpieveLYdGiT5l31ulsWreJ06fMQpMdp2SjN05Nc+uBB48UcqK8iZ4pkYwYlo7QXEhOsEsO996smlBwdUyBQC8kWu19CBowh90/fsjkwb74RGRTWrmNkABfRo6P4/s9TnyNMi0OUFQniiSQJQMu4U5MkhVQNQ1Z04NsRQgjSE4EMqAgCeH2Y3YiT1QwuKVcdHT0H4Gzfw22zuQy+zBk2lVs37GF+bfPxuCTxI7KE6zbsR1Jr6dVktCZI1my7iCGgABOuPLxCXByk6ueC2fE4morw9cAm4+WcqJWo7D4IJJBprbJidUlYTLqCHKZ3ZapkFBt7RjR8PHX4+tjwlFvw9HqwK6109Iuk9y9J9t3bmHumXMYNGgIH3zwgbdOCbi97u3t7aT26E5qjzT278tm3548oqIiEEJFYEfCnUhcW1tLVVUVI0aMYM8efyKjE6mtt7BmeSW9+w5izsw3GToskumznWD7OWdkhKQREhaKrJgoqWmhW3wsfbMy6ZdhRxIgtI6YOqnzFqV5fwsyKoKDh13c/9B+gqLH8t3uY0yckIWvYx1ak5OhQx3cMtXErveGUV4nERLdA4tvMmOnXA7GWJyqC71LdR/0SyqgQ0IgcMcYapITTXYhiZNDxwsKCrz/feWVV/5hFsKvBlvvbrE8fO006cz1S8X3i3Yw99I7cRUXQLsFYTCBZKZX9Dl88vXdyMEq3QemIZUqLGwOpsx+CP+oZlojJOzmtShT9LTuamFc4mkc2LuPmKgw6hvrkF0adlVDpzMQERVLS0sbYf5+bv8SApfkJMAYSFCwH02NtRiMvgQGBlJXV0dGRq8uK9STZOzRRWrrqpBQvAp8TU0VaT11bN26FafT6S0y09rWQFVtJb4BvpRVlNJnYD9q6mzoDL64HKdSOTRk2X2eefhIAUnxCWiOBhShoQjQOiSJkGQQJxscsgZIDmTFxOhRyUjoKSndS1LwCQYFVmPCjsVHpeZEBc7gWKqr2jnRpqEPbiPdbzeF36yn4EQL5tBk2u16Rs2+nYDIwdhUC4qQ0GSQ0KPgQoifHMOd9c/a2lr8/Hz+KIz9drBJJreH+bSpE5nnY2T+OVOlB5iKbtIVQtKHIVTwCfDnkfd2IMkq9VVFvPTA5UAuPQb2JKiqH4mtfuxt2YGUYUeaKLFJW4cxRqEk30qAxZe6ilYUsyA2NhAfXx3xCd2pKatzSymrBb3BgMvppPRQFT3SehAREdABKvchtsNh8xZvkSSJH374AZvN0XGe6D5L9JwBhoeH43C4vGl0mzdvZvPmzciSnmXfrKG5uYGG+nKWLGogMiwCo06PTtbj0E7Oc3A4NBQJUrp3Q9E50bkUBDIORUOnyQiZDpfIyScXQpJRNB12STBw2AiiHWtwpRThsNnxM+lobrJj8PfDrDqwt1cRH2PGt64BxdJIvSWM+lYXBY0W0nwN9Iyy0LT5DnZXNCCZ47DjQ1b/c4kfcgYOAQaHhqrou5yreoI2/1JgM3Z889LLugbghYZEUI+BCJOdfmnBVLQUU3T8BC6HyhNvr6PFYkdxWXj8zqvBdZyIrBjimlIR2dBoqKEhvpGWPg1Y+rWibROElwZTaa3DFmUhL6AAe6wVZZgB2QlVunKMmh6jaqChoJIhvYbR0tLC22+/7S1r75JUWhqaCAkLxWkTjBgxgi3rNxMWHU73lDR0kg9CstHU3I4sQ4/uPVj+7becOW8+kydM5rXXnyQmKhQNDVmnMHjAQHbt2sWPa/exYMH0U/ImJCSI3bt3uiuZa3pcsga4JRuSWy8THYlDsqoHyYmGhKLT4dLaMen15G9bxOBoO2ExflQ63Blbza1WgiOS8THC4+8eJLN/DHMHBBIZplBeVkdVdQUxEaH0CgGzXE1xuUxoWBgHCupISQ8mq5sKZW+wc//jVLaYCIpMwBTckxFTb8cu+yC7VDRZwma3u0t9uf4Y18pvBtvW7dtOuZfbHS70vr5ccd75XHfBvC7fueOZpaK2xUZp0REef+cTnA4Nk8HJw7dcirWpgMjewfRQM6hd14ghSqI64gRtw9uxI6MTEoZ9RlyhNizR7UiKW821K06QobZHO5/ufZ8L5pzFFVdc4Y3g0Ekm2tUW/CQjzrKNrNh7FIdOorSijOiYGBSdjF7ng8tVRlBgK92ThtO3X2+2bNtGas9kDD5mMjPTCQ+tY93ajdidTjIze6JKDQhNAf5VtEVX6SXQIXWEzSM6tlPZjipM+GgObBXfEukHSf1dVNS34mMIQpIBTUW4nMhOB48tzCOnHop2qnyx9jh6tZ0Al8agDJg7M5Heqe1UN7TRZnMgKwFkxUqYjScoKoSI+Bj2F7cgGw30CNBjdmzgwMerOV5vIyy6J3Y1glCfWNAZEdIfWwXp/7F33mGSlWXa/51QOXZ1zjnMdE9OTCQOOYkIKCi6JtZdw+oaVt1V1NU1Z1njroiKgpIlwwzMMDmn7umcc1fOJ3x/VJ9DzQgIiCv6zXNdfU2HmqoT3nO/T7if+/mz6xOyliKbtswX7U+1r37senPx/ds3fqNPhhOcOHKYT33jDpJxAbtN4+ff/AwD3dvwKz4WrFtC9Lkokt9GqHOU0sZG9k1uQS8XcsigAhIgZEECf3kRF1xwgfDggw/qqqoyPT2NYBWZnZqktqqFOx45gK460WSByzdfytjIONOzE2TSGm9+89msWBVg08YyfvXr++k68SBnrf432ppaCc4l0CURzSIwPjVCaWE9ddUbEQULuv58r2q+GbmqPyry6xYEIYFmkUCxIgkpJGyEen7CWe3lnEh3YvGXMTg8TUttK4ND3ZSXlZBKZ0mnk1gklbdeZMXvLyOSzhIo6eAr39zBPYeOc85Vl/LkbUN87iOf5PYffoTKhYW8pcJKS1MJiZTCUGYaW6aAKm8aV6GV/s4uGttaueeZnSjA1dUOSm3HqbPu5fCxEBU1K+jaIuut53z2/z718XLsn667gu//6vdIfyIX+KUPP7/wPvyVO3TR4WXrQ0/xzo98jkTmv7Bbkzxw5x0cO/ZDNi5Zx+T5KfY8uAPqAIuOPSNhnfIQO5qlSPfi1jzc+LbrALj88stf8OL8y6c/oQvxOBtWrOWpp55ARKKoKDC/OCxsWLcRXVG56S1Xsfn8szh+/Djves+7+MD7/5NQWOID73s3kxNB+oZ60PQUmpD5IwFCc029SPZdJ4OmWdDTKg5llM79d3P2YjsWOYiuuxE0GVGyoFlVdIdCNqOCKDA1NUVb20K6Tx6nvK6CzGwEQZdxylHefpWVZ354Mf+6MUtzy2KmE1v4/b7DpEULqzafRXYqxtNP3scjX/t3iISxOyyU+Aron+0hk5xlVauEu6CcsbHDyDXNbN13kN3HVN5UEqdv+6+Y3PlT/chQGIe/gWWbNrPs4tdGnfzPXmy33niBcMf3vqLf9rNh1OGj+udv/dyfPLBvfOym3GvefyUfvPWHuuyt5sEtj3Ljdddz6bX/wN1ffxfXFn+I/01+hfiRNL5hH++66Ra+9sP/ekUnXV9cTOH5Tex78AFEeznZxPNiNmYdUHheGmLTpk0o2TTf/Ma/sfWZpzlrjZPde07y4EO/wuNYjKCLJv37dL5/U1NTbsHNH6GmphEEO7qexm0vwhG8HVd2DGe9QjwYpr6qhKmZWVzFhYRDM5T7yomG57DaHaTjOja7BdIx1AyQVpmLxGhsbeRk51EWty1gYHIQq2AnHR1lrneEx/57D7Gwxv++cwlTQgC3p5aAfZL6oiK6TwwyGwpjtXqRZIG0LtEQsDIbjKDHEyyrd7OsyUI0PcNMrJSf7kphsTWwuEFh+tDveeTgL/WLPzH2Zy+416Q20bvjMWHyuQeEl7PQTrdvf+a9wtf/5VJh/33fFtKxINnINKs3bGZ4cJgLL7qcD73vw4QmQ8LXvv7KFhrAmrVnMbp3CEQfdlw0N7WaI4RevPSUG9SxadMmrDaZzZs38r8/v5WVqxpAfOH64ak/a8iaAqoFITFFeuj3yJ23sqhGYGImSE1FGdFkGmwODh6dot4vEownKS8OMDs6TXFZMdPBIUorapieCVNQWkE0ksbhDRCNWGhqXceHvz1EovADnJj0YbWJLGsvxpKOIlhjKNoEqc5HePaH51PnUlG1FLoMVkFCSSdJqQGyQinX/0cf9w36CIsO6ssClBfIkAzz5HNdHBtLcfezab79ZJDrv6byh6HNXH3Jm3WAf/v0V/XyppZXVS97XU1S/uT7chWLVau+qO/Z86zwn1/8iv7c9mdf9ft94xvfEAA2bFqv11TUEAzPmTJbLS0tL4vLn0wmqaio4IorK1DV9ClFa8OMfJ6maTgkiXR2CCGlsMq7laNjw7R2LOTI/sPU1FYQmhphJCzRIJRz+55unpzN4s/K1C7I0tZeRiw4g6rLFMgaveFZWuq8PNMzQyZTSFSZZcvhORTVxnce+T2TvdOcCK/hu9/5Bgfu+zHB/f9LMthJ86IWoqMTZG0OtEwSh0VG1TXsLhc2S5IHdgxjq7ASFuv4wO19uGYUXH4Bn+csBKmCacuTKEInbVWXs2doO3fceYBEagF1G1v14b19FDtKeeCh+/Vvfvt/eOqxewSAOx+6W7/hsmtf8mK+riYpG/ahf/6U/q3v5RQUm5sW6N09J/4sCN+wab3udfvIZrNcccUVtLW1UV1da3aP/SkTdBEdAZtTIB5NcbLzxCl9pl3dJ9m5cyfr1q1D13WWOO4gMTbOdNJBW4OfQ8d6WbCwleDUOMGowuL25Xzx9m0cHvKguj2kwkGuvexm7J4MFi1Kau5Z3risEEUP8ZsHRnn8IDiLvAyMpaluaWMmcRK/WoauqFgcFtLROF/+YBmhiS7sghPJkkFRrJQV+xkcGaSpsZn+vmE8Pj8Wm8LMdBi3y084maW6fiF7TkT4xQNDTEsSLoeCK23D7Smg0F/FZW+4il27nuNo7ACzB8IIqoLGCkQG8TpKaG0ppyewl8yOFOvOvoK7f/v9F71XrytkM2znnq3m99PTf77AnZrNdSglEikEQSKbVc22uZfVhzCvWyJi5fR6lcE6UVWVgwcPkkqkOeFeyon9U5y/oYg2XWJFa4B9J7toqVuIoo7T19/Nv97YRueRLiob6pmN+rjyHdfwtg//lJ6xfURGNPZ1W9GzXiYnJ5lRZfSZCC3nLmb62BQurZB4ZpptTz/J3be9jwJLmHKHwGwmSWF1GUODYyxobqJ38P0j9rgAAIAASURBVDCBQDlDI6N4PYU4nCpDwzO0NzfT1d9LWUkZseBJGm1Jbr1JQk2Dv7aDZ3bPcttde9FEG1Vn15MaSHDJxktRzlY4uHsbDYttjAyU4m7Osv3YvaSek9CV6J8EhNflYjOajQFC4Zk/3zGdB69M5lR/zZBWeC3MUCFasnI1J07swVbUSs90Kfsfmqa8cBVD3bv41xovZaVzBINpeo4PsHjxYvYePkRzfSu7f30jl5VHaL/4LO7fcoL9I1mODM+gJqwULykm2DVG5KSCU7ayvGMNluRj7L/rBgLqBK0LF9Db2YPfWcfs1BQuvxclOU0qK1NhtzE9maWl0c/x40epLKulq7ufguIClHSS2HSc5sUtdB7rwhPwokS6aAnE+f5HGlEUha9e2EhJ0wY23/AlFF0nMhXkmuvfTaS2h8F9Cc5qOZer3331y7pGr8vF9tjjf3hNQu3vf//7+uzsrPlzPuXakBc1fK1XyxPL9/lWrVqFIAisWrqO3Zm9xFJz+ItLmUwkyfqb+cWRIuxSOQP9+1nbVEyTFmNpaxldgz0UF1VRUaNz/Ng+rlxfytKBkwjnlBAobeTLP9rJRZf9E3/Y+jRVjjFWlT9CdcCFmggjO1yQUYhmIhQUFzA6qbG4vpq9B/bT0tTMwOAgVTW1jE1OYLEWoJNFFyWKi3wcPnSShrqFPPjEQRRrMxurA3ikEQrr3HQPTVBUXIUe7aZrew9DO28nJfpxLvlHBuUDSIOFbH/waS669Fw++PRDL+t+vS59ttfaLr30Ul2WZaampti5c6fwzW9+W/d4PKxbt85sDP5TCGdo+Eaj0VN8NkEQ6O7tYWxsjJKSEiRBRheUXGlKtyBbRD7zmc+wcskqSurLEdMaY9OjSKKDirJS9NQc02O7+cc3LCIgjBJKRRkej7Js0QqOHz+Ku7SQEqvA8e4hmhasZXbyBEksFFs0hudSLOio5tiBTtqbFvLw3mlsTh/nLFOxZTP0TM5h050UVxZw9GgPbW11dJ8cYPHSJYwMDyA6Stm55yTHR2387/0HaWpp49qPXc7+O55gxxO/Zft9X8GhDSOoKjt6o4gFzXzrF0d5z82foqDYz5qzFnP+eZeg64kzi82wt7zlJj0WizE7O8n27TtOuTAPPPCQvmPHDt75zncSDAZxOBx/lLQ1WCQvtdgmJycpKio6pYrw6KOPcsUVV9HXP8hPf/JTstkUkiRy6NBBbr31VnNSTC7irUIUMnQf2cWmpQ7OXSbiyMQZngwjSH6KS130HB+ipb2RYGiAqRmJxQvr2LfvCLVtC/jBXVMcDwnYqySUXgv+1gx61xQff/cGyp1DgMaRYyPUNLaiZqKMzabp6g2T8G3mma2HGC2chtksftXHmnWbeOih3yJgpevYUS6+cC01a8qI9ziIJFUuuvAKRkeHsVgF7v7d79H11JnFZthb3/pWPRKJMDU1xY4dO17ywtx66+f1t7zlLcRiMVNI5qUWG0Bvf5+52DRN47nnnmPTpk2IosinPvUpAUAS7XpWSeH3+7n44gv57W9/C8ANN7wFm81GIhFDVVUGBrupqW7GIsloapjx49t4z5tbKXdOk8xm6DkxxfIlqzjRewiXtZCyGjd9vQN4C5ux++x89cf7OZp0sXbBJrY+8QiSaKOppoVjicOcXWzlg2/uADnOvc+4iIk17DpwAnG1ldmn++k8dIQr3nADgyP9eHGR0FPMKOM4AlZ+9bVfc8WV1yAJcOHmq5icGiWbVRkYGCCRDJ5ZbAA/+cnP9J/+5H8oLilgYnyG3Xuee9ELc9999+lXXfW8ouONN75V/8QnPoGmadhsNnMq4Ompj76Bfnp6eojFYqxatYpUKsVnPvOZUz5HEKx6WVkh4+Pjp3zmzW97Jz+//afzP2k89ODj/PinP0VXVVLpCKG5KHUN9WTDIeaCvdQVR3nzRi9kggxNh8lk3LR31LH3uf3UtLbgcaY5dHCCmz+3hxUbriWaDtN0WQMn7z+K3xVgbHqMBTXNhNNRznnHlTx0169gUuaTH72VX/7u10wNjeEpcXFw/wFWvnMRJ+8/ycKmDuJzGZLEKXQXMDcXzM0bG57AYtOYmpp4WYvtda4v/efZjTfeqM9NW1m2ZDOZrI4mJF/y9fkLDeCXv/yFsGhRu7BkySLhYx/72AuKARrbrcViYcmSJZSVlf3RQrPbnfr5551/ykIz1cH1zCnF+8su38zv7/4l9933O27/n5+wcvUq0tkUGSvMqW4yjnP4ztZafnRwFd9/VMdVVElibpKOxeWMDPRz5+MhhqTFlDcsIlI3TdIa48DPtxIPh9i6YxsWQaOz7yTe9U7u/e5PsU34kewC/YMTNFTVMBEcRknMUndFCTOPxFDjNkTFTk/fMX72gx9isVhJpVJks1nq6hr4whe+8LLvx98tsl199dX6vffee8pN//J/3qkPDO3j8JHduD12aqob+PFPbnvZkW9vb68eDcc4ebLT/J2q5raSyekpvvWtb73ge/3yjt/qN731JnQ9I1RV1ejZbJY//OEPrFixDHgZElg66Oh84AMfYnJyEl3PMVw0RaegMIDdamNu/AgBW5SdhxPc+KH388tdvyC+Lc03vvEFbrr5ZkQBnntuP+uvWIG/pZDP3fRZ3v++3ESYj3/8U9x1929w2gs5KR8lO5ogMhjnxPGjnLPpMuzOnJzY93/w37z33e8lmVApKQ1w4YXn88Mfff9lX7/XZerjtbDTFxrAxz91g7Bx42369ue2vqrUSmNjowDwzLatuoFiv/7lr/js5259yfc7duyY+f3IyJD52vXr1+tDQyP84z/+I8Z2LcsvsNkIgK7xrW9+G6fTTToTo7u7l09/+pNksyppNclc0o6/uJmG9gQHDmzHfdLFWGyE7u5xLrngWjq7jrDwvfWImsTctilUSUAji6DLfPmL/8mylRv4xpOfx/ormcaWhbTU13HL+/6VutpWRDlOJBqkp/sE69ev4+mntnHWWavp6z/5yi5g/myBv/evj3z4k/pf+xhe7OsLX/iiXlJSptfU1OmJREI/3TRN0fftPaQvXbz2lN9ns2ld03V9wcIl+tVXX61fdfVl+nmbztbXnneufuOb3qxf9Yar9Q3rz9HLF9fqVVVV+le/9jO9qKBMr6tt0n/zy1/puqbrneke3dKIXlxQqzc2Nup6Vtd1Tdc1Xdcvv/R63ePxnHLdLjj/4ld1Hf/qF/nM1x9//c///I9eUFCoezw+fevWZ82FNTY6pcuiR9c0JW+5qbqm6XpFea2uKBldUXX9yKGj+tVvuFy//MpL9MuvuEpfuGyhft0b3qRf+cYr9De88Rp92dJVeoG/RP/0Z7+mF9xQo+Oz6/c9cL++YuWF+pf+8yu6qmt6Vs/ov77jLl3A/po9oH/XAcLfqr397W8X5uZmhEgkJGzatEFYvWo9ZWUVNDU1sXbtWgQhl4DWNAUQ0XWNqupSJMmCJELH4nbu+f0DPHDvH7jn7ru46uIrUNGRNJnQzBy+gJuLLj6HfbuexL41zVc++SWWLl5CfXUNtXV16CrUVzZicch8+9vffu1O7K/9FJ/5evlf3/vuf+tg0QsKCvT1687ObXWa/pKmnfaCe++9V7/4osv1K6+8Wl+zZo3+uVu/qFeU1+prz9qof/Cf/10/frxTLyurMNFMkiyvGbL91S/gma+X/3XxRVfojQ0LT7n51dW1ekVFlb59+44/Wmiqqr7g78pK6nW7zX3aotT1jRsu0H2+gtdscZ3+9Xcbjf492tDQEHNz06f9bsCMbpctW6GHQ1He9e5/4JOf/MQLplNEMTfmfHJqFF1XEYQczaqxoRVVVQmF5v5ymll/7af1zNdf5us977lFLyws1psa205DMEVf3LFOr6+v11U1q+uarre1tem/uP3X+qWXvOEvhmq6rv/9JnXP2KlWXl6pK4rCrp17uPmmD9DQXMjy5cu59XOfYW4uxxl84xvfpP/ud3f99bU+ztjfto2Pj5qLqLGpTr/ztz+ivqHWXGgAf8mFBmcW2/+XtmLFCv73Fy+Pg/Za2pk82/+Hls6G/iqfe2ax/X9ojz/+yF/lc88ECGfs/8zOINsZ+z+zM8h2xs7YGfu7szO76Bk7Y2fs787OANsZO2Nn7O/OzgDb/5H97ne/OxPzn7Ez9n9kZ3Jsr8Duvfde/Uc/+pGpB+JwOKisrKSgoABJkti/fz9lZWWMjIyQTqcJhUJUVVVRX19PcXEx4+PjRKNRKioq6OjoYGBggFAoJwlRW1uLLMuEQqFcp/nICIsWLeJf/uWD/+fF8jN2xv7W7f97YPvFL36hP/bYYwwMDOByuRAEAYfDQX19PQ6Hg3Q6zYEDBzh58iQzMzOIokhdXR0dHR3U19cjCBLhcJhoNEpZWRnr1q2jvr6ekpISVFVFURQsFguKkptaZCg16LpuyvDabDYMzZsnnniCJ554grGxMerr66mpqaKpqQlVVdE0DavVyvr164nH4wwMDDAwMEBfXx9VVVXU1dVRXFxMJBL5i846O2Nn7PVuf5fA9uCDD+r3338/4+PjRCIRc5C2x+OhqKgIgJGREY4cOcKVV17JI488QigUorCwkObmZpqbmxkdHSWZTFJTU0NDQwNtbW0MDQ0xMTHBzMwMZWVlLFmyhPLyStxuN4lEAl3XTf1Km81mCm319vZy5MgRHnroIYaGhggEArS1tVFTU2OObFMUhUgkYg6wrK2tZdWqVdTV1ZljdTOZDDabjWQyic1mQxAE7HYrgiAwOTnJrl27uPvuu9m3bx8LFy7E4/FQX19PRUUF2WyWlpYWMpmchM3ExATPPfccgiCwceNGFEXh4x//+BkwPGN/F/Y3BWyf+9zn9FAoxLFjx5BlGY/Hg8ViYevWrbz73e9mfHyc0dFRRkZG6O3tJZ1Os3DhQioqKmhrayMQCCAIAul0Gk3TTLlHu91OfX09CxYsoL6+3pyMm8lkSCbTDA4OMjY2hiiKOBwOJEkinU7T2dlJX19uIuyxY8coKSmhtbXV9Jrm5uZQVZXS0lJCoRD79+/n0ksv5aKLLqKurm4e1HKfYygOZrNZrFYrmqZhsViw2+2k02lmZ2c5ePAg9913HxMTE1RV5Tw5u91qypSnUik0TcNut9Pc3ExHRwcFBYWoqppra8oTDHY6c7Meu7u7CIfDjI6OkkgkmJ2dpa6ujkceeYSuri4TgPfu3cvFF1+M3W5n586dxONxzj33XD784Q+fAcMz9rqzvzqw/ed//qfe2dlJMpkkkUjg9/uRJImioiJ8Ph8Wi4WhoSH27t3L+Pg4iUSCQCBARUUFixYtoqioCIfDQTabxWKxkEwmSaVSWCwWCgoKKCkpo76+ntraWqxWK4lEwpzOYmjmWq1WFEUxVSXD4TAHDx5k27Zt9PZ2A1BaWkp5eTlutxtFUUwJ+mAwiMvlory8nAUL2qmoqCCVShGJRNA0jWw2y9TUFIqioCgKqVQKl8tFU1MTdXV1aJrG7t27+cUvfkFPTw9VVVU0NDQQCASYnZ3F6/Xi8XiA3CyIuro6KioqaG9vNz0xRVFQVRVRFJFlmVQqhSTlpkUbE6QNT6+zs5Njx46xfft20uk0NTVVlJSU4HQ6EUWRVCpFOBwmHo/T1NTEsmUraG5uxuFwYLVamZubQ1EUTp48yYkTJ4hGw4iiSHl5OeXl5dTV1QHQ1dXF3r176e7u5sSJE7jdbkpKSli4cCEdHR284x3vOAOIZ+wvZn8RYPvxj3+sJ5NJHn74YQRBwO12Y7VazVDwyJEj1NXVsXLlSoqLi9m6dStPPfUUmqZRXl5OR0cHAOFwmEgkhtfrxev1Isuy+Zrm5maKi4spKSlBURTzgTbyWYA5dM9ut6NpGmNjYxw6dIg9e/Zw8uRJvF4vDoeNxsZGXC4Xuq6jqirJZJJYLAZAaWk5ra2ttLa2UlRUhKqqZLNZU9FAM0bcCprpFRmeXSQSore3l0OHDvH4448jSRJ1dXVUVVXNazUnAJF4PI6iKGQyGdatW4fVaiWdThMMBs2RWbW1tVRUVOByuZBlmWg0SiwWY2RkiGAwiCiKuN1unnrqKXp6ehBFEb/fT3V1LW632wyTDU/S5XLR0dHB4sWLKSsrQ5ZlFEUxlVaNfKCmaSY42u12EyQnJibo6elhx47tHDlyBFmWaWxsNMN+Y4OIRuOUlJTQ3NxMaWkpqqqyZ88eJicnKS/PXVur1Up5eTnJZJLx8XHzvTVNw+VyMDMzQzAYpL6+nq9+9bWZQnnG/r7tFQHbF77wBX3v3r1YLBbS6TQOhwOv14vf78ftdpPJZBgcHGRkZITBwUEmJiawWq20t7fT2NhIbW0tFouFsbEx4vE4xcXFtLUtZNGiRVRVVWG1WuclTUKMj4/T2dlJOp0knU6zYsUKWlpacLlcZLNZUqkUoigSjycZGxvjgQce4NixY4yMjOB2u2ltbaWurg6n024CDkAoFCIajeL3+2lvb6epqYWK8iosFgvZbBZVzSGVLMvouo4k5/5fJpPBarWans+hQ4d47rnn6Oo6YXqaFRUVlJYWmwCZSqVIJFKk02mz4FBdXU1RURHpdBoARdHM8zbyc8YkLQNEnE4nU1NT7N27l1//+tfE43HKy8uprq7G5XKYx97b20tlZSULFy7E6XRSW1tLbW29GeL29/czMTFBIpEgFouZ12HTpk3Y7XbzdQ6Hg+HhYZ5++mmefvpJMpkUtbW1BAIBAoGAuZEEg0EmJ6cpKiphxYoVLF68mEAgYAK/McbEYrGgqqrpRWqaZgKlcW+y2SwnT57k4Ycfpru7G4/HQ2NjbpBRb28vHR0drF27lqamJkZGRhgaGuLIkSOEw0F0XWfBggXYbDYGBwcJhUKUl5dTUlJCT08P559//ouOPT5jf5/2ksB2ySWX6IsXLyYej/PUU0/hcOR2T0mS8Pv91NXV0dDQQElJCbOzs0QiEXRdp6ioiLPOOov6+no8Hp/pOSWTSbMSaDwchnel67qZZzI8g0gkQmfncZ588kn27NlDMpmksbGRtrY2nE7nKQ/LgQMHWLduHZWVlbS0tFBUVGTmnmw2G6FQiOHhYQYGBshms9jtdjo6OigsLESSJGw2G6lUis7OTh599FF27NhBLBajrq7OrDbKskw2m50f65eYD18dlJSUmJ6P2+0mnco90JqmIUqYXlxOlVk2QdIoLoTDYXbu3Mlzzz1HIpEgmUzS3t6O3W43X28Aic2W8zCbmpqorKzEZrOZIa8RUuePGUwkEkxPTxOPx5mbmzOvfTQa5Y477sDrdRMKhcyNJ5PJEA6HKS0t5eyzzyaTURgZGWH//v00NTWxYMECKioq8Pl8WK1WMz9onK9xTyVJmt8kcsCm6zp9fX1s2bKF3bt343a7KSoqwu32EolEiEajXHLJJaxZswafz2fmC1VVNYHRuF6qqpreu/F9/jqWJAmHw0EikaCn5ySPP/44hw8fNqk55eXlfOxjH+Oyyy5j9eqz8Pv9BIOzdHV1UVRUxNzcHDU1NXz+858/A4Z/o/YnPbZnnnlGz2azDAwM0N/fj8ViIRqNcujQIY4cOUJNTR3t7e28733vo6SkxExQG3koY+HJsmzu1plMhgMHDvDII4/wzDPPYLFYaG5uprW1FYfDgd1uJ5VKma+PxWIoikJxcTFLly6dB8xc3snwdAwahQF0qqoyNTVFZ+dx4vE4TqcTj8fDHXfcwcTEBNFolPLyctrb2/H7/WQyGSYmJigtLWXp0qUmWE5NzXDZZZexYsUKE9iM9zfCO0NzzGKxmMdiAM7k5CTPPfcc27ZtY2RkBL/fS0VFBeXl5TidTtLp7LznGSebzeJ2u2lvb6ejowO32w1gXk9jcmB+KJwv8idJEna7nXA4THd3N08//TRHjhxClmXKy8tPAUKjChuPJ6mtrWX16tXU1dUhSRKRSISxsTF0Xcftdpse1cTEBJOTk2aFuaWlherqSux2O4IgMDw8zF133cXRo0dxu93Y7XbKysrIZDLMzMxQWVnJddfdQEVFBZqmmWPTjWuZP6DOuJanr09jk9R1HbvdTjweZcuWLezatYupqSncbje1tbVmzjCRSDAzM4Ou66xatYoNGzbh8XjMtWVsUrFYjF27djE9PW3SdDRNY82aNZSWFmOz2chkMoyOjnLgwAH6+/sJBALs2bMHSZJYvnw58XicTZs28da3vvUMIP6V7U8C23/8x2f1d73rXYyMjHDgwAEGBgYYHR2lqqqKtrY22traKCkpwWq10tnZyYkTJ1BVlWg0yuzsLH19PRw/ftz07kpLS3E4HGa+J5NRcDgc1NTUsHLlSioqKhBFkUwmY4YpxkNtfG+EXhaLBZvNQiqVoqenh2effZbu7m6mpqYoLy+ntLSU4uJiMplM7mQFgXg8TjweR5bl+bCtg9raWnp6ehgfHycej9Pc3Ewmk2FqaopoNEppaSlFRUVmLk6SJCwWC7Ozsxw7doTHHnuMAwcOYLFYaGxspKGhgWw2i8fjMUErmUxSWFhIYWExCxcupKGhwQTlfK8VMD2T3CbxfEXT8MQMD+/AgQOcOHECURSpqakxK63G9QqHw+i6QEFBAcuXL6e9vd1879PB0diADJAxwmNB0E1ADYfDnDhxgi1btjAwMIDf76eyshKPx2OCeyaTYWhoiGuvvRZFUZiZmUFRFAoLCykpKaG4uJTCwsLnc3kZleHhYY4dP8Lo6CgOh4NAwE9HRwfl5eXY7XYmJiZ48skn2blzp5mzra+vnwfC3FqZm5vD4XDQ3t7Oxo0bsdlsKIpiXlPj+PKvb+4PIpIsmF6vLMtIkmCu4d27d3PgwAEGBwfN9WtsNIlEgvr63Jp47rnniMViNDY20tjYSFVVFaWlpWiaxvj4OMFgkP7+frMKPzk5ydjYGKtXr6S+vh673X4mXH4N7U8C23XX3aB/5jOfweFwMDIywujoKF1dXQwPD5NMJmlubmbFihW0t7djeHYHDhygs7MTn89HWVkZbW1tVFVVUVRURCQSMcExFAqh6zrT09NMTEyQyWRYvnw5mzZtoqmpCVmWmZ2d5vjx4zzxxBOcOHHCLEBUV1fj8XhIp58P+1KplOmdGEBqeHZG2AKYnpYRzhgPuOH1ORwOkskkXV1dHDp0gMceewxVVU2vx+fzmdcnlcqwa9cubrnlFoaHh3E4HJSWltLc3EwgECCdTppgk81mCYUixONxhoaGWLFiBS6XywyprdYcJy0UCpn5pvHxUVwuFxUVFRQXF5tgmM1m5/ltAlVVVaxYsYLKyspTwjXjc61Wqzkr2jj//Kpw7mGWzHPesmULw8PDZDIZKirKKC4uNj29ZDJJNBolHo/T2trKxo1nU1tba+YnDW8qP09ohPqCIJBIxJicnCQcDs+PistVVC0WC7/97Z0MDw+jaRp1dXWUlZURjUaJRCJs2LCBDRs2IEkSs7OzDA4OYrVaiceTFBcX4/f78fv9iKKIxWKZ/6yE6fnB896tESZbrbkxb0NDQ+zbt48DBw7gcDgoLCzA7/ejKArpdO68Fi5cyOrVq3E4HADmZmS8Zz6AGu9vRCnG34w0zNzcDKFQiJmZGR566CEgVygrKiqioqKC3bt384Mf/IDvfOc7fPnLXz4Ddq/C/iSw3XzzO/SPfvSjpwxTN4oHhhclCAIWi8VsCRocHCQajbJr1y4AKisrqa2tNfMzvb29DA8Pc+LECSYnJ/H5fLS1tXH//ffzxS9+Ea/Xy8TEBP39/YRCc8RiMUKhkJknm5ub47LLLuOcc86hpqbOrFQaYaBxTKfzt4yQWNd1gsEgu3fvZteuHRw5csRM6peXl5sPcSaTmS8AJNA0jWXLltHe3k5tbS2pVGo+3JbMOd9GntD4/ImJCcbHx0mn02a4GwrNsW/fPiKRCKOjoyatorq6GkEQGBkZwWq1snz5cnw+HwcPHubo0aNccsklrF+/3qwCG2BuAJhxfkYuyjh340Gz2+3mxnPo0CF27dpFKpUyQ2MjZ2mxWJiZmWFmZoaSkhLOOmsdK1asMOkt+ZVSA8SM3F5+kcbYOIxjczgc82HcPnbu3EkymZu/2dTUhCAIyLJsVqOLiopYuHAhK1euBEQTSAFcLhczM1Mkk0lCoRDJZNpMNZSVlVFSUkJVVRWSJJnAPTMzwyOPPEJfXw9er5ejR4/S0tKCzWbDZrPh8XgYGRnB4/GwatUalixZYnrS+aG+saaMcBg4pZPE+Ne4Nrk8KoyNjXH06FG2bt1KMpmkrq7OBM5sNktfXx/d3d1YLBaqq6vRNI10Os3w8DBveMMb+PSnP30G3F6h/UnB5o6ODiRJIpFI4HA4zJtmsVhOeZ3hQdhsNlpaWtB1nRUrVpziGQFEo1EKCgpMWoamaczMzHDixAlSqZRJRciFJAFmZmY4fDiXs6moqGDVqjXU19dTVlZGNpuls/M4ExMTjIyMkEgkyGazZh5I13Uef/xxqqurzcqrJElks1kzPPV4fJxzznk0NDSwcOFCysrKcDqdZDKZnIenz4/plp73dJLJNLk5jKIJaoqi4Ha7SaUSzM0FeeKJJ+js7GRiYoKioiKqqqrMlq2CggICgQAul4tgMIzPV8CmTedgtVqZnJzE5XJhs9kYHh6msLCQNWvW4Pf7SSQSxONxM0zM5ejSZgg9MjLC7OwsHo+Hxx57jMnJSerraykuLqagoMAEomQyic/noaSkiIaGJlasWEFNTY35MOd7sfkAamxsRkhsPOTGZidJEsPDw/T19bF79256e3upqamirKzM9BA1TZv3igpZvXo1HR2LcwWXdPqUcDH3eg1dz1VPDeCVZRm7vSbPI8yFj8YaHB4e5re/3cbTTz9t0oEM7mE6nTYJ1IYHXlaWo9IYlJh0Op3nXYeYmJjAbrfPpxEKzc3D4XCYlXnj3I4cOUJPz0mOHz9OJBIxK8nG5hKNRunq6mJoaIjGxkYymYzZGXPFFVeQSCQ4evQo0WgUn89HXV0df8rxOGMvbH8S2D760Y8IBw8e1g02fL5r/VLDfo3X5e9ukEv2q6qK2+1m6dKlLFuWGx4siiJ33HEHlZWVpFIpHA4HBQUF1NfXmwng/v5+EyS9Xi+lpaXEYjFkeY50Osv4+CROp5PFi5dSU1NDdXU1n/zkJ0kkEgwMDDA8PEw8HkdVVdLpNH19fWYoZ9APXC6XScXInYiGIIAkyciyOA+mJzhy5AgHDx5kamqGuro6Mx+kKBmz6poD5yIaG5vnvcsas/pqeFjGv8lkLmQ1ztdiscznzHQzXLRarUSjUfbv38vvf/97YrEYkiRRXl5OcXExmqZx/PhxEokE73//+1m5ciWpVMZsxcpkMoyMjBCJRAiHwwQCASRJoqSkxMy5nZrf0xEEHV3PVTdtttwaGBwcpK+vj0ceeQRNw8xlGp5qJpMhFouxcuVKVq1axYIFC7Db7aaXZry/kcA3QM1YB6eGdYLpDdpsuVCur6+Ho0eP0tfXx9DQCFVVVRQXF5uFlUQigc9XQGNjM5dccgnFxcWk02kymYwZXRhms9mYmZlhbGyMyclJvF4v6XQal8tFMpkkEonQ399/ChOgv7+f0dFRTp48STabpaSkBEmS6O/vZfPmzXi9XrZu3Upvby/Nzc0IgsDc3Bz19fUsW7YMTdPo6emhv7+f8vJyioqKsNvtjIyMmJtyR0cHBw4cwGaz/bUx4m/SXtaIjS984QtUV1cTj8cJhUJYLBYWLVpEKBRi+fLllJSUUFhYiNVqNR9Qg7pheDTGojIWdX74Znh6FRUVzMzMmKGg1WqlqqqKqqoq81jyw4HZ2VmcTqfZiWDwr4xcl9frxel0IggSXq8fSZrg4MHD89VBB5deejnV1dVmr6coimzfvp2+vj7zM2ZmZtizZw/T09PYbBZ8Ph8LFiygrKyMyspcRbCpqYF169ZRWlqK0+k2+zGNkNAAY13XTVAzKo2Gl2KAF+TAf+/evTz99NMMDvZTX18/T41wm15VQ0MDU1NTpNNZmptb2bhxo5mUN8LokZExM5fj9XpxuVxMTk4yODjI1NQUpaWlLFy4kEwmg9/vNzeiUCjE008/zd69e9F1lbm5OZqbm82QU5ZlnE7nPJjInHvuuSaPzMirGeBhbIbJZPIFvY/8zdGIBERRJBKJsHfvXjo7jzM0NITFYjGJzfk5S6fTyYoVK9i4caPZWZKfFgBMQDU2EiNEFQSBVCqF0+nE5XKZnSDGOp2enmZ2dprh4UGCwSDl5eUMDw+aXqsg6Dz77FbOO+88rFYrVquVe+65h7KyMt72trchCAKjo6P09vaaYbyu64RCITo7O7Hb7ZSXl+Pz+UgkEvM8yFLz2BobG0/dZM/Yy7aXBWyVlZW8973vJZlMIoqimYS22+1EIhH6+vrYunUrsizT19fH1NQUTU1N+P1+M2/Q1taGx+Mx8xZGG5Cxg2azWVavXm2GvIZnl08BMAATMCtYoigSCAQoKSkxHxyDS5XPb7Lb7fh8PtasWcPhw4fNcMpms1FUVMT+/fvZuHGjmWzu7e3F5/NRUVHBLbfcQklJCRUVFQDEYjH279+Ppo1RVFSEzWbjiSee4PDhw4RCEZYuXcr5559Pc3MzLpfLpB0Yn5nz+nIV5G3bnsFms5kAm/9QFhcXMj09TTgcZc2ataxfvx6v12u2hYmiaHY+CIJANqOam4QsWbG6cyFcVVWVCTglJSWsXr3aDIu2bHmK0dFRUqkcCdfj8Zh5ukgkxKpVa7DZbPh8Ptrb281CQn5rmlHwMCrS09PTrFq1isrKSjN9YdxPw0M12rcGBvp49tlnmZ2dZWpqioaGBgoKCkzKhc3mQFE0Cgq8rF27nqVLl6KqqskFNLw5Y4M0idV5hZLTzTjm3N9VdF1j3779PPPMM2Y+tKCgwCy8aJrG/v37yWQyLFiwALfbbUpXvf3tb8flcjEwMMDk5CSpVIqamhoTnHPSVCHq6upMOpTf7+eSSy4BOIUDaFTbjXMLBAKMjY39tTHib9JeFrB5vV5TUSK/7SaRSCBbLLS0tNDS1AiIyLKVrKIgSiBJAlpapauri3t//zsymQxjY2PMzYVoX9RBKp2msqLMBMHGxmZ+//vfs3nzZuD5xCxgAoIBdqdX3fIXsFGxMv6FXMjR1tZGc3MzZ599trkzG4s3FouZPK10Oo3FYsHlcuH3+yksLDTzgplMxux/1DSN2VmNyspKli5dzjnnnEdxcTEWi4VYLMaWLVsYHx/F6/VisViIRCLMzMxw8uRJdF3H6XRSV9cw374l0t6+iA0bNpihsgHQ+WF9PB43zzcHgLlQXxB1BAEEUUdRMzgcDmZnZxkY6OOpp55ifHyccDhMWVnuej+f+LdTVZXLry1evJilS5fi9XrJZDKmZ2N4X0Y3xezsrEn0TaVS9PX1MTY2hizLVFdXc+6555rXQZJyYdihQ4c4dOgQ6XSaoaEhFi5caLa5GRVNv99PW1sbK1aswOv1znMZn8/niaJohq3G704HLiMcNTiHgBnG5/pkj9DV1WWuX8MrMiKGQ4cO8dRTT9HU1ERraysDAwMEg0EWL15MY2MjqVTKrOKXlJQwPT2Nw+Ew86LxeJyZmRnzfNavX29W4w2Az1/b+d5t/nqNRCJYLBaWLl3618aIv0l7WcBmhDD5IaFhgqYCIrpgQRc0FF1BFzQ0DTRdQLIINC9opKGlDgQJySI/T7PQc+HX9PQ0/f39PPjgH1AUhS984QvzVIk0VVVVZitWe3u7Sd8wFng++L0cM3by/F1bFEXuu+8+Lr74YjNXZIQN+WG0pmk5MJdlampq6OvrM4nEsViMsrIyPB4PmUyG2dnZ+W6BMOPjk1RUVBAIBFiwoJ13vvPdOBwOBEGgt7eXgYEBEokEBw4c4Lvf/S5nn3024+PjKIrCwoULWbJkCU1NTSaN4XTG/ezcLAcOHGDbtmdMkQDDS4PcxmQUHBobG01qSC5kVRB4niMoiiKpZK6wIomWHFDOP3DGQ+j3+wHmNziN2tpqIPdg9vX18dBDD9DT04PT6aSxsZmZmRmGh4dZuHAhIFJUVEIqlWHx4sXccMNbzGS+AVQ2m41wOMzY2BiaphEMBiksLMTtdpuhWu4aZBEE8ZT7KUkSU1NT7Nmzh76+PiYnJ7HZbNTW1mJ0QVRVVbFnzx4OHjxIf38/lZWVZDIZczN597vfbUo7BYNB0um06XEbQgDpdPoUb8vn87Fy5UrzGIxQ2Tiu/MJIvhnrzDhv4xoeOHCAG264wUxPnLFXZi/rqlVVVdHZ2UllZeULvoUO6POpEk1JIQsiiHYUbBzpn+bRR54iOpegurKK8zevo77eRzY1h1XIklU1/L4AHR0uVq1aZS4Yg2vmcrlQFIXJyUl27NhhUhFmZ2fNpnJBEKitrTXpGiUlJWbYbLj1RhXU8DSMB91YOMb7nF6+zw+HDWJvc3MzTU1NnHPOOad4VUZzuizLZlhZUlLC1NSUWfDI37WNRvaenp5TyLFtbW1s2rSJmpoas7nfqDQauUC3200kEmFiYoLh4eF5hZFSAoEANTU1bNq0ab6xPG2mD/K7QRKJlMmbyxUHhPn2Lx1dn+eiiRKCIJrFB7vdTigUYm5ujnvuuccs6ixYsMBMQ7jdbjZv3sy73/3eU3JrRhHpdPoEYG4OhtJKMBhkz549HD582Mzv2Ww2mpubsdutxONx7HY73d0D7N69m56eHjM0bG1tpaurC5vNRkFBAVarzK5dO+jt7TZ7T0dHRykrK+Mtb3kLLpeL6elpBgcHmZ2dpby8nHg8js1mIxqNmr2zRo+yLMssXbqUxYsXm+eRv7aMdZvvkRk5s9PzesFgkLGxMUZHR8lmsyxcuJB//dd/5Utf+hI//elP+d3vfseNN954hurxKuxlAdtNN71F+NjHPqG/cOlZAUFEE0BEQ9MFVIuXj33mWzz27EFqSwO846arKF3l4WhXH29934cIx8BukXFYVbbc/xNQE1jkXNXOoIEYCyGVSqGqKkVFRZxzzjnmg5kPUIZc0eDgIEeOHKGzs5NQKGRy7bxeLytWrGBycpJly5ZRUVFhApLxPtu3bz+lcvdidnpF2HjojbwP5JLVDoeDZcuWsWrVKjMPlC9CGY/HyWQySJJEbW0tg4ODiKJoNoAb3RypVIJQaI5QaI5oNEwqlcLn8+HxuKirq+Gaa67B6/Vis9mYnp6mu7t7nvJwN4qi4PP5mJ2dJRgMmt0iy5cvN9VS8nswjYKPKIoMDw8zPT3Nk08+zvj4uCnbNDMzQ2dnJ5dccgnnn38+hYXFpFKp3EqYz2sa18IA1PzPyPeSDS/NUF8xKBlut5uzzjqLs88+G6vVarbv7d69k76+Pux2O9XV1eb9SKVSXHLJJezfv5+pqSnzPuzfvx+Px8OVV16Jz+cjEokwNDSEKIpMTk5SUlIyD345om46nT7l/jc1NQGc4v3mt3/lV/sNy6/qGpud1WplZGSE4eFhent7qa+v5+1vfzuLFi0ilcqF/N/5zne47robUFWdJ554ive85xZe4O3P2Mu0l+3n5hNg800XRHREZA0UKYNFdGAVrDz21F7+cO/3KPdZEJCQRJH1Szt495suR7VkUK0eLrjogyy94L3Y9Qh7ttyFmplBV0QEXQRdASynEB6BU8JPI6Q1vDxDd23t2rXmsRo6a6IokkwmOX78OHv37mVsbIzZ2Vnz4bdardx9991mxbe0tBS32008HjcfxvzG6/zrYACx8WUIVRp/A8wQBTArXVarlerqampra1m/fj2iKPK73/2OxsZGs+UsFworxONJXC4PmYyCKMqASGlpjmIiSRKxWIy5uTmTMmBwvyorKznrrLMoLS01uxzi8Tjbt29ncHDQ9B6DwSA9PT2Mjg6bm0EqleLDH/5Xzj77bMLhsHkP8sUH0um06cmcTv/Jb1jPLxwYeVqLxYKIgKDnAOHkyZPs3r2TWCzG2NgYgiDQ1NRkXmtD023Lli2cOHGC1tZWEokEmUyG++67j+rqapOz193dbVI/JiYmzDxnLi86a0q3G5vQqlWrzLWV3wM8PT1Nc3Ozma8zkvzG+Zy+FjVNY3R0lOnpaYLBIEVFRXi9/nnRgmpuvfXzAIiCTDKRRdN0UskMJSUlZsV8+fLl3H33b4lEIn9tfPibtZcNbLFY7I8eaAB0CZEsoi4jag6QNBRCfOCf38YfHnya9950JZqeRBdENFHKEV2z4LHCtnu/xrs+/GV2H9HpOPsGdj75C9xqCtBRJA1BV1/u4ZmWrzhh7JiGtpgoimbOysgXGX/74Ac/aKqXjI2NsW/fPoaHh5mamkJVVaqrq01WuNvtNkUuDYrD6Sz1l30D8sjLmqbR0dFhcsGMilxRURFFRUWsXLnSJMPmSxwlEgkSiYQJmIbn63K5CAQCFBUVYbVazc4Qw3Mw+HaSJLF27Vre+MY3zgNArjgxOTnJ0NAIP/nJT9A0jcLCQrMIYOipbd68mXPOOYfCwsJTwrV8r9vw1Iwq5ujosKnWcmDfQQoKCqhrqJ8PiXMAVlxczNNPP83WrTk6hRHWGu1Vhu5bf3+/qZZcUFBAJpMxVVHS6bRZeTcKQs3NzTQ2Npr9r8bvT1cYNuz0e2q8r91uJ5FI0NXVhaqqjI6OsnjxYurr6xkbG2PDhg08/fTT1DXUz/fLZti48eznUx1CDtx1IBSeo7PzODfd9BZkOcfTu/76N3Hs2JHX9mn//8heNrAZ/JuioqJTbrYuZhFUC6AjoJJKK4iCyjtvOJ9EWubia27m0SfuIhocwiE5EBUR2WIhnkqiWZyMTc2CzQKChx//+E7+5R+uQBM00K2AwukTAvPJnfneXL4nkB8mnt4fmZ/rya84Qi6EdLlcZg7t9HyQLMtYLBYmJyc5fvw4Bw4coKenZ14QM0JNTQ2BQACv10tBQQGVlZVm2Gt4L4a8kHFMBhBAzmsxyvv5PY75D1t+js5gygMmZaSqquqU/kXj2gAm+AWDOQ0zI2dYXFyMx+PB4/HMt51ZGBwcpLu7m9nZWcLhsCmeecEFF/C2t72NwsJC03MbGBjg8ccfx2KxmFzGI0eOMDg4SEGBj2AwaBJfKyoq0HWd7u5uTp48SWtzCw6Hjfvvv5dLL73UJFCfPHmSxYsXmwTXcDhMf38/c3NzpmipUVCQJMnswkgmk0iSRHV1tcncN66fcb+NNZHPpcwPl/MT9kNDQ6xZs4bJyUmzDS6TybBs2TJqa2tZtmwZiqKwfPlyM5w2ugoABFWgtrwSNRXn8QfvpqamivLKaurqm5AtDixOO/v27TM7NxRFob29/QXD3DP28u1lA1tZWRmDg4OUlJScmhxFRBBV0HIhpMMpoWUsSOksMmEe/N2PsaHxtR//Fkny8I6334jfJiBrCpIuEgrNQdoNapi33ngVqiDkChFCCkGzowMIz9/k/CZvu93ORz/6UZqamsx2mkWLFrFixfNy1kZl6pW2phjnZ1QhDdJrJpOhoKCANWvWIIoi5557rpng93q9ZuhpsNMNjbXBwUGcTider5eGhoZTlHGNSqxxjMYCz89JvZLjzu9jNB5sI5/l8XhYsWKFWcGD50NGA/CnpqZMefBEIoHVaqWwsJDGxkYTuAGzmd/Ix2WzWVwuF1VVVTgcDm699VYcjpzc+s9//nNWrFhhftbGjRtzXRXkNppLBdi6dStVVVUoikI4HEZVVbxer9mxYbVacblcJuXC7/fj8/nYuHHjH/Wp5l/PU9Q8TjMjVJYkyfTG+vv7iUaj5iyIVCplihA0NTWZoWg8Hjcjgfy8r0FLampqIhiJ4nCUIGgqoWCUE8efZO2GDVx17VvMG/vpT3/ylGP6zW9+w3//93/rmYzCGXt19rIVdH9752/0vfv3ccP1NyHZHNx3/x9IpNKoioTb4+TiC8/DYbegq2l0LYtVlsyHXJQtCOTyLJqenW8TktE1AUQBJBFUDU1R81x1AA0BEPS8quv8Q2vkdG655T2sXLmSoaEhZmdnWbJkCaWlpQSDwflkttXsj5yZmWHFihWmrExBQYHZN5rvIb2mF3j+wdV53iMwRBBPnjzJ3NwcY2NjprLt0aOHueGGG0in07S1tZFMpqmvr6e8vBzIeZX5+RzD6zCuTX6q4NUA4+n/J5/SYIT3Bp9veHiYmZkZhoaGSCQSFBQUUFVVRSAQYPfu3dx4443E4nEkUeRXv7qDxR2LXhBgdF1HlCWefvppKisryWazPP7446YcU0tLi9mRkL9RvdC5nf77/ByfsW7ye1wnJiYYHR0lGo0SCARYtmzZKUB14MABlixZ8qLgePrnGQWrWCw2D8CzbNy40VSZfuMb33Cmyvl/YC/bY7vuhuuFu+66S7fIIqqS5LILz0G2WhEEDRWB8YkJjhzuZDYYRRRkRsdHqKiqRNB0brrpBpRsCtEmIqoW+rp7aGqsQ7IooEnoqo6iZLFZZRQ1g46IMB+CCjqAZoKbLIu55mhAVXVKSkoYGBggEAiQSqVIJpMoijLfSvU8V83lclBcXEgiEePYsSP8/vd38973vpe+vgEWL178ojmWP9d0VAQRBJ4Pc9LpNIIgsGDBAgBTY252dpotW7YwOzvL9u3bue2223j/+9/PJz7xMb773e/ywAMP0NnZSUtLC8uXL5/Pr6WorKxkwYIFJocun9rxSu30/3O692fw+nRdp6qqiurqapYvX36KkgjA9u3bTTB5yeuTd93zQeLcc88183/GVLH8NMOLndvpAGSElclk0pRi6uvrM7mB5eXlpgZgfuHAoGX09/eb6+OFimf5Pa+iKJqtV6qqUlxcTH//IOeee67pqR45ckw3rmm+cnMqlWJsbIyRkREAysvLueaaq8+A4Ku0V8T+iyWSeDyeXB4km0IWdFQVrJJIZUmAms3ryChZHDanKekjWmSCc+OIopVf33kXVTU1IFh4+KmdrFi5BpE09bVV+H0eZEkmlVaxWy3omoKuajBfAZRkgWw2l08SBAF0HUEXuOCCC3nwwfupra1l+/btJnnU8MDytbeMHj9N0zjvvPNoaWnhqae2EAgEaGlpMdUaXsry9c38fr8pa2T0txoPaX5xIp8UbDwAn/zkJ/F6c4RTn89HU1MTR44cYXx8HF3XWbNmDeeeey5/+MMfaG1t5Xvf+54JWPfddx9/+MMf5oU2n1cBCQaDSJJEIBBg06ZNrFu3DofDxcTEBMuWLTPFGY0Kn3FMp3sd+SFq/t8Mqk3+a4zXnX5+L3eDyH+fQ4cOndL+lV9VNSw/nwqcUvk2+osHBweJRCIEg0Egp1Dj9/vNgT0GUOUXw4yfTz+2QCBwCi3mhSwfnI38qTE/dmho6BTRy9NDZoNeYrPZqK+vp76+3nyNAYLGORtyYYZIZSqVwm5z8vZ33HQGAE+zVwRsLqeHZCrnUdmdDiKRCM88s4VkMsnq1WdRVV2L0+WcBwgBHQ0tm8bvcZLNZnnX269DkiT27tvHVf98E4lEClUHl9vPs9t3Mjo2RSqVYXh4kMWL2lm6dDHhuWna2lqQLXKuVUucb5/SdAQEioqKOH78uCkw2dXVRXNzM/F4nGAwaPbtLVy4kJqaGg4ePMjdd9+NKIoUFBRQWJjrxzS6G/6Ul2GEKZFIhFtvvZVNmzaZml/JZJJkMonVauXss3MCjHa7HeAUFrooQnl5KevWraO8vNxc8Oedd55JMzBCQCN/lC+KaQCIcTyGN2GAts1mY9u2bTz11FOsW7eBq666CqvVyr333ovX6zX1wUpLS82JYIaySGVlpSkRZCjx/l8ksg1Fiz+5YOdBzQiHe3p6iMVihMNhANauXWs2kxubmiE4cLp39WJ9pPlUIUPGPJ8Kcvrr84UMjhw5wubNm82iUHV1tUkUz+97/lNrDJ5PLRg/G+9RWVlJZWWleSzHjp3Q8+k0hgJwMplkamqGvr4+IEdCv/zyS18xCN5zzz36ww8/zKJFi3j/+9//NwGir6xfQ9AYHOqnrq6O6elptm3bRjabZcGCdurr6wFQlQw2a06GZ+/evYyMjFBXV8fy5ctxOBxkMhkWdXSgKgoCGlZNJB2f46yVzYhaKyCTIYNstSCpDsLBOXbvO8zMbJhgMIgsSSxobWBBSx12G1RXV1Nf30hTUwuhUIhbbrmFoqIiDhw4wN69e9myJQe8+/fvZ/PmzWzcuJH29nY6Ozv52c9+RiBQxLJly15264qx27rdTsLhIJ/6yL/whquuZM++vRzp6mFgaJCvf+NbXHXVZXzko//KYP8AF22+mMnJSZLpVE4jrbaOmelJYokoUH5Klff0Vi/jM/MrpPkPV746rMENS6VSnDhxggceeICLL77UDH+NnNWGDRu4/vrr/+i8XC4X8XicgwcP8sgjjxCNRikrK6O5uRlN0wgEAhQUFNDS0nJKQcW4dvnHYNI95s9LU9QX9eIEIcdlE/Tn5zsYcxSMIlE8HjdVm0+ePEl1dTXr1q2jsbEx9zo9A4iIgh0lk8ZmBVVXkQQbmiDmKu2agoiEgAUdnSxJLOQigvzraQDi5OTkKd7oi+XY8q24uNicrLVp0yaOHDlySj/zy0kPvNRnvtQmY1wvY2/O9QE/r46j6zqHDh0x39BisSCJuahidi7XfTE3N4fFYuHgwf3U1NTknmlVpaKi4m8G1OAVAtuCBQvo7+83lSguvfRScxEYu4nFYmHPnj089dRTRCIhLr74YlauXI7d7iQWi2G1WrHb7Rw9epTR0VHKS8uorq4lUFhEzhHLceKUNOhilPbmSjRFQZRlBElGyT5/Y7MZ3Sz1f+hDHzIZ8LIss2LFCpYvX05LSxM7d+7E4/EwPDzM5z//edauXYvDkZsudfDgYZLJJBdccMEfhSYvtgiN0KCiooJ3XH05T2x9ArvdQWNBARefdx47Dh1kTdvjRCdmkOxutHiGyqZ6vvTl/+KqK67mX/7lI6zdsJGT883Yr6UZ+aj29nZuvvlmBgYG2LBhwykPS/5XvrcXi8XQdZ2FCxeaCXvDOzIA1dicHnvsMY4dO0YqlWLhwoXmXAObzUZVVZXpURlzXYeHh00tspcyw+swhmgPDg6yatUqWlpaaG1tJZVKmaGkwUEEEUl1IgpZFBIk8PCTO7czNhMGmx2yOqKiYZdVrr18Iw2VDixkEATbCzbRG8dhsVhMkczTJcBPN+NaGvlHr9eLqqpccskl5nXI5yz+X1n+cedvmIYwbFrNYrFK+Hw+li5dis1m4wc/+N4pnmp+q+Hfir0iYPv8528VPvWpf9cBcwc6XW01lUpQW1vNm998Pffccw8et5NDBw5is+XmX46Pj3Ps2BE0TaO5pZGORctx2QXuvvOXxGIxevuPcfJ4F9NTSW58+02s2XAuDU1NaJqKIDCvZKuiqxqiIOL1ejly5Ahf/vKXcTgcKIrC+Pg4NTU1XHnllVx66eWcffa5AGYLlWGXXHIZ4+Pj3HbbbS+6IF7o97mHPBdeWmpreOcnPsmqZcvwB4o5uGsnBwZOEo+EmIxGuPmSc/nV7+5DewIe/98fsmHVet53zdWMJ+O89d3vpqGhzky654dL+dOYjNyKIfeTnx8yQMlYrEZHQHFx8Xzo6T8FyIxzeKHKZ/7v8+V/8h9GIyd03nnnmcTZfAa+Ub3cunWrecxGoeHlPNSqqjIwMMCyZctIJBKsXLnSbJsyjiv/fTKZVG4Yi+ykayDD7x58DoEMq5c2cMUFq7A7rRw70cNTzxwjIRdy+/3P8abLl9FR78tdQ/64W8IIAbu6uli/fv1LFpaMvJ4BskbqIRqNmvJXL9WC9Ze2FztmIyyW5FOr6ZqmnEJwf7Hm/de7vWLpgM7Ozpdwp3O7UmlpKSMjI+aEIoskIQk62XSSAp+HTRvWIQg6iprl2O/fhlXvRxuVeHanzmzWSmGBHVGNsqTFR32lF6uQRdE1rBYn4USUYyeOMjo2RlV1BatWrOass85ienra7H984xvfSHt7O16vd15hN0cNiUaj3H777YyPj9Pa2srw8LDZn3j6bMrTLT9UzL02p222dctz1NbW8szTO7j40ku44IILKaqq58EHH8zRBQ4f5Uu3/ZiGBU3YZZGtjzzOsbt/x2jPOBZZxm638/nPf97sKrjwwgvNZneAxsZGuru7sVqtlJWVMTIyYgJdW1sbJ0+eNIeYGJPWKysrTSlq42Gy2+2Mj4+jqip1dXW5u3VaU/orsfzdP58OYiihyLJscs5EMTewJZ9j92JmSPgYFJw/Fb65RAuqrZSv/OAO7HaRz3zgWkiFECSNrKyianE2Lq9h1bIlfPVH96AJIulIGjEroqOezv8+BcAMVWLDXuhYTu9eMGa3GtPR3vjGN76goMLr1YzOmnwO4N+ivWJgC87OPS9xg4AoW9H0XIVKli1kMimz1cXlcjE8OklNfR3xRAKLzYoigibqOFQLdqvEXCzI7q2TfPzmD/CeG1dw58NbmEsHWVoRwzZ+G/0j32BkOs1cTKQgUIXd6SGSkmltO5v2BZvQlDif+tSnkK25YxocGOfEkZNkMyoqCYYHx9i7d79J8Fy5ciXXX3+9qVSSTCZ5xzveAZy2cPX5Gyrksf910eCfIIq5JPb3vvcdysrKzGb8cDhMMhmntraaZ599FovTzqOPP8G5isratWu5/NrraV60lJ07d6LpAkomy4Z16yksKeWiiy5i27PPMtDTTToa5anHHqGjvJSly1fxxMGDTAfnWNTWxOTwMFanm3t+HmE2ESWdyfC9b3wHiwCd3d3UlVYha6BmFSRJwGKR0DT9lFDptbL8HN/puaHTh+q8YNM4YByNLjzPO3s5IAiQEiX++3/uo721hQvPq0VTgoiSA01MI+ogZSWyVokte/Yh4kLIRmlfVIeihZGEHMfR4Ewax24ccyQSwel0/vHaOP0c8gbcLFiwwKSKGJJL+dOxXm92+nklEqk/ajE7vRvjb8Fe8mg/8/nP6Q1Nzdz85jebZx4oLkLQNTKpJIKuMzUzmPN8NJXp6dyoPFEUOXz4MLOzszy95RkiwQiocZwFPoKJBFJWpEh08oZ0lHfYVDYX1uL/zh/Y2/0dqrx+7onF+UlZgHg2iQ0FLZ2grd7OJWdbqPRmqXDNwMQv6HngdoYmZgiFZAIVrWRlnXhap6rhXJY1LUZ0VbBsscaVV15t9j5u376dnTt3UlFRYcriGMNbjJwScEq3Q74ZVVFN0ygoKODgwcMsXy5z22234Xa7Oeecc3jiiafIZrP8x398lsbGRqLRqKkkOzQ0QDgcZmJiIkdJITchvaCgEDWjkoin6B8ZZ+M5G2ldvQJB02lsqOPm//gEY2Mj7HhmJ7/839up9/rJDg9BLMPGumZ+/d1vkXHY2XTBxWg2mbSuIkqaOYNBkiyv2jv7v7Z81d0XOuZTeGNxnUgkwoXnnI81lUUXNFRBy3EhdQXdopLFx4F93WhZeM/bLsGmJ0AXUcUsCKJZuBDR5gFYBVHk+MluNm3a9CcT9vlVUWMIUFtbG7Ozs9x441tfkP/2erH8HJwoiqaOYH6u0RgA/rdkLwlsn/vMZ3D4C/nlr3+rl5aW4ivwU9XczA9uv525UJCdO3cy2HUShzXnDdlsNvT5KUTJZBxJEBFQSGXiuBxuJN2GTVURbTrnZeJcRQx/REeIjTJmtWHVHbSqGT4tZLknmuC3qkDS5kEXHBwd1Ri4P0g8npupUOBxMTk+iKbpnLPMzbmlWar8YLXOsGPnT3ju6V9y37YgWTFAPJ7rH7z88st585vfTFNTE6qq0tDQgCQJ2GwOJicnOXHiBLFYjI6ODkpLS03+0vOqHhqinnvgbDYb6XSaRx99lPPOO4+vfOUrpje0Zs0aM58XiUROEYcsLS3l4MGDDA4OUlNTg6Kp1DU2EQyH0HUVGR27KDNwso+5uRk0TSQRyWCzeojFIjjcBVx9w43EkzGWn38uaVVjSXsHZy1fyf6jB3l2+y5kUUASRFpa2yktLT+FW2fkgF4vD5uu6zDvJU1NTZnTsl4qTM73JpwOK5omE4pCkUcgrUWRcaCpMjbZQSqtoKbG+ew/X0Q8mUWwpFBFEAULgp6bW6Bq6rxkVRpZlAEBp02mqbbC/MwXIhEDpxSc0uk0xcXFZh7SKKp5vd6/GAH8tboHxjlNTU2Zg3/yC0w5oc6/HXtJYNM1/ZSV9dBDD+n/9ZUvs2f3PtLpFB1LlrH58itoWdBGNBzC7/fTdeI4qWSS/Xt253hsqTSFPj+haAp/gY4jLYOgsNIqkwiLhCxWstk0IT2O2+VnUE9zUIF+pxddTSLLOg5bjhQci2ex2d2kM0mGp6YpK68nFc7w7IkEuyYi6FGVt2wMIVttWDUFm6STyKRxOnMTo5588nEefvghs0vBGKaSSqXYvHkz11xzrckbg+cb3++8805qamqIRRNUVJZRXV2N1+vF7/djt9v55je/SXV1NUuWLDF7MN1uN48//jh33303LS0tLFiwgNtvv52FC9v4wAc+wOWXX84PfvAD3HY36DqiLCNaZKLpJJUN1dTU1HDzzZ9HRuSxxx7jrrt+w4UXXsyOXTtNcnB//zCyRSPgLKCxpo3Vyzfw69t+zC0//xmf//o3SMdz4/py6qw5UcmioqJT9NdeD83WBmAY+mevxLyqysc+dCWPbtnN/l3HKS6qxOvUKS2zc+55GxAyGl6fj7iqI9qdCKqCpIAuSuhCBlGyEc/A/v1dFBWXMz4+wKL2FiRFoLPzJJsvvPQUMHohYYRQKMSJEydob283xTvLy8s5ceKEOSby1ag9/19Z/jl1dnaa/b35x3zdddf9bbj78/aKAufLLrtMuOyyy/i3f/uUfsMNN+ToHbKNYGiWJ598lB//+KcMDo3hKPVSvLgQpSBDyBJER6LRVUWxVkvPngEqh4JU6wpxVHQBNDQsKjTVlfLbY12ctDk4nE2R0gSKClzEk3EkyYLH5SUUHMXqkJEQiEbSJNUUXpedRDSIzR5AsPiorXDQ3TOG0yWTQEKepx4YzPBwOIokSRQUFDI9nRvZt2vXLrY98ywOh4NoPDY/sXuO4uJSioqKeP/738+GjevMiULxeJxrr72ON70pJ+89OjpKMBhk37597Nixg1gshqZpVFSUmZ/9zW9+k6KionkNs9z8AEXL4nI5SCRS6JpGgd9PaC5MTZXOhz7wQSorq3nf+97HRZdcSiKR4IILLjA5aTkpIpFEKsn+g0f5+je/Tv2icgLVy8jaJKbDQUQRRMFKOpWbbCWKIgISNtk639coo+kqsgxZdV5NRReRLSKankJTZQSkvNA8Hwi1V7qE/sj0fK9sPg944sQJKisrcw+cNj+KTzgdFHLHkbHoyNkUl63v4LL1CxEFAUVVkWUrSiqBzSahKCqyKKIoKRBcjM/OMTw6ysKORTz71C6aaotprinFVeikqrgGGzq6kMblKUQQZWRrLuemqbmqfFdXFwMDA3zsYx/j4IHDeH2FnLVmw/xMXBtdXSdoampganoMQdBPqUq/3jy2fPDSdZ3x8VEaGxvNNMDLaYt7PdrLXpV33nmnnkqlePvb3y6cOHECYH6gsIJVtnHNFW9k/eoNvP0970IuszASHkb2yEgFOjFLnOOWEFnlCOL5VqZVK++djvGBo9DRn8Sqgl108eTxbmKA4HJRG3BSX+qntb6W0iIfu5/bSzAcYtHKetauX8fhQ50M9XUjWQpobWrD4nDy3L4jHD40wJqOlXSpY5QE/IyH0vj9AaLRKKJoeGgxvN5CgnNTyFYLui5id7hQFI1EKjdTMhaLUVdXNy/fPMIXv/gFM8RIpVKUlpYyNTVFdXU1l1xyCVdeeSW1tbWEw1GTwJrrSJji0KFDpFIpDhw4gNvt5oknnuDgwf1ccMEFpreSG+iCWaU9duwY3/rWt1DV50f1OZ1Oenp6eOCB+8yuClm0oCkpJMlCR0cHs6kpHtv1DJsvd2NFQxKsCKKOpqqMjY1gd9Xw6f/4d9auXUdNfS2rli2lt7uHo8dOkM1mc3I8ddU5gi02JIl52omR75p/CAD+iCzx51u+UOep4ejpnuX8z/OhLOTAT0MCQWZ6JkRBYSFb9xwiEddx2JwUFxUwOnyYpUvbWL9mIelUigvP6cAhWMlmBbSsjiiJZLIaFt1NTU0xeibJ/r0HWLx0CQ319SxatIjW5ha+9o0vs23HVnxuP5lMTq49q8XQsKFo6dw56CK6/vp3dPKnu/l8PhPUDJrK69XTfCl72cB2ww03CAB33323HgqF2LdvH4cPH+b8TeezYMECUtk0xRVlBAIBDuzaz7PPPcevbv8F3f0DjA1NI3h0nF6Jk8leUrYU0fpqvrzqen7WXoI3PI0jM0oiHuWsvn1UTo4RSMHa65sYShznUNc4VdUtHDg+iWZz86vfPozD7mbf0VEa6iuY3XeMkdEJFASq3KCollyrlkWgrtjBitVtPLt9G6MTk8g2F1arjWAohregkHQ8hK5nkaVcq5PN5iCTSc1PmoqY1aDZ2VmqqqqIxWIoioLL5cLr9RKJRLj99tv59a9/jaIopmxNIpFi6dKlrFq1guuuu47y8koz7M0NNdH47Gc/y4oVK2htbWVmZofp/i9duhSLJad2sXPnTtxuNy6XC7vdboocXnHFFezevZvO4X78BU7ski3H3E+oTPcFueeuu8loOnPhyZxHGFXIZkR27TjI8cM2EhGBrNDNtxIHWNzeRk/vODNz3ezc20lhgYWWlkYWdyyhpqaG/sHcVC6/38vijiUUFxeTSOSqfkj8kaLsC+WiXomd7kXkm9HqJIoyqqYhC5BJKzicbrKqSu/gKLOhMHUN9YTiWVYvXYokqEiyhq5naW1YjK4LZNMZRGR0QSBDBqw571PXNCxWgWwmxNTJnagLMpzVZiHg7ae+vJayIj+CuIjF7Wdhk9yImoiMjK4KJGJZSottDPQNs2zxMiZGhhFF/ogj+Hq1eDxuVoFP7xf+W7NXHEdce+21wrXXXvuif4+G4zq6RG/XSZYtW8Sxo/vxuuzs3LUDhCyOCh+1S2txpes4KXrockpgKUSIe9Et4+xtdFFeM0Bz9hhVFKE6qli/xoqsd3JWnY+56TEkq4+yaivjqxs5OZohGNI4b+XZ7OvqQosO4HZJxDJpCgNWZoIJeo7t5+qLz0aUZfoG+unsPElNTQ2Lly6jq3uE/QePEgvNEosnkOScAm9RURGZTIrcVKUiotGoqb/l8XgYGxvLk0WCdDqLzWZBlmVqa2sZHx9ncLCXUGiOBx98cH46egKfz8f09CRlZWWcddZZ2O12gsGgOVwmGo1itVoRxZymW1lZGcApqhput5v3vOc9iCJYRQvJZBxBcrB46QLedvNN3PwP72Tvvufw+QpAc/Gtb38Nm8VKNBbm6PF9pLJNqIJMOguaooLuoalhHSUlSykqKmLLU08RT5TzvR/czTVXns/PfvJ93nLTG6iqcfDYk3tRsmGqqktZuWopWkZnZGSM3t5eSkpK6OjoOIUi8efYqf9fA3KgJslWJMmCms5wuGcYEHG7MvT199De2kJDfT3JeBi3Q0TVU2iagq5aEEUbmg6iOD/dXkwh6DkdQU0QETQZq1UgqWbRdSvNTU1Ue2UK3Skc+kEyR7ax49mPE00LNCtJbHOFuP2FROMaE0GV7JyOs8GH3QIqAguWrUFRX7+5NXi+ym8UuqxW6yk55vzxgH9L9pqTU97/wX/iXz7+KX5xz+MMjocpLW5H8sn805c/SGlxGTark5npQZ575g8oyVlkWwpFSWCx+1ERUAULIb2KYRl+9NQQQlZnJjuCUhxH8mVwKAlWl1tZq0dorrHQUa2SjmeYnN5GxVKweBpAGUZSQVc1DndNEyjVOPKLB9EQSRHH6yvg5PZOduwdIB6J4/I6EG0ibq+TbAY87gIEXaDAV0Q6m+vvdDgcpNPpnEqDqmGRJKyChaySoqyilHg0YYpNpuMJXDY705EoCS2Bho6iqTidTrLZXOXMIskU+Pz86Ec/4pprrjGTzosXL+bJJ58kFJqjsLDQBIl8vpghc3P99dcjy7mwTZZzzdIPPfgo3d0/YGR4DFGUSCSjfPzjH+H+ex9CtlpwOwsZzYRATWAVHSiChGTJlfIDATvT09O0tLXhcvq45KKr0RSQbC46TyQ4fDhFNqOysL2FmRkrx4+OkU6mGBnuorQiJwv/xFN7mJrsweW0YpVtpPTMSy8YQQNdBuT5PJpoCgMoqo7dJpFVQNGdbN95kKrqWoJzY3g9Ngr8TlrqK7FbrajZLA2VS0BXQY3jsstoGKrJxlR6BXLCMDnTZSRNBiFjkukyaQ1JAsVh5f5n6niuU6fY58NlTbDp3PP56c9+yA++8zW67r+LzPgAZy1zUxFIs6RSJxufBu6g/OwMg523cm6hj9133EhKgWBEp7p5JQ0dGymu6kAVnaiakNdRIiDM0010XUc0jjkzL3slqPN8u3yQ1HLHP/+9dloeUtRBEzReKhrO5xsa5OL8Cq4sywQCgdcaJv7i9poD2wfe/0/Cl7/8Nf2Wd97MtVecLwB86NPf0z0emeD0BLv3HMQiq6xZvYllFbX85IGHUJMamktFFQFRRrFb6d97iH4xjcOnUVBbgttRTrG7jP6Dw2zv93G0yMNUdpg0kzgKJdDj1Lp0LqouIa24seIk7NDxXV7I0GQYxhQWVC+lubqJVDTNrm07SKs6To8dT0EATRARLVZS8RiqlsZd4CYSD6GmtFPK97quU1habGq/VVXUIyIRUZIIokwmqxKKzuV4cS4biUwCNJ2y4jJEQSCZyqAJGhaHjUe3PsHnP/M5iouK2bVrD6Ojo6Z6w4tt8kbO4/kG+edZ7aqq4nC4CIdiVFRUk82oJMdi86MKc6G2IOqIoo4ogaKoeL1uHnnkEVasWMHU1BS6rjM6Osrc3Bw33ngjQ0NjWK1eKmqr0TWBZDJFeVU5NpuDX/zPL6ltqEWUfYSiJezYrlNeUkkkHqG+QSCtpOeLDi9BTNVFQEMXFHJlpGxOfFS28djDj1JQ0kA4HGZBaw0lhRJtdS60GhuCIJHOaMiSgJJNnNIWZiT+dPiTOUBNTKIj5T38IoIqE5+boaL4MMXFdQQKG+jun+J/fvk0kUQd3/zuNkYG+9m0upx4NEZsdpgBVMrKKlFUNweOH0MUHRw7OsvyxSKLO+qpLExjST1Fcu8j9OzMMjAySzzlwF1Ujt3hIpxUkW0lFFUuZuGKC5A8ZQhWF0ldmPcqswhoCCjzm4GIoMsoopabEKeDgJInyiqiCH86B5rvFXd3d//R7zVN473vfe/rO4Z+AfuL0IlLC4t56Pe/4torzgegzJPhPz/xFqLhmADXmK/7yPd+qdsEnbSeRUkkkGxedG0WXU3xnv/6HRWBAIoq4HVY6D26i8cfuJOxY0O5HdYNBWUFOEvLqHJXMtQzwqDq5uHZCv43Nc6k4kHR4ghVWSyVIqwQ6ZUO0s1RrKVO7NUy8fEUod4EaVFiVd0qxrqHcRb4mIvPMRMMISkWkpkMDpcTh82OmlXIZlUcog2LVcJv8zE5PYZss6LoGRAgnkyQSeUGrjhtHhQxjc/nIaNlsDkdNLU00Xmsk4aaBqZGJ8kkMvMDWwJYLBZ8Ph+jo8OMjAyZ4JU/58AY8hIIBLjzzjupqMipN7S3t6OqWSRJQFHjTE4FkSQLdrvVzEtZbDKqmgVy3oAgSMzNzeH3+zl48CB1dXXs3r2bsrIyotEow8PDNDc18odH53ji8adxOQsQkEG3Eo9HaWprQJbsSLLOtm1Psbh9Mc89s4XzN9cg6BZETXq+g+NFTEdFQELJZHNhpjDfopVVuHjzBUiSCpqKhgpldShKBkHPtUPZBBFN15BFA5ieByhBB4GX0bmAC1EXsegKEqlcnhQHokvg7Euvoam5lg/+84e5bMMmVq8Kc86Savr7t8CaOdyODE6Hi3BEJZmMoyQmKCwIsKymlEQ8RftFMgppZqb7GVNl/D4Xfk+AcCjNQ89OMjId5eprqvFkFapKrTjEPuTIQaa2/ZLp6TTDo1Es7gJ8BQHSGRFF9+IraaWqeT3lzUuRnC4yqSSiLqLpAkgWFEHNKVTrAroGkpgTb32xcNjYEHRdZ2JigsLCglPvz99gfg3+QsDmdjp48P4HzJ8/8fEPC1/+r8/rv73rd/p1b3qjif5f/+cbha//M3iu+Ec9FglhL6og7nQjzsUptYlEQ5OM9I/S3XmMxqYa3vq+T6GITkTZgUgWh6QzMdzLs888zvDBQ5AdQKxKk5FlMpMhKltqKcmWEpqK5eS49RhBLUzEMUumKoVUo2NrsJHUozyZfRSxVsamW7CGbYR2BClOluCQbExPTaNoWWSHBd0KqXSacDgIIhQ1ljIxPoyz2k0iE8Pis+It8RBJh8i40qQzSeJ6jAq5irdf8g6uPf9NSIpMIpXgt3f/hpm5SSqrKwgGg+zevdOUhOrv7yeTSbF69Vmmcoqhy6+qKgsWLMDpdDIzk5tKPjMzQyadEzNMp3QkyY7D7kRVI4ii/LxsjigTjcbNxezzFaBpCkuWLOH+++8nHo9TUVFBNBplz549lBSWYLPZiUXCzM7OAiIjY71UlFehZrOMj03xxuuvZOHCNvbs20c4GGRsUqKlrZqMmvqTHpsgCAjkqq2FBUWAyEBfL20tzUjSPM1DzAGkIOZ0+IwWKFUgB3J5Hhp5gJYvKf9iZicOgoSmS6iShCaBWxQ5tuU+aovdBCae5jf/cRtvXDmLyyGTyqoUl3uYnU0SjYdQsipkbUhCAtnpYTzs5uCJbq68pB6nIhCPpwiGo8wlEoixIiSLFZ8jy+azXSgIuOwzCLrIeF8al8tNUUkj4azG1kN7mJqDtDpDR7uLlpoCqvwp7OJ2Ut2P0nVIY3YuxUxcxe0rweEoIKmIqLKb8oZlNHSci6+wlbT6vKQ7vDBQ5Ss7/xFA/I21UpnH/Zd402d2bP2j5RQMBl90iYmSD7RhVJcTW8LJe95yFZ+75aI/ev1HPvtd3R6oJYaVibERBrqPUerxc9117+CKN99CQlGQZRGroCJl4jz7xGM8+cjdqNFxkBVkn0hhcxlVrmo8iUKSvSn0cAarR0bxa3TNnECusUCBhusiN1ExgSBoOGI2YoMqzkoHGT1NdCIB0+D0uEiXpLAvs6GIWQQBskKGkDKLKkJGzIAukVZDhIQIH931UT629SNIgoxTdsGBDG/b8A5UVae0tJRFixaxdetWc0C0x+MhGo+Qiqtk0mlikTlaFrSw98B+ntuzDdmWxuEIYJEtDA+NUldbS31jHYlEjJ6ePmZnp7HIGrJoQ9clEFREwYkgZLBbPUxOhSktK0LXLZw4doyy8hJueutbyGQytLa2IssyQ/1D2GwONFkkmUxx1ZVvpLamngcfupeymnIWL1tMNJJhcmwah8VKx4Y6Oo/t5JwNjVglJ0kl/tKLRRfR0VF1BV3IFQhUVYd5KfVcQkwlr53TWDXmvwIpNEGeD88kwIIgxNGxo4pJ0JyIqPPzalWQQRYlJE0mkRGw2SXSM8NEBh9ncYtMgdeNtz1EMtyPVXMh6lZEsmiqhJ4VsTtkJFFEVSQki8R00sJ0JMBIysuOw4PsHYLfd4expwT0TALRmkFQVdZ1KKxqE2io89NWJKOmYkg6RKJpBkMhEnGFcNKCz25n+cIS4pEoDpcbi0UnODFAOGSjwOfHbS1n/8Gj7Duk0rG6kNDYMAsWyDRVFuERZhGmfs3clt9yfC7B6GwK2VKAz1eObLGQ0nWwldG8+CJqW88Cu590OoskyrgcbgRdRJQ0VDU7P7bwb3OgzOsCjjU1DaqOpKrE1Qxeu/MFX/f1z76w0N1Xf3qXnphW0GU3s7EUhw8fRLZKrD3nIjZe9layuoqqprFKEhZVpff4fh6893YmBw+CLZdQLm8oo6q4ioClFPu0jZGeIRxOJ4GSAo7NHsMZACQVu+JEmYpTbqkkOyWQOJ4gszCLsACw5AilOrm8kajk2nMEQQVdQxVFdKeIIilE0mEqSmroGxhg8YKlHDlyxByQu3LlSo4ePYosyzRW1wMaWTLookB5ZT3r1p3LWPcx6qos7D8xgz9QxcDcDD0TI4SjIeLpBG7RgqfAz9z0DIg6qp5B0yR0PcJV17Ty8X+7iO6TPdz2g19xcH83bk8lK5edh9NiwWV3kVV1gqFpNCTSGYGVy5YzMT4HaAwM9rFp0zk4HR6Gx/voHx5k/aZz6evpp6xUQtUmEOQ0kqxA5k/k2P7ctSNmEDQ7og4ImRw4Cgq6kAZNRFYdSLqKLqbRBAEBN6I6wtDJfZCNs67ewlRXF06bzNoVFSSSYfpPnkQFqkrr8XldhEIhouEQaU1FlgpwWC2IuoaaSSPIfioCWRxqgozUzz9d14SFJTy3/xDPHJylcwaKSko554IrOXrsIDdf+u/UVtexZuUqvv/Db/Mv//aPuANOUqM67dVJzj/XS4nbQU2VgEWREJByw6qtCWLJCJaAHd2q0dBcRKE/irdAwFJfQTQZp/vkLGXFJXictYyNzLJt5ziVC0oY6p5g+eICaksE6nwqamoPdO3myN4Mk9EsM8EEgcJKlvnKiUZ0hifipC2FeCtbKK9d/FfDhT/HXhfAVumR6Z/VkeNB5KyCbnllucqPvvNNp/2HNwHwlnf/m15a04AzUMlMNE7n8cMokRAbz9rA+z/5TRKiiIKAXdNxijqDA31sefJBDux6BLQIyOCs8xPw+5h8Mo5HdDHHLL7NflIFGaL3qWjBFJo+H/qoAhIWVLK5rLVVRUvpYBVwqQFcGQtqSEEfz5KaiDETmmH5P63g3e9+9x+d8HXXXfeS5/zLVefrs5NTrFwpc+LYcRyyhF2WQFOxigKCpnPZRRfyy1/+koGBnpyum+Qhm1WQBTtqKktrYwvf/vq/EwxOs3//fhBVGhpSNDc3cqJrgK9/7Q4O7u9ClnSc9iauvvpisoqOLkikMknGJscYH5ujsrwCXU+CmMblbKahYSlZTTV1/o2xhS/HXk1OJzfJLAuijgbogg0t48Rpk8lKkM4EGTx8H+cvLyIyMkomOceqgBOfz8LE1DRZMhQEfCg6xOMqiibgdvuxWS1MT08zMzNDoNBPaWkp0WiUrq4uRFGkuroav9dBeC5ESIzhtHiQtRhWa4KGQoXacyy4CgoQdJVQ6OesWBdgctenGdmh8s6rnXz71lvwYCc+JxNMynzkKw/SuqCVf3nne/jc17/P9mee5errrqC2sYHKMqjxSayLW1nQ6KK6Sqa2TEAVbMRjKcRMAi2TJhmdw1dgpaAow4bVTtRMjKUbagil5ugdSTIT8VNeUUM8lmHbjoP0j0JShcWLo6xYUkJVuUJ9UQxRC6LrvQQ77+IH7/qUHlNlyqrrsTkdLF2+gdYLv/y6Lii8LoCt81dfFazrrtat0SAZTUdPpP/8NwV+9eMvvSDgfel7d+jD/UcoKq9FS2fYefQoYxPjLO5o58Z3/RPpf/ggmi5hEQUcFplMco7//sK/UeoTiXSmCT8aAjsUWasgYCMczVA8U0R4PI4eFVBCFtwONx6rn+jsLEsXLeayCy7jwx//yB8ths9+9rOvKjubzWQYHx9lOjKNomgUOXITqiKxKKXlJTS3tdLb30dFRQWplJIL74QMopxFJ4PFKpJOh3J9pA47G8/ehK7nlFJjsRka6gq47QefIxpJ0d17mOGhSRobwrQvamVyYo5vf+sXnDg2QlZ1UlK6kpNd46TSErqWa8cSRRVNlxFQUdQcqL1Ub2o+oBmdGy+H0Kohg5hBQkfX7QhCkkR4DL8IkfFtOLUxFlY0sGoFRKLdxOPj+Hx+3B4bkURubmphoIRinwstmSYRiuCwyBQUFKBqaWbnprHZ7Pj8AXQBJqenciIMBYUoOhzvHkTLqFRW1GFzW4hHZhkZmcXj9eCraMAup4hHkgQzGqIlgcuaI3/XedPUXWAnEAig6SJjIeh/9D2Ed5fwlvUyT/787Tz4zGE+8x8fxCPDguaL+cGPvpdTSM5Y0RJRrJZpPvOR99DR7EVPzVDo9ODzFZJJJZmeHENNyvgKfbg9VrJKnJSSwKZYEeJhHFqWtkYLi5pEAgVFZBWB6YFOQlYbZeXl2O0ujhw7zpZdMRIZaKiFtV6FepdKz5676dv5c93ltBGPKfQPB4llNByl5dgLF7Bg2Q1suPhtf1Xge10AG8Btt7yJd77tRmHVFdfrv7v71zz9q9v0a6+5mo98/BOv+QX6t38+farP1eZ3N3/0a3pNXTsZFfYcOcjs5AR11VWU1JbQWl7EwcNdLF5/PaWVJex85GFscpw3tF3Db37zm1d1nC6X61Wdg6KlmZidRJdkIuIkFkstF5+/jD88uRO7zce+p3ciuuzzM1zJVUsVDVG0IYryvFqvxehGMrldOUCRUBQN0LDZZTral9O+MMdtSiYSBAJuvvRfnyYcDrNn104sNitlpVW0dyyjp7ufPzw0h6D4EVDNHtPS0tKX1XCf30+p6zpWRSYja4i6DIKOjgCkyAg6dmxkNZ3kXC9SqgcrEULTJ9i4pJ5kKMmUOpObYO/MSWwlZ8JYFAs2e4BIMk5sahKPzUt9oBQ1k6BndIhkRqKsshxJyDIzPYdsseEPFOJ2epgZH4RsGpfXg8VuIZPIomUT+DylFATcRONh5majKDaw+9yoyRS9U5NE0w4cvgae2nuSC/0V1BTqLGgsxKYqxFIZJsMx7EoaPaPjtPtJZyLYsv1cs8rOTWf7UZGIx3fywH+toaKimnRSYG52Ek0JcdFSLxaLRijiIqNk0KUMVsmO015APBsDTWB6LkksoqILfnafjLBxbS21njTlTQ1kpRQZ0cLsTBCbmEHVRGxksGdVKotErtzsp8hTxPDULAe6szx5sgZJrGHFgmZ+csd/46mE2UNJFhZbOGutg8M7D1G/5J/5+le+q3/kY3+9GQmvG2B759tuFAD2PPDqAOK1sp9/9V/zPv8S87t3fzioH9m9B0hy6Nk7BYBPfvJz+mOPPkxNTd2r/rzp6elX9f/ygfSRex7UH9/yGCcH+miqaGR6KkzGISNkMjjszzPJc0KHr0zu2ZBcMrwnu92OpmkkEglcLhfnnncRipJFknVS6Smqa7y855Ybufvu3yNIIoJyqub+i31ufuUu31JWHRGdjJDApjmxYAGrwMGHb+OSc4uoLPQxENxDIpOgtKAOb8VCQtFZpkNTOKxeKqoqkYUM/QPDZLBQVFOFXbLy6LN9DIbsLFlQgl2X8VokWurLkcU0kWSEwdEYguSkoKic0hI34yM9BIMJrK5SfP4C1GyCiYlRPP4ARaV+MkqW6clpsppETcVSjvUfZP9hKKyqpG8szNTcMOFMgP96773IWQ3FrvGTe37Mz/7nNhKjGRY1SKxf5sEWEajwWmmrrkWVcgWLkeEJ9EwKh98LYgybF6R4BD2lItvtpNJpUsk0bo8Lm2xBU7Nk0nEQc3LlT+wYZTrpJZRQGYgodPnsdHZNEh0Yo0AQWLxxAcNjaZSxLJtWFOIq8VFmi9JcWc6PH+7i0IhMYVkzNsnDM4f3suiiIh745YN4tBKmB6J4Ay1sOVnNsKLT3LSKr/73XRQFJG75h3/Wd44eIqxPERyYIDLg57Of/if+4z8+JgD8zw9/ob/jvW/9izzvL3sS/BmDj3zkM/p3v/FFMnrWvBmrlq/VLTYLz+145lXdoE9+8pP6F7/4xdfk5m7YtF4v9JehC0kEJEKhCJFIhCVLlrBnzx4uvPBCrFY773rXu8hms6a2/WtiutHbmaMIvP8D7+OHP/w+yWQaRdE4dGA/DofjRUfedff2mD2iW7duZePGjQCoioCswdTA4/jEEzRWllNa7ic4PcD0wAiiZKOsuhy3z05wdoZQcJpkXKS2th13QGZmZJip6SiCs4j9J+eYiZewZc8ggRo7WdnD7OAsolXCU+pHVjKIyTjRoEJxAC45dxGLGp1UOVUceghVSKEA05MzhCMpdLeLxpomkqk5BscFCrxWDnVOIYg1PHNknM7+WTTByqaNl1Bc6uW+p39PcY2fueEY6XAYj+zE6/JTVlXJlddcyuazL6Oqxs+2Zx6ByDjJiYeYGjqM3eqlvr6BVDbMxOQYiYiCv6CI4iovZDSmJ6YJhSIEigopLi0hFk0wOTMNokCB048i6oTDMSySm/LKegRd5cTAKFv7h9m1C1yFRVxx+TW0lFcSmlH4xe//l4m5OZTUSlx2P9bmfoqKUwwf6UXMuvB5C7n2quuY6h9lcLCL2ViGptZWdEmj90QX3f1hFl1VQfe+43izDmZm47Q2rWGoV6WpxUFZhY/hwZNsvvgSnC6JbVsPk01Hee8n38OP7/8WQwdCjHcOoqTir/q5eN14bH8LtuXJJ8ieRvpsX9TBtm3bXvV7NjY2vnYHqMvoWgZRtpNS0lhkB4nEFKtXr+bDH/4wIyMjPP30VlPa/bWYmqQj5nhjQo71LggiOgrJZBIdGcjCyyDKGqP/4Pl8myiK2Nzw1JN7GOsfYmGljTK/DskQPpdKYVsJ2ZTA8NQkgwMZyguL6WhcznQiSN/gURwjEhU1tbSW+NF0BbumEU8Ocs36MiprW4jFU+zuzPLUcyFO9k3TvLSDa9/ydg4fO863vvYlCguKEBA5OtDJxgs3okbmSM9oBDxw9rpmWmWZwQmBcLyAk6MZjvdqdA+q/Pu//wP6wD3Yqg6jSAp90cPsPTmOHSsfe8enec87b+HZ7U/xuS/cytHjJ8n0HGfH/Qc4dP/XWbWqgPJiGS2aJDw3g8Php7KqFF2IMzk2SjyhUlhYhtfnYmJ4nHA0TiAQoHlBK0omS29XF5qmUVJSkpPICkcZCY6hZjQCBV5sjjliyRgFcphLa+28Y3UpyVSWaPTXSKNOVjQ2svz9NTy3N8OR8a3sPAyZXgv//a3HOO/cc4ybjobC0c4uZqdm2XTOJuSAxKKNS5h1TGP3xyiNtdCy6nJ6e/op9KYoKbLQWF9LV+8hHn3iIFahlsjd9xLMzJD2KhQUufnnD74LZqu4+soLsK/I0ti6VK+uKGHL04+9YoA7A2yvwKpry9l/6FQPJxIJMzIy/Krfc3Bw8DU7vnQqAQU+NE3BKkokldj8EGgdQZAwuGEvNM391drz7P7nibICBvH25Zmu6+jq8wOgjSLD7t27iUZS9PR24fE56UkWEe4uxTPqYGZyCFnKkkpHSYbitFYU4ywqx5tRsUsKixtLULJZJkLDTPdmqCwro7G5jVg8yMTkEMf2T1BT08A5bSVsanITjcaZnOoiMPUDrl9ayRM/vppjR4d4eMco/ZOg4EITS6hb0ERZUQFP7NnDb+amAAmvw0WB2890dJZMkcb3H/4e6XiUTDCB01JKJqvhsVSwev1ZpGIC73znh9j66A/53D+uxXNxM8HB44Sn4wSqXBT43CSDEcaDEzh8Hpqq68kkQ4yMDRNJqlRW1+O0CIRDUwSjCSoKKygtLSIWDzE6NoKGTkVlLbIk0d8/yFwsTn1tFY1eP+HgDD1HT6BoEvX1jditFkKhKZKxaXTNQUGhD5kg0zMR/M45Llvk413rAsSTUfb+8mI6HwxQUVZNIpkhI3opKFvIF++4h94pEFSJN699A5+471NoqIhIhONRPnn5lRQ3rCLksXDPrx/A4bNQUGgnsCqOKmWJb5nEkvFTV1jFgk1X8Owzh7nj19/5sxfmGWB7BXbvfXcLLpfnlFjqjddexU1vveFVv+fnPve51yzHYLDEjZAun0lu5MrWrl17Sh/g683yZcHPOusskimF+sZaDh3eh8XQfxMseAqrc8WMmQlw+ghZivnt3hRunx+LtR5JjzHQe5zIzBxLW4qw+gP4MxpOUaOlqgpNkBibnKF/KElBQQG1FeUUFMcZGOyn88AwJcWVrOnws3GxjXAoysDwDLJVorIhQkGxhZM9hTz80ATb/x975x0eSXWl/V9VdVZLrVYr55zD5MwwsCQTbZKxMY7Lep3WcdfrxRnnsLbX+VuD8WLYxRibDAMME5icmRmNco6t0AqdU9X3R6vutMRgBq+9TjrPo2eGQSpVV9373hPe855uldR6jYG+fuzpmRi9ZmaPeTCm2jAZnNisChNuN4XZK5juOYaWvZ+tjjA3f6AUR/o0/f1DzPnmsGbasdvTGB0fYS4SJDuviPx0J95JNyNuD6oplaLiLKwmjeGBHjQU8vMKyc1MwTs3wcDQKBZTKnmFWSgGjcHBIQzYqSrOwZWdytjYGO4xD2ZrGsX5LmJRPz0dE0g2I1mFpeSmO+kfbKPXbUKKS2ysKSJuiODxzTPlnibVmkGmyYEdlVBoiqnhkwSHz/ChDQ4CXh++gIx55D944uvPIKkmcsqrSc2p5WuP/Ii0jDr27NrHQ4cfRnLJzBwcRD2cQmZaNTW5q3Bl2Nm4Zgvf+sGX/3B74U+9kP/SzO/3Lnr4t99++58Nn0efgrR0Zuju3bspKCjAarUyNDREXV2dkKrRQTB52vz/tW5YclEhFotRU1MDLMzsNEqUFZdQXlKMDMQX2n/iWgzFIHG2zUJvdx+eqRkKCgvRDDKqphGM20hJr8JsK2VKM7N/3MERj0I8GsVilBgZ7MA9PkVLWRZrHS4iMbBqMg1FxYQiESZnZzh9qp80ZwFlxYU0Z2TR39/LUPcZpt2ZFGTn8P53VvOOySlGxzzEVpjJyneR4chlxuNn78lhhj2ZjHgk7n5vEdGRY8zPRylw5JDldOHxTHG2Y5ZAXKWoogCTZGFkZIRQJEC+M5v87HwOto/hMMxQVZmOxWhgzD3MwHQAxWilorwYjRh9fT34vFEyMgpxOh3MeacY758gxW6lqNiJrMLAQB9T0/NkZWWRmmIn4Pcx7p7EaHZQWJSHyWjh+V39rN26jp1PH6Zh/Z1c9smvIilRiAY4tPtxHnnoW1hTJWR1ErMpxoq6MmKxAB7vFFMhL0aTnXxHJqbYDH3Tsxw+cZo1K0v596/8KwfDTvpGNPwDHtLTM/j4ez7Hj773LU727eTyv3sLPcOneNs7b/+DrqllYPsrsoqKigRLPQmgVFXl17/+lUCqN7zhSgB+9KOfaPv27aOpqYkrr7xSTHj/c5iDoPexQiLU1WQZDZkYIBsgFI1gMhghbiQ7I5OOaCeXXnYFY+5JFCT+6/6fc8fbbuMnP/g+v7j/v9izazcGg4lIOIoiK0zPBYhITuyZabi1NA5NZrFvPJDox9U05qZGmRxppSDXyeZ0K0gGIhEvJUUuTIrM4PAEw/3TmK12XFnZtKwpoK+vi8n+Tvz2GXJyM7lxWzrh4CR9Q1MERuxYrQ5WN+bjGR+lraOTiGYk25lOZWYqQ2PjzEyHsKanYHUW88yedrZuq+BEj8xzu4MY8zVSMmW08QAr8tPZtrkYvxIlxyBRUZBLXIoSivgZGxkmEjWQk5lFSUkR09PTuCdGCYc1SoqqMRhijI8NEw5rpGWUIplSeOSxVqpa6jk9n8Z93z5DPOrkmeMP8/UH7kfJg1SLg8HWcd523dv5+j//PyRjggYEUZCCEJvl0//499iVOeKWMAYpgtcf5+Wwwv/7yRmCc0Y2bbiIQLyd9939eb7wpc/S3d5BJBZh3/6DbFi7Gqs1xPv+8R/+oKfpclX0r8je+ta3aoFAiFhURTFITE1NEQoFOHbs2AUvmocffkR78cUXicfj3HbbbRQWFi7MaEhIk4dCoUVqsOcbdCLLMv/wD//AL37xC4LBILFY7DWrokMjw2K48sDAAPn5+YukiPS/x+Nxfvvb37JhwwbKy8uJRjQUg8TI8Bh/d9klPPvUXn728+8Tj4cWVXy/+tWv8vnPf5709HTuvvtuCgoKGBsbY/v250XOUVUT6sc+n29hHoRCZlYeBkVDlmKYJQjMepga7cGZ6mflijzqi2RshjCGaAwFmPbMMeGZA8VEQVExjnQ77rFxxkfGSbGlkVeYh8kSJxLy43FPMTcdxWBNpbyuAk0L4x728ezuIV7ohZJLqjl5uBN8CoYUO6nFCimSndmROeySjVn3LLmFGShanPDsJJtWFlJQrLCyLIN0qw9z3IesxonFjUwFwhw74yYtM5ee4Vmysqtp7ZvkbF+M7bv2UFZQwsbLrqdLPU5OQSaDB7tJidhRoxGynSVo0QiS3Yg/GEILRMnJz2PLxRv4zKc+gctZxj995sP8fN/PKM/Kp2N3Dx9670f5j3//dmJItKxQUFDKlVdcx3Pbd4IcJL/AxXXX3kxaagYPPHA/h4/u/oMC27LH9ldkiRxbDMWgoWkJ9VOTyXLBP//ww49oJpOJH//4h+ddZJ/5zOe07u5utm7dylVXXUUgEHjNUXkXYksVW3XPUdM0rFYrjz76KNnZ2axbtw6AN7/5zaSnp/PBD37wlWIL02Htnp/Dgw/+km9841v09PSxdetWnn76ST71qU8t+t5YLEbAH6G/v58f/vCHhCN+NA0GBwf45je/SX9/L1YrhEMqyCZmQ0FmgmFi9ixijnq6prNom9DwhTxoqp/pqXHkeBoOg4FL1uRisZqIBybJSJVxNZQy6Zmnc6AbVDNFBfkUV2YxZRticmaWtraXyc7KIys/lbe9uYg3eKbw+weJXZ1GaWk5Nlcag8PT7Hx5ml/u7yNmTCc3u5DZmRA5mdn4TGZ+1T5KSsSIo32euZ4AdmsmvtkR4iGN8iwb9XWlDB6cY3jewujuHrIzcyisyOBDP/w47V3tjLX3kp1SwFz3DNnWAsxOC7de/0a+9M1vsO3i2/j8F/6JnTse55knn2N0aJR77r2Xn+z+KfVrVnL24aPYJAdehx+rZGTvrp187zv/wTve+W5OnDjBjCdAT28H1VV17HrpcT74offy7DM7cLvdyPIf3rlaBra/YHvkkUe0p5/aQV/vMJ/4+L8yP6uCZEZVA8gKqFoILX7hDei3JElKJdtvf/tbzWg0cvfdXzjv/7/nnp9r27dvp76+nmuvvRa73Q5cWK5Oz/EdOHCA1atXE4vFOHv2LKdOneKGG24gFApxzTXX4PP5qKmp4eabb37Vi37yk5/UfPNQUVHJ7Ow8p06dIhZTMRgSntvSWaoGg4EPfPB9fOELXyAc8S/cM5SUlPCDH/wHAPFYDMWQ6NQwGs10dnfxjW98g/7+fuZjQYySjCKb0SQLGjFUk4qclclxTxpPnZ7AYnRhsUhIaoCJIR+pRisXbygm1WEnHpwiLdWCIz2XYCTM2NgoowNQWFxKUX4Nc4Fh3AMeunsGqbKmYzAYsZsVJNmEMSJR5MhnxDBOqEJFc8exD6Xxzds+zz9+8IMAbN/+LDff+g7sBWYCZgPPHJwmHokRMkcxb7DhzEnh5KGzZI9FuemyW3m09b8pr2phqGuUwdF2covymfVG+OEPfkZzYy7/dMMbmLEZmSjwUn9jE7O7g6RPmfDumOYrn/wed939L9zxlrfy7CPP09Mxzqf+7TN87evfYtw9zsqW9fT39/LW2+7kwOHtfO6zXyDDmYfFKnPNtVf9wffGcij6F2gPPvig9vTTT6NpGg888IDY6P/vR89o4+4hbHaFnp4Odu7cSSyi0d13VHrk4e0aUpSbbr72/6QysGnTFu3+++/H7/e/ZiiqaRrPvfA8lZWVSJLE4OAg2dnZGAwGPve5z13w/T722BPa888e4H9+9QsMxjiONBfuiTGuueYa7r77C2Lor6IoSSD3GvnEBeJxLB5b8IgT368J2SR1gdYi03qmg3t//jM6O9uxWEx4vV4czgy8c/N4vXMEAiGycrIJhQLYrTaMspEUm5Ge7jNEQnOkGCJsXJnL6lozadIsSijGiyenmNQqefiZdszWVHJyyphKc2MvtzFychJtKsK733oHP/yPn4CWuF0VFU3VGOwdpLKqHBkjLRet4NTMGQrLSxk93IdLtvPJT36On/z4h4RDcbzzIQLhWSxGJ2azAZ9/npbmNchmlYHubuZNc5S9oY4TT+5FmjSR6yilMC+beb8PWTZRVJTHwUP7mJ2ZXHg+CRHRtjPdXHTRVmZmZyguKuafP3EXH/3YhzBbZCrKGhkZHWBqeuQPviaXge0v0N7whjdozzzzzAUthg994F81k1lm797dpNjNtLQ08Z3vfO+PDm5f/epXNafTSWN9E2lpabz88gkxhT4xZUomGk20/AQCAfbu3UtWVhbf/Pa3fu97e/CBR7S9e/fy45/8EE2LvOI63/nO97QHH3yQ4eFEPs9sNvPlL9/NbbfdhtlsFoTl5AlZute51Nv7XaaqMSRJQUJi86Yr6O1ro6Awi02bNtHXO4LZYiQeD6NpCvFojImpSVQ1hjMjE3tKCjIaBiWORIywFmdm0E/YKNEd7sE/N0VgKEJt7QbedPXV/PJ/HmLGPUWKWcGSrnD7O97OnXf8A6XFRZzuOsSHf/Yx5uYiHH/qDJWpJXS1nU24pbIEYYgpMSSDQcC0pCUk67Zv38Xt738T2dvymWv1EOiJIBvM1FdV8dyzT2JOS/Q4K5pMZfkqpjxDrF69io9+9BN89WtfZGZmhunp6cR83Thc/YYbaG1t46KLNrN7zw46u1qln//859q73vWu5ZaqZXt99oUvfkUbHxvgxz/+6Z8NJeWpp57S/H7/H2Wy+Cf/5S7NZrPxjW98A39g7nVd/53vfLf2+OOPC6C98847ueGGG7jkkm2oqoainO9yyd6evOjfVFVmfs7HG668iYNHXuJnP/s+73nPe5IGMahomoSkSfzXL3/Jjh3bmZmbTQx6jqoYZCPRWBi3ZwZV1ci02clxOvGqAUIS2I1mlECUmVk/0yEvQyMTRGdVtt2wFY9zjEn/JK1Pt2ELWynOysM9NcFV11zF5798NyXFpZjkhdvQVJASQ2PiBiMPPfs0j/b8kuPbj9K3qwsX2VjTbfQNd6FgQNKgvbWV73//ezz6+ItIkkJVZT27XtpOeVkxwWCYaMzH5OTkogdWXFShKYqRWCzCpZdewi/+654/6ppcBrZl+6syl8ulTU9P/8E2zX/8xw+0e+65h+HhYUwmA36/nw984AN85CMfITs7G2ChRU1FkjTBJQQYGXbz7W/+mF89/ACPP/kQq1atSrpyQi0YYsTVOIpsJhyKs379JjweD9/61te55dYb2PPs8/z0gZ8zF/BhwUg8JoEiEwoHcE9OkmI2YbVacTicBINBFEXBZk9MVJuenMIfjjA1Polv3s+2S69k4+ZtTAxN8syzjzPiGcCRmkYoMsN4hpvmizbS+tvDlFiLObjvOBVljWxYuQFPeIhDR/agqCY0WSJODGIqBtnE448/xm1veTuuzDS+973vcOONr54D/Y//+IHm8Xj4/Oc/+0c/aJeBbdmW7fe0T37yU9ojjzzC5MQ0DocDRVH4/Bc+zTve8Q6i0TinT7Xyg+//jAcevI+u7lMUFhYiy+fydCAn+i41FqaSqcSjKv/yL//KF77wBeypKWIiFSTmN0ioxKMwMzvPscP7eeKpp5h0u4lpMSJqGBmZiE/D5/MTJkBmRg4pVguaJKMaZOLRGPGQn3AoysT0LEq9wokXD5Mas7Jt3fXkFeXxb5/+MN75IO+7818YGevmznfdwac+/W+JaViAGo9zxzvezoEjx/HPzvPud72Pr33jC2hJ4hB/alsGtmVbtj+CvfGNN2o7X9wNmhEklSuu+Ds+/Zl/paGhCUWRkaTz5+1isdjCLFTlgvN6yXQZ3X7961/z05/+lFS7E6QYiiIRiahEwjE8MxPE1TDe+SBpaWl0d/fiTM/kQx/6EG+68XqKioq4+wvfYMYT4IH//hm7du2gpraK+++/ny996UsEg0HGxs4l/C/Zdrlms9l4ekgfngAAgABJREFU6unHloFt2Zbtr93ectsdWlZWLr/4xb3MzSfC41/84n7tK1/+Gn6/H3/Ai9Vq5T3veQ8f/OAHycrK4vWqSC0FP71rQwdGCRl9jvLfv+cDyJKBZ7Y/SkZGGnv27Cc1NSXx8wtzc3p6e/npT/6Tl17az7ve+Q/c9elPYLEmxjUODw+eF7juvfde7d3vfvefDajBMrAt27L90eyd73ivVlVZx+c+fxex+Gtri33wg/+kPfnkk4TDYcLhMHa7nQ9/+MN89KMfBRCgl1ytjcfjYrQi/A7uoAZlpY289a2386uH76ezq3XhWvEl098TXSW1NY3Mzc0RCgeYmfnD5Sz/z0xXU13+Wv5a/vrDf1VW1GoPPfSQ9r+5xmOPPq3dcP1NWn5esVZUVKK5XFnaZZddob300j5Nt2g0qp3PYrGYpmlxTVU1LTUlV7v+2rdq9XUtmqbFNU2La/G4psViqqZpmvbUU89o6Y5MLS3VpeVkF2s3XH+zVllZ/b+69z/V15/8Bpa/lr+Wv37/r+9853vaihWrtMzMbK2iokqrq2vQ7rrrM9qZM2c1TdO0eFzT4vG4dra1U6ut2qBluvK0973vA+L/DQ2Oafl5xVpKSqr21a9+VUu+9jVXv1H7U3++3/drORRdtmX7K7Vbbnmztmf3XgwGA1VVtZSXNHP/Az9l2yWbSXPY2fvSfnJycjh1+vhfXqj5GrbcK7psy/ZXag8/vHgw0te/8mPNZJaJxoI88siFda78pdofaJLHsi3bsv052+c+e7dmNJppaGhg165df9WgBsvAtmzL9jdhX/7yl9EkLyaT8U99K/8ntpxjW7Zl+xsxqzVFCwZ//5F2f0m2DGzLtmzL9ldny6Hosi3bsv3V2bLHtmzLtmx/VbbsrS3bsi3bX5Utg9qyLduy/VXZMqgt27It21+VLYPasi3bsv1V2TKoLduyLdtflS2D2rIt27L9VdkyqC3bsi3bX5Utq3f8L+3b3/62dvbsWY4dO8bVV1+Nx+Ph2muvBcBsNhMKhejv7+e5554jFAoxMzNDNBrl8ssvZ3Jykq1bt/Ge9/xxZicu27L9Ldoy+fZ12D//8z9rnZ2dzM7OkpmZiSRJ5Ofnk56eTigUYm5ujlOnTuFwOOjv78dkMpGfn09lZSVGo5FwOIymaZSVlTE5OYkkSZjNVux2O7IsMzIyQnt7OyUlJaxYsYL3ve+9y2C3bMv2Om0Z1M5jv/3tb7UXX3yR1tZWbDYbqampOBwO7HY76enpzMzMcPz4cSYnJ+np6cNsNlNbW0ttbS1ZWVnE43FCoRBWq5Xy8nKam5spKSnBaDQSi8WIx+PE43HMZjOyLKOqKhMTE4yNjTE4OIjBYMDj8eD3+zl4cD8Wi4Wenh7sdjtvfvOb8fl8NDQ0cNNNNy2D3rIt2xL7mwe1H/3oR9qBAweYnJzEaDSSnp6Ow+EQsx8nJiY4evQoHo+HkZERjEYj69evp66ujrS0NMLhKFNTU6SkpNDY2MjKlSvJzc1FlmUkSSISiQBgNBqJRqMYjUYkSSIej6NpGgaDAYPBQDgc5sSJEzz77LOcPn0ao9FIQUEBJSVFpKWlATAxMcFb3vIWpqenmZiYYHJyklAoRDgcpr29nZycHBoaGnj/+9+/DHbL9jdrf1Og9qUvfUk7e/Ys4+PjWK1WTCYTgUCAsrIy1qxZQ3FxMTt37uTee+8lEongcrmorq6mpqYGu93O5OQk4+PjZGZm0tzczIoVKygrqxDXicVirwpeiqJgMBgwmUz4fD6OHj3Ko48+SkdHB7FYjLy8PJqamnC5XOjvxOv14vF4sNlslJSUUF1djaZpHDt2jJGREZxOJ7FYhBUrVlBeXo6maXg8HkKhEIODgzzyyCPk5eXR2trKrbfeislk4q677loGvGX7q7a/SlC76667tGg0yt69e7HZbGRnZ2M2m0UI6fP5aG9vp6enh7Vr13Ly5Ensdjt5eXnU1dWRkpJCT08PiqJQXFzMqlWrmJ+fp7+/n8zMTGw2G7m5ueTm5uJ0upAkiWg0KuY1alpiLJnNZiMcDnPmzBl27drF9u3bRU6tqqoKl8sFJMahBYNBfD4fmqbhdDppamqiubkZi8UCIMJW/dqSJGGxWBaG2kbo6enhoYce4rHHHqOwsBCDwUBtbS15eXkCkFetWsXMzAwDAwPIsoyiKIyOjuJwONi2bdtyOLtsfxX2Fw9q9913n/bCCy8wPDxMeno6VqsVRVGoqKjAYDDgdrs5e/Ysra2tTE5OUlBQQH5+PlVVVZSWlmK1WtE0jVAohCzL+Hw+3G43N9xwA36/n3A4itlsxu/3U1ZWRmlpKbm5uUQiEebm5mhra8XtduP1erFYLNTW1rJjxw727NmD3+8nNzeXxsZG0tLSMBgSxeZAIIDf70dVVVJTHdTX19Pc3IzL5RLApU/2NhgMRCIRjEbjonDV7/dz/PhxOjra2LdvH6FQiLVr1woPVNM0vF4vBoOJyspK0tPT6e/vp7e3l5ycHAoLC3E6nWRkpOPz+eju7hYDdE+ePMnU1BSNjY0UFhYSCAT4yEc+sgx4y/YXYX9RoPalL31JO3HiBF6vV+S/xsbGaGhoIC0tjcnJSU6ePElPTw/z8/MUFBRQXl5OdXU1OTk5WK1WAKLRKKFQiGg0isFgwGKx0NzcTFVVFampqZhMJuE9jY25mZiYIBKJIEkSqqqiKAoDAwO0t7djNCp0dHTg9/spKiqitLQUm83G3Nyc+D5ZlsnIyMDtdnPjjTeyefNmUlNTicVihMNR4XnBuYG2siwLb2p6epr+/n527NjBvn37SEtLo6SkhPz8fCwWE6qqEgqFxJ/Nzc2Ul5dTVlaGxWLD5/OJ+zaZTCiKQjwex+/3MzvrYXBwkO7ubqxWK7IsMzExwd69ezEajTidTmpra4nH43i9XlRVpaioiO7ubkpLS5fD2WX7s7M/S1C75557tOPHj9PX14fP58PhcJCRkUFqaio5OTmEw2E6Ojpob29HVVXOnj1LUVERVVVV1NXVkZOTg8lkIhqNAjKhUIhgMIiiKGRnZ9PS0kJOTo4oBuhUCx1MIBHumUwmLBYTsViMqakpdu7cyb59++ju7qa4uJjKykqcTocAiXA4TDQaJz8/n6ysLLKysigqKiErK4tYLLYAkmP09/czOTlJNBqlurqavLw8srOzxT13dnayY8cO2tvbiUajpKamUlBQQFpamgDWYDBIMBgUoFNWVkZ2djaSJBGLxUQeT1EUIpGI+G9ZljEYDCLfd+rUSTo7O3niiSfIzs4mIyMDl8tFamoq4XAYVVXx+XzEYjEKCgpYu3YtDoeDubk5pqam6OzsZm5uDpvNRjAYZHh4mKysLLZt24bf7+ctb3nzMugt2/+p/UlB7Z577tH0TX78+HGysrIwGAykpqZSXFyM2WwWuaxTp04xPj6OwWCgrKyMsrIyiouLRb5MVVVisRizs7NEo1FSUlLIzc2luLiUiooKQbVIzkslQC/hHZnNZkwmE8FgkIGBAXbs2MGRI0eYnp4kNTWVuro6cnNzAZBlmUgkQjAYBCAnJ4eSkhJKS8tJSUlhcHCQyclJFEUhEAhgMBgIBoOEw2EsFgv5+fnU1taSkpJCf38/jz/+OAcOHMBgMGA0GqmqqsJmswlANxqNzMzMCN5bTU0N1dXVWK1WYrEYgPhsOkVEURTxp9FoxGKxMDw8zKlTpzh06BAnT54kLy+PwsIEAOs/Nzc3x/z8PGazmfXr19PUlDgAgsEgsiwTDoc5fvw4siwzODjI/PwsBoOBiooKcnJyUBSFmZkZRkdH2bt3L7Ozs/j9fubm5njb295GIBAgJSWFj3/848tgt2x/FPs/BbW7775b27FjBxaLhVgsRjSaCL303FYwGGRwcJDh4WHm5+cxGo24XC4aGhooKkpQG1RVRdM0otEokUiEaDSOoijU1dVRV1eHy+US11cUhWg0iqIooqKoqupCgj0BOH19PRw+fJiDBw8yNTVFZmYmVVVV2O12UlJSiERihMNhAoEAPp+P3NxcKioqqKyspKioKAGmURVIhLUGoyx+n8ViQdMSYDM8PExvby+//vWvSUtL4+zZs1gsFurrGykuLsZoNLJjxw4KCgp44xvfyNq1a1FVlampKQYHB7FarQQCAYxGo/CoFEUBEJ8tGk3k/wwGA6FQiPb2do4fP87BgwcZHR2lrKyM2tpazGYzRqORSCTCzMwMfr+fgoICGhsbqampISMjQ3h70UhcFEAkSRI/pygKSCo2W+JZj46O8uyzz/Lss8+iqiqVlZUUFBTgcDiRJInu7m4+8pGP4Ha76evro62tjYyMDCwWC/39/XR0dLB582Y+97nPLIPdsv2v7I8Cag899JD2/PPP09raitVqJTU1lZSUFNLT07FYLHi9XkpLS7nooos4fvw4Tz31FH6/H4fDQUFBATk5OcRiMcbGxgCZrKwsrFYrkiThdDopLy+nsLCQjIwMDAaD8L4g4UXFYjEMBgOapiHLMlarlfn5eXp6eti/fz/PPvss4XAYl8tFVVUF+fn5mEwmwuEwsiwTDAYJhULY7XaqqmqoqKjA5XJhs9mABDBGIhEMBgNqHAwGA9FYWCTz9VBsenqSXbt28fLLL4tkf3FxMTabjXg8jiRJBAIh5ufnycjIoK6uTlBCvF4v4XDimg6Hg+LiYjIzM8nIyCASiQieWjgcJB6Pi5zfk08+SVdXFzabbYEMnAOAxWLB7/fj8XhEKLllyxZKS0vF79Q9PU3T0DQNk8kEID5rPB4nJSWFUChEb28vBw8e5PTpl/F4PGRmZlJZWYnZbBZFjqmpKYLBMLW1tWzevJne3l7GxsaYmpoiHo9TWloqwmav18vExASBQID5+XkkSeLYsWOEw0FWrFjBiy++yJ133rlcoV2217T/Nah97nOf044dO4bX6yUjIwOv10t6ejqlpaUiLzM8PMzZs2cZHR1FVVVcLhfFxcVUVFSQkZGJwWBgcnKS3bt3U19fzx133EFzczN2u51oNIrP5xN5KFVVKSwsFCCjeyd6ZVCvYJ49e5YdO3Zw9OhhfD4fOTk51NTUkJmZicmUSK4nigFhIpEIspwAz1WrVlFZWSmKBUtpFDpo6r/PbDYTiYRoa2ujvb2dEydOMDY2RmpqygLwZgqPKhwOCzKuzWajpaWFsrJzobHuXcbjcZF7GxkZEXQTvQo7Pj7O4OAgJpOJl18+weTkJCUlJVRUVBAOhxkbG8PlcmG32/F4ZmltbaWlpYU3v/nNVFVVoSgKfr+feDwufp+eS4QFkI5GMZlMSJImQOy5557j8OHDxONx6uvryc/PF4eH3hUhyzI2m41rrrmG0tJSFCXh2cXjcfG9yX8Gg0Hm5uaYnJwkEAjQ2dlJPB6npaWFZ599lrNnzwp6SigUEgejnhM8ffplLr74Yj760Y8ug92yAa8D1J544gntkUceEfkRnTCampqK1WolIyOD6elp3G437e3tTE5OMj8/T0tLCw6Hg6amJlJSUpifn8ftdiPLMvX19dTVNVBbW4vNZhOLvL29nVOnTjE6Oko0Gqa6upotW7ZQVFQk+GCxWIxQKITbPcno6ChPPPEER44cEXmnxsZGsrOzURRp0c+43W4kSaK2tpb6+npKiitISUkhFouJsErf4KqqIska8Xgck8kkqBIjIyMcOXKEZ555hr6+HgoKCigsLKSwsBCj8VyoGw6HmZ2dx2q1Ul9fT2lpKcXFxSLUNhqNxOOJ79UBTQdbs9kMILy/4eFhfvOb3/Dcc8+RmppKU1MTGRkZmEwJQu/c3Bw+n4+ysjKR4ysrK8NqTRGVy+7ubkZHR5mfT9zT7OwsmzZtori4WOQYbTYbgUCA1tZWnn76aQ4f3k9+fj6FhYWkpaXhcDiIRCKoqsrk5DShUITq6mrWrVtHSUkJFouFYDC4iIqipwz0w0FRFOFNK4qC2Wymv7+fw4cP8+KLLxIIBKioqMDpdOJ2uwkGg2zcuJEtW7YwOTnJ0NAQBoOBqakpJifdzMzMiEPOZDLR399PLBajrq6OzMxMbr/99mXA+xuy3wlqt956q1ZQUMDmzZv57W9/i9lspry8HEi07OjJ+9nZWWKxGKWlpYL5bjQa8Xq9TE5Ok5KSQnZ2NuvXr6e5uVlU+VRVRVVVDAbDIl6WnmuLRqNYLCZSUlLweDzs3r2bJ554ApvNRiwW49ixY2RmZrJu3TpycnIYHx9nfn4eh8MhKoR69XDjxo2sXLlSVE91XpqmJTww3dswGo0iYa+qKqOjw5w4cYL9+/fT1dWF2WymqKiIvLw8scElScLv94trZmZmsnLlSioqqnA4HIRCITRNIxwOizBOp2vo+Sr9dwP4fD6OHz/O9u3baW9vx+VyCS8TEmCrHy6pqakUFRWxadMm8dz0e5mcnCQYDDI/P4/JZMJut1NeXk5RURF2ux1JkjCZDHR0dPBf//VfhMNhJiYmCIfDVFVVkZubi8ViIRAIIMsybrebSCRCZWUlW7dupbq6mnA4QY/RgUrPvamqKtaRDnD6oaB75ocPH2bHjh0EAgFcLheFhYVEo1EGBgZYu3YtF110EeXl5fj9fgDxjnT6S+L+E+tjYmKC6elpBgYGCIfDHD16lJGREQoK8li/fj2jo6NMT0+zc+dOLBYLV155JVlZWfzDP/zDMuD9ldmrgtqHPvQhTVEUwXp/7rnn6OjoEKd8dXW14GWlpaUxOzvL2NgYBoOByspKLrvsMgoKCjAazYsIpTqAAQJM9HBEN33Dd3d3c/z4UQ4dOoTb7SYlJUVUPGVZxmQyEYlEeO6551i5ciVlZWXU1dVRUVGB1WoVIBEIBJibm6Onp0fQO0pKShYS2Q7hDU1MTHD69Gn27NlDR0cHExMT1NTUiHyWHqrpRY5wOIzNZqepqYnq6mqysrISXokqnatGKoiCRXK3gV6VDIVCDA8Pi2rr5OQkVVVVFBcX43A4BAD6fD78fj/p6ek0Nzcv0EmcoiKpg6WqqiIXFovFmJ+fZ3R0VFSF8/PzURSFRx99lKNHjwIqqamprFixAovFwvT0NJqm0djYSH19PdFonIMHD9LX18e6detobGwkMzNT5Dh1INP/1D8fsOD5WVBVlUAgwMGDB9m5cyezs7NYrVZKSkqQJIWhoSGys7O5/vrrKS8vF9fVQ1bgFdQU/fPpfD79d+tetsViwePx8PTTT/LYY4+RlpZGQUEBWVlZDA4O8sQTT/DNb36Tjo4uQqEQWVkuhoeHicViVFVV8alPfWoZ7P5C7byg9tOf/lR773vfK1199bWaLMPg4CDhcJi8vDxWrVolvCCn00lNTZ2gO1gsFsLhsEiCJ7cN6fkbHcR0D81kMhEKhRgdHWXfvn3s2LGD4eFhHA7Houvqm1eSJGZnZ0XRQAed0dFRPB4PGRkZ2Gw2ZmZmmJycxG63YbVaqaioIDs7e6Eimdh47e3t/Pd//zd79uwhHE6EuZWVlWLTJnJnCY/R7/eTkZFBZmYmLS0tZGVliRBR58Dp3qXurSSTdXUw93imOHjwIPv376enpweHw0FlZeVCqJzYrNFolEAgQCAQIjsrl7q6OhobGwXInfMyNQxGWYR3cI68q3ceSJKG2+3m4MGDPPXUU8iyLJrlE4eDQQB1b28vt912m9jcmZmZ5ObmkpmZSUpKCmlpaQJc3W43IyMjTE66MRqNZGRkUFFRQVFREZqm4ff7OXLkCC+//DIDAwNEIhHKyspQlAQ9BeD666+nubkZo9FIMBhMgL1sFF67DlD6etKIA4h1lPjMqjjg9NTFCy+8wNDQEGazmZycHHHYRCIRJicncbsnSU9PR1EUKivLKSxM5HfNZjNzc3P09vbS39+P3W5HURT6+vqYmJhg9erV2Gw2SktLufbaq5dB78/Ufmf4ed11N2hf/OLn6ejooLOzUxQBuru7aW1NtAc1NjZzyy23sGnTJux2O6qqCtKmnp/SAUz3JoaHh9m1axe7du1icHCQoqIiwZDXk/56DiwYTFT3otEoK1asoK6ujqKiIrHw9U0cCoUwmUxis3s8HiYmJujr68Fms5GZmclLL73Erl27Fki1FpEHS4SZoxgMBoqLi1mxYgVut3tBBsjEZZddJiqwetisJ6p1jpyeCzsHJhLBYJBTp06xZ88eDhw4gKIo5OZmU11djdlsXjgEomiaJlj/RUVFrFu3jry8PEFN0T1d/bMt5aEBInzVw8S9e/dy7NgxOjoS1In6+noyMzOJRhO/T2/zMpksNDU1sXLlSpxOJzMzM8iyTCAQYGZmhqmpKeFVzs7OMj09LQ6cgoICnE4HkPCGt2/fzkMPPURGRgbRaJSSkhJSU1Pp7+9HURSuvPJK1q3bIMJQ/Z0Bi1rDlnLtkg+HcDgscqCyLNPb282uXbs4efIk4XCYoqKihQjBKIjDQ0NDlJSUcPnll1NZWS2up6c6Zmdn8Xg89Pf3MzAwwKlTpwSA1dZWk5+fv5C/deP3+wUPsa+vj/b2djZs2EA0GqWpqYl//ud/Xga7P7H9TlC78873arIsk5eXR2NjoyCxDg8PMzo6itfrpaOjg+npaSYnJ+nv78dqtbJhwwa2bdtGc3MzMzMzHD16lF27dtHT04PRaCQ/P1+QR/VNpiiKqITpjeR1dXWUl5eLliJ9IQMiZ5MMbDqJNhKJMDAwwMGDBzl58jizs7M4nU6KiopwOp3Cs1FVlbExN5dddplgzTudTuE56VVOSOS55ubm8Hq9gvvmcrnIz88Xihwvv/wyJ0+e5MUXX2RgYIDi4mKKihIekd1uX/DojEJQMj09nYqKCuFtxuMJT0S/N/256F6uvsH18E5Psvf29nLkyBEOHDjAwMAAFRUVgjqiPzd986amptLQ0EBLSwt5eXkLXL9zrVr659VBQVUTnRUzMzO43W7C4TAmkwmr1cqZM2d49NFH8Xq9ZGZmUlhYSHZ2NidPnqS2tpbc3Fwuu+wyTCYTExMTC2RdnzgM7HY7tTX1FBQU4PP5iKvnRAF0mol+eOjcwslJN3v27OHll19meHiY4uJSUcDQn09/fz8Wi4UtW7aIglEgEFjEVdRTDrp3rfPvjEYjiqKIgoeqxujr6+OBBx5gfHwclyshYGC1WikrK2NmZo6bb76ZoaEhpqam6O3tFeHw0NAQTqeTxsZGNE1bVjj+P7LfCWof+9gntA9/+MN4vV7OnDlDV1eXSD4XFRWxefNmsrKycDgcjI6OilAjOzubqakpWltbGR8fBaCuro6srCxSU1MxGAx4vV7m5uYwGEzk5uZSX19PfX09drtd8K4AEWboeTZ94wMLJ34ct9vNkSNH2L17N729vVgsFurq6iguLgZYdMrPzc0RiUTIysqivLyc9es34na7BZUgLS2NtLQ04vE4IyMjhMNhMjMzyc/Pp6KiApvNJnI+k5OTPPDA/Tz++OMYDAZaWlpEdVO/dz0cD4VCFBYWUlRUwsqVKxd5pMmJdR2w9DwVnPNYbDYbkUiEjo4OXnjhBXp6eggGgzgcDqqqqoSih57vS2xSMwUFBWzbto2MjAzxbJMT+8kmy/KiEFpVY+LwGR4e5vjx4+zcuZNQKER+fj6lpaXinvXq8hvf+EZkWWZgYICJiQkURaGkpISioiJyc/NJTU0VYDI26ubkyZMMDQ/gcDhwuVw4nY6F783F7/fT1tbGjh076O3tRVVVqqursdvtC2vAwuzsLHNzc9TX19PU1ERdXZ3IaeogmUyX0b1bADUOGvFFQGoyJTy49vZ2Dhw4QGdnJ6qqUl5eLgosevW6rq6Bs2fPYjQaCQQCWK1W1q5di91uJyMjg/n5eQ4ePIjH48HlcmE2m+nq6mJ6epqWlhb6+3vZtm0bb3zjG5cB7w9kvxPUvv/9H2rj4+NMTk6SkZFBdnY2a9asIS8vD5/PR2dnJ62trQwODpKWlkZFRQX19YmTF2BmZoaeni6RU1GURFL4yJEjrF69mltvvZWGhiYsFgvRaFR4FPqGS+SpEven9zEGg0FaW1sFU95gMFBUVLSIoJtM+QiHozgcDsrLyykvLxeJ8uTKazgcFnkvWZaJx+NMTEzgdruZnfWQkpKyEOr08pvf/IZQKITFYhEkYJ1GYDAYqK+vZ8uWLQwMDNDd3Y3P5+Pyyy+noKAAu91OLKYuCmF17yg5tNST44kTHwYGBnjyySc5duwYiqKQl5dHXl4eNptNhL16i1hqaiqNjY2sWLGC1NRUNE0ShRlgUa5TB9Lkw0L3MiRJwu12s3v3Tnbt2iWKDLqUkQ7ss7PzzM3N4XQ6ufjii6mtrUWSJGZmZhgfH6e3txePx4PFYlko4JhFlRVksrNySU9Pp7ikkPT0dCRJo6+vj2effZY9e/bgcDjIysrC6XTi9Xqx2+1YrVbm5uYA2LJlK42NjZjNZgFkgMjb6s9Wz8vph6O+HvXnYTKZROSxY8fzzM3NIUkSRUVFWK1WwbWz2+2sWLGCqqqqBS6jtui56Z0qMzMzeL1e+vv7cbvdxONxSkpKyMzMFFLwg4ODRKNhRkZGRJtcZ2cnFRUVPPTQQ8sg93va7wS1xx57QisvLxf6+iMjI3R3d3Py5Ekhc93Y2ChUMkZGRjhz5gw9PT1MTExQWVlJVVUVZWVlIlnb09PD4OAgExMTgnagFyLS0tK45ZZbWLFiBTabDaPRyPT0JMePHxdemJ6Q1r0OnZKhdwOYTCaKi4tFb6h+78nhXDJjXu//1IHOYrEI8uvhw4fp7e3m2LFjYkHqKh66IGQwGBYbPRAIkJmZSXV1tWiW1xPZPp9vgbvnY2ZmhqysLAoKCrBYLOI+9BBodHSU/fv388QTT5CamkJOTo4ARZ0jph8AFouNpqYm6uvrcTgcwjvUgQnOH6ong7r+eWZmZnjppZc4fvw4U1NTCxXDPNLT04XX4/f7RW/ohg0bWLVqzYICcHhR7k//ffqfOuF5enoSj8fD2NjYAggYMZlM9PT08Pzz2wFEuJ6Xl0dXVxfFxcVcdNFF1NbWEgwG6evrw+PxMD09TWZm9oIaiQWHw7HokFpKlNY/s35ferX3+PHjtLa20tOT4By6XE4hvR4IhHA4HGzevFkIcerPQo8AkvdQ8hpLLpTpeVar1crExDhud8JDbW9vZ2xsjIyMDEpKSrDb7ZSUlIiQ/b3vXZ5T8XrtNcm3x4+f1KxWq3iJsVhM5GoCgQDj4+McPXqUwcFBIpEIdXV1rFq1irq6OrFB29ra6OrqIhwOk52dTWlpKTU1NeTm5hIKhZiYmODIkSPE43Hm5+exWCxMTExw7Ngx/H4v9fX1VFdXk5KSQjQaFc3hKSkpuFxZVFZWCmqJHtYks+WXntbJ3QGSpIkFtH37dtra2hgdHSUnJ4ecnBxRAdOvG4vFFjZTArzq6hoAhFemqqpg2k9NTTE+Pk56eroAd1lG5Ip0Zv+BAwfo6uri1KlTBAIBamtryc7OJiUlhWAwLBL7Xq8Xl8tFc3Mz9fX1ImGue7X650wGal1tROeJ6c8lcWBMc+rUyQVdtg6cTif5+fnCM02Eqom+TpvNxurVq1m1ahV5eXkEAgGxRs6FykkLKynhr39P4ncn+kc9Ho9QI5menl4IO53Y7Xb8fj9Go5HBwUHuuOMd9Pb2LrRWRcnIyKCpqYmioqKFzywJqoee8B8fH0fTNGpra4XGnqiganGmpqZoa2vjV7/6lXjOTqdzIUWR6CkuKSmhubmZwsLCRRV8fe3oHmHyeko+MHSakv4zidA2zNTUFIcPH2b37t3YbDbKy8uFhzczM8Pu3btpbm7mwQcf5JZbbqGwsJAvf/nLy8D2Ouw1Qe2hhx7W6urqAMTpr78oPU+l63QBuN1uhoaGGBgYYHR0FLM5kdMpKyujpaWFSCRCd3c3Z86cEad1bm4uaWlpgms2MzPDmTNnGBoaIhZL9Dnqah39/f1s3LiRK664glWrVuFyZYkcUnIYlZyv0k/vlJQUQU4dHBxkz549nD17Bp/PJ8Qf9WZwPZGsd084HA7WrVsnwCQajS6EyucSznpvpKqqjI+PMzo6KjZcTk4Ofr+fgYE+Dhw4gNFoFIUVXbRxZmZGeHsNDQ14vV5aW9sAuO222wS9RffWkgskep5Iv4/ktiRJkrDb7YyNjdHZ2cnhw4fp6uoCoLi4kPz8fMLhMJDw6mZmZvD5fKxatYoVK1ZRXl4u5JmSvQ99Teg/p3suOrdOBzL9z9bWVjo72+ns7GR6epqioiLy8/NFhXd2dhZZlqmpqWHNmjUUFhbi9ycOMK/Xy9TUFA6HA7M5AYpDQ0PMz/sIBoOkpaVRVFREeXk5LpdrkVem5yBBZWxsjGg0SlFRESaTCbPZTCAQIBqNUlNTw4oV50A72avXn3PyAanvh6Wemv7vCTFPL729vezZs4fu7m4kSaKlpUW8K6/Xy4EDB4jH46SmppKens7c3BwZGRlkZWVRVlbGhz70oWVQex32mqD2m988qlVWVorTJ5kp/rssmc7h8Xhoa2ujt7eXmZkZDAYDa9eupb6+XpT/T506xfPPP08kEiEtLU3onpWWlmK32wmHwwwNDfHyyy+L6w8ODjIzM838/DxlZWVcfvnlVFVViUQ9JJLXPp+Pjo4OXnzxRcbGxkQzdVZWFpKkiM+kq3HYbDaKi4tZu3ataJrXq7TJCxxYtMAT///cYtc3eG9vL4cPH6a9vR23201tbS1Op3PhVE/wsGZmZqiqqqK8vJzi4mJSU1NFd0MkEhFANjAwIDZheno6WVlZ2O120Uiuh9A6naGrq4ODBw/S1dWF1+ulpqaG9PR04bVpmsT09DSRSASn08nll18uZiFEo1E0dXFVVN+0Iicoa4uqioC4F7fbzfHjR9m/fz9ut1sQlPXcZSAQIBRKfLZt27axcuXKRSTixC8816GgP1NJ1sT78HoThZ9QKCS8w7m5OXbu3Iksy0K3zmKxUFZWxsTEBFNTU9x2222UlpbS2ZnwsNeuXUswGMRsNot2Kz1XmZzv1AndumeqFxeSQ8y5ucShfPDgQYaGhkhLS6OsrExQjqampsQzWb16tcjnWSwWUQTp6uoiKyuLzMzMZZmm12mvCWqf/OSntHe84x3Ce0nOSfwuS2aWJ298PW80NjYm+G8ej0c0kV9xxRU4nU6Ra2ttbV1od0lQI6qrqykuLsZutzMxMcHQ0ACDg4OMjIwQiUQEMVTTNIaGhgiHw1RUVLB69WqR8NW9nLm5OWTZQGZmJmVlZWLT6QUJRVGIxxY+h7QYzJdSLnTJH59vXngGXV1dWK1WIZ2t52kMBoMI3cPhKKtWraK+vh6Px0N6ejo2m03kroaGhnC5XILYmpBDiojnGQwG8fv9orCRUAeZZu/evZhMJoqKCnC5XMLz1PN7esi3adMW6urqRLFGD0/1NENyFVr30nTvTN/s0WgUq9UqGt+3b99Od3c3qamp5OfnimlYek7O7/dTVVUlGvr1xL3+e+BcPi65iKLfmw6qifthYX6qmcnJSU6fPs327dvx+/3k5+eTnZ0trtfa2spVV12Fz+fDbrdTWlpKRkamyPfqHMu5uTk8Ho/g2gWDQTRNE830yaG2Hjrq+eb29rO0t7eTlpYmuIZ6W9j+/fvx+/0UFxfjcrnweDxCmcblctHX10d/fz/BYJDCwkLq6uoYHBzkpz/96TKovQ57TVD78pe/ql177bUiMZ682F71oku+R9/8uny2DozJPY9zc3O89NJLqKrKyMgIJpMJp9NJQ0MDlZWV2Gw2xsbGaG9vp6OjA5/PR0ZGBnl5eVRWVpKfn7+gSuGhq6uL4eHhhY0QZWJigp6eHiYnJ4Xe2j/+4z9SX19POBwVnph+r5qmCQBKDieS27x0GW2v109rayvbt29naGgIm80iNpNeHUuuTsbjcerq6tiyZYsIvfQQNbkfVC8s6M88JSWF2dlZRkdHmZqawmKxUFRUhNls5NFHH6WnpwdN0ygtLcXlchGJRBgZGSE7O5fp6WkhwXT55ZezcuVKEVrp4o+6/pueo9M9leQDTN/4OoBHIhHcbjc9PT3s2LGD8fFxSkpKyMvLE89J90ysViubN2+murqa1NRU4X0K72vBG0tWRFka9sG5bgI9zJ6cnOTAgQMcO3YMo9FIZmYmdrtdHMCzs7OYTCY2bNhAY2MjU1NTzMzMCG9sfj5RvR0bG1u0pqqrqwW1JxaLkZaWJrTg9PcUDocZHR2lo6ODsbExTCYT9fW1ooLv9/vZuXMnfr9fVGhHRkbIyMgQKjb6gTw4OMjatWspKytjbm6O3bt3c8011/CZzyzry71ee01Qe8c73qV97nOfEzmk8y2881nyiZvstSWzw/WKn15S/9rXvsbHP/5xAXbz8/N0dXXR3d3N1NQUmqaxZs0a4VX5/X6Ghobo6emhv7+fUCiEy+USlc+EiGNCivvEiROi6dnpdBIKhWhtbUWWDWzevJl169YJLX6dJpEc9iRCQZnR0VFOnDjBqVOn6O7uJiUl0VCemZm5kLCXRJvQwMAATqeLVatWsW7dOpxO5yI6h266p6dLICX3mEqSJtQsJElibGxMEG2DwSBWq5X8/HzRLXDffffx8Y9/nKuuumpB+ywimvq9Xi+jo6MMDw+jqqrwInNyEppr+udOfn+yfI7npygKbrebsbExdu7cSWdnJ4WFxULmKJmo7Pf7xRjBrKws8VmTq5FCbPJVLLFutEWqJfPz87S2ttLR0cHp06ex2ewUFhYKoNU0jdHRUUwmE1u2bGHNmjULn+Ocd6fnG3VgmpmZwePxEAgEGB4eJjMzUwgfjIyMMDU1JXKM5eXl7NixQ5BtTSYTZWVltLa24nQm+ogHBgZoa2ujtLSUoqIiRkdHSUtLo7S0lMzMTEZHRzl9+jQ+n4+6ujrKysqIx+Ps27ePiYkJmpubicfj1NbW8rnPfW4Z1F6nvSqo3Xvvfdq73/1O6ZprrtPy8/MF/8zhcJCfn//KvrzzXCdZMXVpgjkZ5PRF9sMf/pD3vve9i5rekxuWZVmmq6tLTIjy+/1Co1/XZwuFQnR0dNDR0UFrayspKQlKRF1dHfn5+SIUGxkZoaOjA03T+PSnP8173vMe3G43k5OTQsp63bp1RKNRjh8/yssvvyzyijq9IjnPODMzw+zsLOnpCcrJli1byMrKWkQnSf48+ufTP2tyEhoQFUqPZ0qIW549e1b0HurkUz20n5ubIxgMcvPNNwsZdLfbTTSaAKni4mIKCwsX0R50EJiYmKC3t5f5+XlSUlJEd0B6ejo+X+I6hw4d4syZM0xNTVFSUkJOTs4CAMrCC3W5XDQ2NrJ27VrxO4BFnlayCGVyVVlPrCeHv8m9q263myeeeAKPx0Nubi7Z2dkLzz8h7qmTvi+55BJWrlwpQvRXLPgla3Vpy5l+f4qiMD4+ztTUBKOjo0xMTDAxMbHQv+uhtrYWRVF47LEneMc7Evp/zz33HEeOHCE3N5fZ2Vk0TRM9x8PDw7S2thKPx8nLy6O5uZlAIMCpU6fo6ekRQgy6uvPIyAj5+flYrVY+8YlPLAPb67DX9NTe9a73aLm5uQSDwYVq07xo6zEYDIKaobPO9VBO54clhxZ6SAeIsEPPlZhMJt7znvfw05/+VCxsfXEnW7LKhU5fOHHiBAMDA8zPzxONRklLS2PDhg0UFBSIalJ/fz8nTpxgbm4Os9ksJqpXVlby+c9/nq9//evC4+vo6MBms5GSksLY2Bi9vb3Mzc1ht9uECq6+ka1WKxs3bqShoYHU1FRUFVEp1D+7ft/6505OtuvPKjkBPTo6ynPPPUdXVxd+v5eqqirS09NFWCPLMn6/n8nJSZxOF5deeim1tbVCHMBoNApvqaOjY6HnNDFfYXp6WvS5lpSUUFhYKLxMHWD7+/t55plnOHPmDNFoQoZIHx4DiUKAz+fD6/WSl1fApZdeSllZGZFIZFGXQnIFdmmBKVnRQ/9/OndQ0zR6eno4ceIEHR1tzM7OCmFQ/T59Ph99fX0UFZVwyy23iFBe7x9N/h3Jlpz6WBrWJnvQsViMzs5Ozpw5teCFOUWBRRdX2L9/P1VVVQSDQaHYazKZhCjC/Pw8bW1tzMzMkJGRQXNzM5Ikcfr0aTo6OqisrBRagrr3qkcKzz//PFdeeeVy+Pl7mOG1vsFut3PxxRdTXFxMOBzG7XZz4MAB+vr6GBoaYt++fYILVFpaSnV1teiHTK7e6cNKkhPNuky0Horm5OQsUmfQT/Bk06tNOiCoqir4U/qi0DeuHnIajcZFqrZ6k/XQ0BC//vWvaW1t5f777xck1/Xr1wuttP7+/oUq68xCh0IiXDl9+rQAtATNwLywQSThdSR7JMktO8kN24oiibzQoUOHCAaD5ObmkpWVRUtLk0igx+NxOjs7SU1NZc2aNWzatInMzExCoYg4BPTcXCQSEQ3zmzZtAiAlJYWZmRmsVqsIdROqwvN0dLTxi1/8QqidFBQUoCgKF120ma6uHiRJoba2nnXr1jEyMsLJkyeprq4VKhj6cwfEIaU/j2QPbakWWuL741gsCc/y7Nmz9Pf3c/DgQVwuFw6Hg6KiEvLzC0X/6cDAAPX19dx8860UFhbi8/kWKbgslSZaGt6+kj+ng2midU+vsJ85cwar1UpeXh41NTUAhEIhnn/+eaampqipSci860Wp0tJSmpubiUajnDx5ku3bt1NdXS2I6SdPnuSxxx7D5XLR0tJCc3PzIu1APd2QzOv7XaH5sr26vaan9uCD/6NpmkZLS4tYsLoahCRJeDweDhw4QDQaFf2e+nQiPTma0MrPEooWuiJDMutdURTuuusuvvGNbwh2OrAI1PQFqfcmwmKeVHL4pntAumczPT1NX1+foJU4HA6ys7NpaGjg7rvv5uc//zmjo6OcPZuoXvn9fmw2myD25ufni75PPY+XyPPFxWi4kZER0tMzuOKKK1i5ciUZGRnCY9XDdLPZzOjoKKdOneLIkSOMjiZyOHr3QzK/yu12Mzw8SnV1NVdeeaUgNCcr9GrquY2sb2L92SqKQlyNLvJC9A3t9Xp56qmnOHPmlKBz6LkpnTeWlpaG1ZoCIOTCdQHNZPDQn63f78fn82GxWFixYgV2u120fOkhdrKH7vV6OX36ZXbt2iVAKUFQlkWxYnR0nJmZGVauXMl1110nqr86iCevg2TQTCZbJ1vyKMTEGktM0HrqqacYHBxElmWKi4sXFUtOnDjB6dOnycjIoKGhgZmZGUGyLikpEWGkx+MhKyuLkpISsrOzaWtr49ixY2RnZwsVXv1dxGIx0dqV7Lnr6/z06dOsWrWKf/u3f1v21F6nvSao3XPPz7VQKMSmTZteIeYIoCEjoaJILFAhwguyRGP09HYxOTVFSmoa3nk/a1evQ0KloCCPpuYGLNYUUQGTZZl/+7dP8/Wvf11oXyWHKMkez/lydBdqeo+nXrnq6enhvvvuY+3atQsN50XU1dXhdDoJBAIkj/BLTU0Vpfq8vLyF6qOZaDQq5Jj0Icg6xWBkZIjCwkJKSkrEtZxOJ7m5uaIXVF/MMzMz9PX1kZaWxmWXXcaWLVsEyCSHasnFFwlFhHnioJCTw71E2K8XVY4dO8bp06eFvpnD4VxUIBgaGiIej7N582ZycnIYHR0V81JtNhvT09NCSDInJ4empibRWqarpMhyYtZqLBZjZGSI6elp4vG4aFDX28BmZmZE+xkgKszd3d0YDAYuu+wyLr74EuGJJQNpcji7tBiVnJ88l5s7p/YRDidmph46dIjDhw+jaZroV9av9/LLL3PgwAEqKipobGwUpF1dIisWi4mCQEZGBsXFxRQXFwtqRzAYZM2aRAtZco74vJsw6b3qIP38889zxRVX8OlPf3oZ1F6nXdCMgq9//ZvaFVdcseih65YIuEjIHSCjahKKUUYjjkFWmBge52x7K74FgDh7tp3yygpi8TgZGRkUFuRRW1tLZmYmv/zlg7z//e9fkHw557Esld+BcwWGpfdzoZZMoXjooYe47bbb6OjoEBJKer9iTU2NKL+bTCZ6e3tpa2sTXokuk6TnUVJTU4nH4/T09HDmzBnMZuOCnv8k4+PjnDhxgmAwSFZW1oJAYkKf/6KLLuLSSy8VdIzkgcTJYexSArAaT4TkSOoiD9ZqtS40Su/j0KFDIr9ZXFxMenq6OBT0EYAZGRmsW7dOKM/qhw0gQkmv10sgEBBS4k6nE7/fL1QssrKyKC4uJiMjQwhaQoIwfOjQIdra2sQ8hZUrV9Lf34+qqmRmZgoe2KpVq2hsbBQzVVX1HNE1mc6RnBNLTvYn5251LxES4fvRo0c5c+YUbrdb5IYTcyIS4bIupjk/P8+mTZtQVZUHH3yQa6+9lpKSEjIyMpidTQyy8Xg8FBYW0tzcLIjGJ0+eJD09XRRSklMNF8IW0HPLsViMZ555hje+8Y3LntrvYa+ZUwNE6VrnciWbrC14DooBDRkZCMdiGAwycRWcmTlc/Hd5qGoMg9HM7Ow8Y2PjHDl+lJmZSdzHRnnmmWcoKSmjt7eX+++/n7KyMiorK8nIyADOyTYnK0mcr7J1oZZ84gcCAZG30hvw9TyUTn595plnmJiYwGKxkJaWxtq1a6moqFik2qsTTsvLy3E4HKSlpbF+/XrS0tKEhzM8PExlZTWDg4Okp6eTlpYm+GVtbW0iX5aZmSlIyslgBoiKq/75jSaFaDQsKA0dHR2cOHGC3t4EU97pdArJJJ117/V6MZlMNDU1UVNTJxrWk2WJkr1gvZKoa6DpgBgKhUSecX5+Xryr2dlZHn744YUZFZNimldFRRVTU1PEYirV1bXcdNMtmEwmxsfHheS3JEmMj08IHpksa4uKKMlKG8n0jGQVDj1FAnDo0CH6+vqEyGlRUaJlLxQKYbVa8Xq9PPPMM4TDYdavX09DQwMejwe3201VVRUVFRW0tLRw+vRpDh06hMPhoLm5GYfDwdjYGE8//TR2e4JWcvXVV4vDMhwOCy87uSPh1cLh5EllOoXo9z2w/9btgjy1T37yU9rb3/72RZUl3RRNRUVGlWRAXXQSKYpCLBrEZDSCJKEoRsLRxEZFlYQH0NnZyfDwMLOzsxw8eFCAh37qmc1mSktLycvLw2q1CppEsvLr6/rQS6qx//3f/82tt94qFCv0aUhwroIHCf22oaEhvF4v7e3tIqmut+BUVlZitVpFX2JrayvT09OEw2ExSUpnj+sa+j09PaLn85lnnmHNmjWiiFFeXs7atWtFH6S+6PUCCyBmQzz33HP09HThcDjIzc3F5XIJ70wHmoyMDFauXEldXZ0IyaKRc5wxnZ6SnKeUlXP5Sr0Aonscuiemv2ufz8euXbvYv3+/GETtdLoYHBzEaDSSl5cnOIl5eXkUFxeLliy9M0EHrHOqJvPEYjFSU1PJyckR4/ES9xoDzikr6z9//Phxurq6aGtrIxKJUFRUtADcUaGmvGvXLuEx6tVks9lMbm4upaWlzM8nOkMOHz5MTU0NNTU1FBUVMT4+zrFjx8SoRn0Qt16ZTq7kLpYd57yeWjKlSe88cLvdTExMsGnTJr7whS8se2qv0y4I1N70ppu0u+++e9ELOneBRF5NkwApBnE9r2MCTUZTIygk1BQ0OQ5KjGgsjlGyImsKcTm+qKfOaDTidrvp6OhgfHyc4eFh+vr6yMnJEdpaiqII3pzepK4vaD3sSA5F9L/DuTK/fqIbDAaOHDkiihoXmqPTN5+maQwODjI4OMjZs2dF83hFRYWgQuj9iJ2dnRw8eFB4VVlZWWL8XF5eHk888QSbNm2iq6uLnp6ehcEuNtE/qns8a9asEdpfbrebzMwECx5Y5F2FQiGys3O58soryc3NFR6X3h2iD4lJ9sqSQzkASdYWpQCSK7c+n4+JiXHOnDnDjh07xLQqfdar1Wrl1ltvo7GxUUglybK8aD5rb28vL7/8Mm63W4ge6MoZgAALffMnDowB8Q70SnFPTw+nT5/mzJkzzMzMUF5ejtPpJB7XkOXE4bRnzx7GxsZYuXIldrud2dlZIpEI+fn5orrf3d1NX18fdruduro69uzZw5VXXsnhw4dF2qC2tlaoMZ8PpJLfQ3KbV7InphfJdI+3v78fXbuwqqqKvLyE5NMXv/jFZVB7nXZBoPbP//xJ7c477xSj0hZfQEZNJNWQUDHJErGYCoqNqGzjoSdeoLu1BzkucfG2zaxeW4PdphLxz2BWDKAkgCQWjywKs5Iro+FwmLNnzzIzMyNIovPz82RmZuJwOBZ6+BIiloWFhYL0qfPmQqGQGHysL67kCUi9vb2Ulpa+Lnd/qUpFchihy4kPDw8LcKqpqaGsrEwUGcLhMJOTk0LqqK+vD5/Px5YtW0TS2el0LswOnaWnp4exsTHxO6anp+nv7+fQoUOYzeYFCe9CsrKyWL16NTU1NQssfFmMsFsqmXO+lqTkdrDkljGdKhIIBOjp6eGFF15gdHRUzHnQRyVWV1fzpje9ifT0dCKRiCD5JhOVk5P6OoDqg27C4TDT09OcOHGCrq4u4dHpswcS3hmCn9jW1sbw8DAej4eamhrC4bAoxuTl5bFv3z7cbjcNDQ1kZ2fjdifmhOqHol4M6ujowGg0UlpaSkVFBTMzM3R2dvLSSy+xceNGWlpahCjnUl22petiacU+2VPTw3h9ipguldTe3s5zzz1HZmYmn/nMZwCoqanhs5/97DKovU67IFC77LIrtB/+8IcCLJaahowqqShaDBkF5BQOnuzizn/6JJjSQFMwaonyuBr1U1dfyI+++1myHRZQNREmKQZpURk+2evSQyRdQ8ztdnPixAl8Ph+zs7N0dXWRmpoqJpA7HA6Ki4vJy8sjKytLKFvoieHkitTIyIjIg13QQ1vSD5ns+ekekP59+v2HQiEGBgbo7e0V06KsVistLS1iDueBAwcoKiri1KlTnDlzhtzcXCRJIysri5qaGhwOhyDK6npk3d0J4UydKjIwMICqxqivr2fjxo3k5p6jooRCoUWfIZkMnWz6/dtsNrzexFyGo0ePcvr0abxer+izHRgYIBZTufLKK1m/fv2iZL3+O5KLPcmSTsCigyWZU6YfFDp9JBwOEwwGOXHiBLt378Rut4tpYXV1dbhcLrq6usjJyeGd73wnsViMhx9+mBMnTmCz2QiHw2L+RElJCVarlc7OTnp7ezGbzWRmZtLU1ITP5+P06dN4PB6hJLNz506uu+46oUcH55L6SwUiX22tJHu3etvV4OAgKSkpfPjDH+XJJ59kaGiIb3/728iyzLvf/W62bNmCJEl8/etfXQa112kXBGqf+tRd2o033ojJZDrP6aQugBrIqBhlC3NBI5dedzuhkMbbbn0D61bXokpRHn36JXbtOpkAuqiPj33g7dz51suEhr/RlFjU56t0JrevLKV1KIrC3NycmAzf0dEh+iT1NhU9j1VVVUVOTo7Y4JIk0dvbK0bkXYgCSbK9QoonKbTQvRudn5YsDRSLxRgbG2NkZERw56anp6mvT5Bcdc8xEPAxPj7Oyy+/LGYm6DNBGxoayMrKEeTlqakpOjs7mZiYEP2ekUhEdESsXbuWxsZGWlpaBMicT5ctGo2KSuCpUyeJx+NUVlaiKAqtra1kZGRw7bXX0tjYiNFoxu/3L8rH6YfH+fTX4BynDFj0/5Pfrz4W0ev18sILLxAIBGhvP0swGBRerA40uiba+Pg4Pp9P9Cn7fD7h6ZlMJkZGRkQD/ooVKygsLMRoNHLmzBk8Hg9+v5+mpiYKCgrEvT/66KO88Y1vXFSgSU7qn8+7T/Z6IeFVDg0NMTc3R0dHB7fccgu33HKLUE4+evQoDzzwAN/97nfx+Xzcfvvt3HnnnaSlpfGhD31gGdRep10QqN1ww5u0u+66Swz2WGwqGkYkosTlKGbVxWPP7+Pfvvo99j1/H+lWiVgkjIYZTTYRVxT++VPf4KWDHcQ1iSsvWcvXP/2PKPE54hJoGJC1hQUvJThwr8eShxx3dnbS19cn9Np0RVM9HHQ4HDgcDkpKShgeHqa8vFzkfZI10pJP2qWCgP/rF7CwQQwGA0ePHhUTjfT2mtLSUsrKynC5XJSWlgIIAB8YGBCbWCd9ZmZmkp2dLdRex8fHaWtrE8WV6elp0dhuMpnE0GKn04mmxXnppZc4ffo0sizT3NzM7GyiAqxX9xoaGggEAqLymBxaJSu+CrBSJWSFRaKKyarEirQAaBJCmmp6epJjx44xMDDA5OQkY2NjVFZWipBWB5f9+/fT19dHY2MjWVlZYtKXwWCgtrY2Sd33lNDcq6+vx2q10tXVRXt7O/F4nPr6eqGkm+xpmkwm9u3bx9q1a18Rqievh6XKLnqoPzDQx+TEGNPTsxgUC9/85rdJT08nGPQD6gKf0MiePXu4//77+cV//Zzp6Wk+/elPs3XrVpxOJx/5yD8tg9rrtAuidDQ2NtLb20tTU9N5qBQykqax0PxCPBrG552jqKwMq0ElElJRZDOSpkEsgkmW+PbX3seP7n2Ke+7ZyfM7D9JQUcgdb74kUWjQkvIRmrRAgrtw00M9TdPEcGKDwcCNN97IwMAAra2tIjE7NDRENBqlvr6e9vZ2tmzZQkZGBtXV1WRkZAjmt74hk1U0gEXeRfJGfr2me3B6RS07O5uVK1cCiKlWZ8+e5cUXXxQqvFVVVVxxxRVCHicSiXDw4EGOHz9OIBDAYrGI6nFTUxMul0tU+fShMB6PR+jOnThxgpMnT6JpcaEnp2ka7373u3E6nYI7qA+STq44JjeEv0K7X9LQebJ6S1DyeDo9n+aZneHQoUMMDyfmV4yNjVFdXU12djY5OTmitautrY3jx4+zfv16QQiGhDJITU0NBoMBj8fD0aNHRS519erVOJ1OxsbGeOGFFwiFQjQ0NHDppZcuyvMl8/z093m+3tHk79E7A/Tn4PF4GBwcxOfzLSj2+rnllls4fPgwNrsVf9C3QJo2Eo+rGAwJGW+j6VyP9KZNm3jkkYe5/PLL/9D7/W/CLgjU7Ha7EBF8xabV5AUwMoAmIytxysrzMcsGFMmOLMVAi6FqMYyKRjQUB1nhw3feztmXWzl4YoDv/+f/cOUbtpKdJiOrgASaFAPt9dM1ksmZyWGC3luqqztYLBZ8Ph8nTpxgdnaWxsZGDh8+TCgUwul0ilkK+rQqnU6iK7bq4WRyIvhCcixLLTn8KioqEpy5ZCZ8Xl6e6MfU82nj4+M899xzhEIhpqenhW7/pk2bxCbTq8fbt28X4Kt7dFu3bl2Y3iTh8/kYGxujuLiYrq4OMethZGSEt771rczNzdHQ0MBNN91EXV0deXl5izhtyX2fyRzAZC8uuT0qFosJefHTL5+iv78fz2yir7OkpEjo0enh25EjRzh9+jTl5eXU1dWxadMmJicnSUlJobm5GYvFIuTeBwYGsFgs1NfXk5uby+RkYnDP7OwsZWVlrF+/nvT0dAFiyfMdzke5WFrxX6o0k9ytMT8/z8jICNXV1WJ+7Et79xOKBImpYVTCIGuomoQsKUhKgqTuD3iFIsyxY0eQJI2/+7u/Y8OGDX/4Hf83YBcEasXFxbS3t1NRUXHeTStpIGsSsiYTJ8rKFbUM9LahKCaI+VDlGJpkIKIpGE1G4uEgBOf51t2f5uIb/pGIauDzX/s+P7j7oxjRiMkqCSft9RNsl/YALtXNTy466BORJEnCYrHg9XoZHBxkaGgIn8/HI488shCWaTQ0NJCeno7f7xcaWHq4pBNX/zcNyDoVZHp6WnC5kvloekJfVVWcTicul4umpiaxGT0eDwMDAxw9ehRAtDYVFxezceNGANGMv3fvXiYnJ4FEMUAfuNvY2MimTZswGhVBFk5LS8fpdAqVjoceeoienh4kSaKkpIQtWxLKubosu+51Jvfh6s9ckiQCgQCHDh1gamqKgYEBxkfdlJeXk5WVRUZGuqi+njlzhj179tDc3ExZWRm5uQmxy/HxcRoaGqiurhbFA300YFlZGVdccQVzc3OcOXOG559/nsLCQhobG4WWXfIMh+RD6HwdG/p7Wap9Bwnq0dTUFGNjYwwPD2OxWESxpL6+nrNnzyZEKL2ziXeRmYcaU5AXVJRVEpV4CQO5ubn09HQBiZD+0KFDNDY2oijLkefvYxcEarff/hbp3//9u1rydKZzlS014a2xsDgkGYkod33ig3zvP37EB9//NpDiaEhICe4HJoMBMOBITU+EJkYrx053YTSnIIdnATmhTa+paNKStqykzZKsS5ZcQdPvLXnox1KJm+SFqivAGgwGysvLReP2TTfdJBRzddVdTUvMpQwEAtTU1OB0OikvL8disYjhyfrmXpo0B0SFdKlnkDwkJplvl0xBARYP4k36POnp6aSnp7Ny5UrhPYyPj9PX18fu3bsFSFZVVbFlyxYKCwvRNE2QPXt7e9m/fz9zc3Pk5OQseId5vP3tbxc/q4/GKyoqYn5+HlVV6e3tZefOnZw8eRKj0ciKFStoampi06ZNYmTf3Nwcu3btwuNJgIA+0T0/P5+igmL8fi+aFuf48eMcO3aMpqYm0tPTueKKKxgeHiYQCFBQUEBFRQXBYJCRkREGBgbEkORNmzYRCAQ4c+YMJ06cICcnh6KiItasWbNIHDLZg1zKzdP/PVlVNzmk1tvmJiYmxMzbWCwmZqzqijEOhwNJkujs7KSpqYmZ6VmkuIJBM2BRLEQiYVRJRjFIqJoqdPN0EVSDwcCaNWuIRsOMjY39qfHhL9IuCNQAOjs7ueqqq17RUA0qsmZElTRAxWK2EQoHuOGai/nXf9vPC/tbuWRrI0YtAlGQVJkYGnFFo3UBJNBihP0hiGuokgrIiS8ptvD3c6ZX55Ibm5dK3CTLhv8+yXy9oV6SJNEFsGrVKhFuHD58GLfbTSwW4/jx4+zatYvs7GwxX0Afe1ZXVyf4ccn3v1S6Wv/3WCzG7t27ufnmm39nn+DvMn0z6mKWeXl5bN26FUmSxMzM7u5uduzYQSwWIzc3l7KyMqFQazAYmJ2dXZh4/xLRaCKPl5mZKSqJDQ0NmEwmsRlzcnLIzc3FZrMt0EC8rF+/ni1btjA8PEhLS4uYM6ErUzz66KP4fD4uuXhbolUtFmXNmjVifqrf76e2tpaGhgYxgf3w4cOEw2Hq6+u55JJLiEajdHV18eyzzy4a1pPMx3utQUHJB6P+TvTOknA4LMBfnzWqrwt9L+hrJfl6yQdXQV4+khbm0KEX2bmjhHRXBjm5hbiyctHiMgaLgYGBARobG4nH4/T19VFQUMDTTz/Nt77178uu2u9hFwxq+otbTHlQF/L6CUCTUAlFgiiSjBoP89Wv/Rvf+d5P8Lgnuf0t1xNXZ4nGVGSDQkyGb3/nu4lTEw2LWUExGVBDMpqkJi6pGV5RKIhGoyJpPDw8zNDQEKtWrRKj6cLh8CKuWPKJvNRDO58lV7h0PtJSCfNVq1aJXNh1110nJpEPDw8zMzPD888/j9/vFx6Dqqq4XC4aGhpwuVwixEpOuOvXWzpN/fUCW3LYpB8AekgoyzKVlZVomsaGDRsEX05XGAkGg8RiMSGps27dOqG6MTs7y8jICHv27BEEY11tpKqqivXr14t/D4VC1NTU8K1vfQtQhfR1KBQSHueVV16Z8Prjia6PaDxGT08PtbW1dHZ2UldXR3d3N0eOHBEtVpdccgmKotDX18eePXuAxODjrVu3Lpp9kfyuXy1XpluykKXuXetrZnJyksnJSSFFdfHFF+N0OgVJWJ8fkZxj8/v9i/h5yHHiaojcfAcx1Us8ZuDQwd0ce7mVioo6SkoqCIfDRKM2/P4gnZ2douixbL+fXTCo6c3GuslyomFdRU3yrkBCxShbUdUo8biPj7//TvqGBnn/hz/Ou991JzW1xViNccxxiU986P3c8f4vQ1xl9Zp6YvEQGgYgkpjepJpBWpxX03W0jEYj4+PjeL1e7rvvPvx+P3a7nZaWFurr60lLS1sUOiwNOV7Nlia3k/lnOhjppudlcnJycDqdrF27FofDIRQb5ufn6e7uRpZlDh8+zNGjR0VrV2LSUxHFxcWCt5bsWSZz9F6vLQXxpZ9d9yb0gklzc7MYT6dP45qYmODEiROCMKuHf29605vEpPjp6WkOHz5Ma2urCNUyMzMpLS0VHL14PCqms+uHjV5kicUiGJWEUIImnesAOXv2rJglcdFFF2EymRgbG+PQoUMEAgGcTifNzc2iRS65Uqn/XRdgSObAne9ZJvMdzWYzc3NzTE5OMjw8jNvtpq6ujiuvvFLMAU2WytLXYTKlo6+vj+bmZhH2aqoRJCtWs4tnn9pHRUUFF11yCZ+86/yk2qeffpof/OAHWmdn5x9if/9N2gWD2tyMJ7ERNInWtk4Ki8pwuZwQ8SProaCmEYtpxCUNZAU5pmFQ4pQXZ/Hj73yJ2fkgxw/ux2w2kpOTQ21NEb/55df44ufv5ntf/Vfi0RAyidYrUBO9otorKRJGoyLyFz/72f/j0ksvpaOjbUHY0E5HRxs+n4+0tDTKyyuprq4Well67kPf2PpiXJrsXzpLIfnfdEvO0+k/Nz8/LxRxAa6/7o2im2BkNKGqmpaWxuzsLLt27RIzQPUJSAnO2rk8kCTJi6ZZnS8ftHSc3Pnufym/LrlzQ/dS9Dxefn4+BQUFrF69WkxFcrvdnD59GrfbjaIoQldu48aNYrp5KBRibGyMgYEBMdl+AUYTh4IGsqwQj8aQAKNiOqesoalCeicajXLxxRcLAdJYLIbVaqWurk7IJumfOxn8k8nP5xuonNyhonuygJAw9/l8jIyMkJaWxsaNGxkYGBDCAMkFqKXVbv33xuNxqqqqRD+wyWRiYnKc6ZlZSspr+ffvfvuCTqgPfvCDy2Hn/8IuGNQS04ISmml19Y388Cc/pb6uifKyarp72rnqir/DaFCRImHCET82izWRrNfioBmIR+NYjRIb17UkFlhcQ5E0SvLT+K+f/TuoEWKquqCvbECTVCQQ5FudvpbY3AnvLS8vj4mJCQwGAytXrmTHjh2kpqaKlqhoNEp7ezttbW10d3fT0tJCQUGBoCVYLBaCweAi9dE/tOnihiWlRZSVl3DppZcCMDg4yOjoKG1tbQwODuL1ehfad9oxGhVcLheaplFTU0dubu6ieQdL2e26l6J7fMnJ8ddryRtXfy6KoogeT312xPT0NCMjIyK/KMsy+fn5OBwO1q9fz+jo6O/1+3WqxeOPPy6EAYqKikSOLJkneT6ve2lPpv7fOrBFownP0WAwCJEAfWjOmjVraG5uFkWmYDCI0+lcVM19tZkH+trUPeCUlBSi0Sg2m42VK1cSCAR47LEntBtuuG4ZsP7IdsGgpigKBlkBTSKuRrj5TW9kz769pDrt/N2Vl/M/v3qUgC/AypZGWprrCMSCyIqEpoGmqUQjARTFiMlgJRaJYV44MY0GXZYZDIqGykJ4J4GmySKlJmkJYEtm+OvLK9FukhAV1HNuTqdz0XSiRG5nAFDp6ekScjz19Y1cffXVryni978xST4XDuqy1XpP6ooVK8SwkR//+Mf4fD4OHDjA5OQkkiRx6aWX4XA4gIRYY1lZmZiKpTfr658zuTK9lNpywfeaRGFIVpCFxQBht9uprq6mvr5+kbR7V1cXO3fuPDdf4gLDfd30MPb6668XB4Kev1oq8X5eetESzzq5G0Tn5OkDg7u6umhubmbbtm2ibU4HJaPRyODgII2Nja9IRbzW79Mr2HoUsGrVKrFOT59u1YaGhhgYGCAajZKbm8utt968DHR/QLtgULNarUxOTpKe4cIkKxTkZvLWW29C1aKMD/fwhisuYmJqju7uXh65+3E+9rGP0NHRRX5eDunOVLIzswgHQ+zff4DNWzYSiwZQUdFiRiRJQ5YlwpGFhmfkhRBUt3MnfmJhKUgLG01vYNfzPPoiTv4zFouRkZEhGr+NRiMNDQ3EYjGeeOIprrnmGtHwrTct/8FMUpGlcyKByae9Hr7oDf2rV6+kvf0sF110EV/5yle47LLLOHz4INFolNtuu43nnnuOU6dOkpmZSVVVFeFwGIvFRklJCVVVVaL74dV6Li/Ukn/m/MNSzpFsdW8sFosJSonD4eA///M/L/wRSRKaulidRVeESfbQxGH2OuShdEDThQR6e3tFl8Hq1auJRCJCfl0X0dStq6vrFU35S73P5INQlmW6u7upqakR4gjXXHONuA89fZCfn09RUZG45smTpzS9EOPxeLDb7bzrXe9YBrrf0y4Y1CqqKlEUI6gaqhbFaDYRjUQwyQbyMjORFEi1ZVJWms3lV2zl6LFTeKY9xEJhnn+2C1WNUVxWiMuZRjgeIxBKCP/Fw0HiWhQkI4rBhCQbUaNqgnEtSahSDE2TEkOCRftNYqGlp6ezZ88e8vLyhJZZsta7zltLBrloNCr04zVNY8eOnYua5V/LkgsGOiglb7ZknbbkvkD9nvTv/c53voMsy2zZskUo13Z1dYkEdH19vZhBeujQIY4dO0ZLSwsXXXQR8/PzfOtb36K8vJy8vDza28/S1dVBMBgkPT2djIwMysrKSE1NRZIU4YUsFQOAxRt/aR/nUnJq8syIpRy7ZD6gXim/kPBTv+7s7Owi+e3k96Zb8nvUfza5EX9p7+ns7Cxer5eJicTszlWrVgl1Wr2QoT+DZJqQfi29syK5WHS++0+2qqoqAPx+v5ggn5zDPJ8UuSzL4tCFRM/p2bPt2szMDMPDw0xMTJCSksK73/3OZaC7ALtgUItG45xtb2PrlosSEkSqBlocVVJAkgANSY1iUgyo0QAbV9QCoBlkCgszONvWxfZnnuF9H/gQgZCBA4c76Ghv57JLNtLU1EQwMI/JZCAejWAwLXDRMCChICvnBokkFoEBGYjHYqxZs4bKykry8vL45S9/KUIyfYEms8h1CwaDmEwmIWutqz1cSE5NT6rrXQg6ZWLpok+ukiaDg95k7vf7KSkp4vTpl6mrq2Nubo7R0VHy8vKYmpri8ssvp7u7m9HRUbZu3SpA5u677xYChadOneLYsWMLYXS9mEC/du1a3vCGNyzMCdAEtcTlcgmPRK/aJc/7hHOyP8nAl/zZ/9CWTJS+kFA5+Tkmz67Q793v99Pd3Y2iKAwNDVFdXc3KlStFG9KFyMDr91JSUrIIjH7XZ9DvS+fv6T2peo4wmWb0Wp9PL0ykpaVRU1MjmvM7Orq0+fl5RkdHmZ6eJhqN4khzcttblsPXZLtgUGtqauLYsWN4pmfRiFNbW0t1dTVIClo0BlIU2SihqREMkpl4LCHzLWkqZSWFFBfmcMP1VzMyOglanPVrm6mvLeP+/3qIJ558gbXrVjM42Ms77ngrskFFi4VR5RjxmIxRNoCkoakSyWvLICcY5V6vl9TUVCwWC5qmCR19j8dDdnY2p0+fJj09nZycHILBoJjVqJfodYHCCw3XbDYbt9xyC5s3byYlJYU1a9ZQUlIieinD4bCgMcDiJmhdrXXVqhVs3LiReDwuqAcNDQ0CvEKhkGhqB3C5XAwMDHDLLbcQi8WwWCxUVlZy4MABMV911apVzMzMcPz4cYaGhvB4PFRUVLFjxw6h7irLsqgg1tbWkpKSIkK95Cre75uTe72WXPw4nxLKUltKsdHH2A0MDBAKhcR81k2bNtHU1CQ8sGSv/UJML7zogP9a+dal5G/977pM94UeCMkcyaVUIr06rI8r1D3/M2fOasPDwwwPD4s2ultuuelvFuguGNRisRihYIRr3npNgiwZC3Pq1Cna2lrJzc1n9aq1pKSmoEoqEU1FMmhIcox4VEVGxqAoRENeUm2gxmaxW62kWtL42MfuZHholP7BES6/4mp++JNf0NRYz/y8J9Gw3FCNy+XEKBuIREJIetuUqqFJGseOHcNms3HixAm8Xi+zs7OYzWbGxsawWCzMzMxw0UUX0djYyNTUFI8++iiHDh3iRz/6Ebfffjsej0fkOi5kE+sLrKCggJmZGbZu3Up/fz+tra14vV4GBga49NJLhZyNnsDXN1WiHUtmeHhYqIkAYiMk96k6HA4URREJc53Iq5/84XCYVatWiZ/Rm/G3bNnCT37yEwoLC7n44ou56qqr+O///m/27NnDNddcw0MPPYQsyzQ1NSFJEi6Xi5SUFMrKynA6nYLcrH/ePya46RvYYDCIubCv9fw1TRNTqfr7+9E0jbNnz7Jx40Y2btwowj1d6TiZ0vFaXhcgwKK3t5fNmzcvSmWcD5ySAU2XEi8sLGR2dpaLLroIOOdZXgi46YfrUopRcridfAjrebr8/PyFIgWcPHlSC4fD9PT0iQjg9tvf8nu9xE984hOayWTiK1/5yl8EUF4wqN12263Sjh07tEd+8zArVqygoqKC5uZmQTT0TM9y+OAhXC4XXv98okXIaiYWCS/KJVgtJmRZn0ytYjUYKSnOp6y0kHg4xic+9F7ufeB+7CmpHDlygsLSUr77o2+zsmUVGzasIz3VitGgYVRAUSRWrlxNWVkFQ0MjbN26jRdf3EVBQQHNzc1s3bqV4uKE1PS+ffsYHx/H6XTyiU98gurqatrb28nJyVmUA1vKED+fakM8HqegII877riDk2da+di/fJy/f9ffc8uNb2L//v0MDfTT09NDX08vK1a1UFhYSFVVDdnZ2ZhTbInhH+FQIoRfWCZL+WW6JU9L0k2f55Ds5SRLn0OCgmM2m4WcNiQAc8WKFaLiGovFaGtrY/fu3QwODuJyuaitrcXlcjE7O0ttbS3FxcXCW0muhiaDT3JPsF75Sy5YQKJ6rZ6HACtIsaqGFldBQnDJlm5qXYhgYGCAQCCA2+3GmZ5GfVMjK1esIx5V0eJRYsQxKApyLIYkKcSIE9diSIqMpCkokgFVjaBqkcQsjSWm3/fw8LB4zsl8t2RbWolNbpxPFjHVw9gLAbVkkDzf9yffw6ulPWTZgNVqoKmpiebmZhRF4ezZds3j8TA2NsbU1BSyLPPe9975qkD16U9/WtNz178PPedPZRcMapB42Lfddpsohx8+fBiXy8XmzZtxZWawJm0V0WiUlJQq+vr6OHnyJIqisGrVKoqKihZY8+dyNoosQyyOrIRR4ypWi52A38ONb7ocqyWVK7Zt48V9L7F5w1r6+oc5cfw4QZ+Xm266BlmCaDwRtu3fv5+UlBQuuugivvjFLzI7O8vOnTv55S9/SWdnO1arlbVr13LdddeRn59PZ2cnTz755MLpa1i0aZMXzKstKN0LuPSSbdx8zdXc851v8+bb38Z1N1zP/Q/8ks99/ovU1lTw1rfdTjQaxj02ztDAIKPjY5iNJvILcrFaDBgsBqLh2IU+/guycDiM1Wrl4YcTh8/69RvFBKZt27YJT1PXS6usrKSsrAybzYbBYMDtdnPgwAF2797N0aNHaWhoICUlBa/XS2NjoxiAo9tSQrCeQ9KBVA9nl1ZLX830sNhkMuH3+4Xw4vj4uFCnHRsbY8uWLaxcuVK0xoWisxgMFqIhFbMhjkyMqCQjSQY0yYBKHEmLoyARjUeQlMTG15ak2JI9U11ZJHlYyvn2RPLfMzMzxTV0YF5anPm/tOSChKZppKWliaEykiTR3tat+f1+RkaHGBkZEWMWDQYZq9Uq3rF+kP4l2OsCtQQBN8G9KSkpobq6GkVRmJ2d5cUXXxS8npaWFioqKoQGWCgUWphF2Ut6ejobNmzAZrMRiYTQ5DjRuIRRMRDXQiiyjBwzEA+ESLMoXHPpZlRNxmS24p6a5MXnXyQc9GMyGZElmY6ODr74xS/S0NAgqBEZGRnccsst3HHHHahqjL6+Pvbu3csHP/hBCgsLMZvNbN26lW3btvGxj31CnKTJhNZXO1H1f7fZbBgkiYn+ARwS/M//+ylP/eZ/ONXWycaVLTxrspCVk8dXvvw1brv5zaxYsYJ//ZdP8uGPf5SoFsViNKHForxuFczXML3gofPhgPN6F0vZ8dFolFAohMPh4Oqrr+bqq68W4fLhw4c5fvw4J06coLS0lLq6OiHhrWuc6XMAkgFOz5F5vd5XeJuvuiAXvDFIdGeMj48jSRIdHR3U1NQIeR+9QIOUIANrkkY47sNkMhKPm8DooNc9Se9AP/FwgLrKYkoLncTC8ygGiahqIK6aMLD4UNG9Q0VRKC8vf930EUAIR+rXS86N/TGKLb/Llsoo6X/q7ycaSQyCKS4upqSkRIiGatq5lMnvSw36U9nrArXOzk5x8ujhmj4MZePGjVx66aVYrVaefvppfvzjH3PJJRdz/fXXU1JSQl1dHS0tiW6CyclJ9u/fj9/vp6KsnJraesxGKz6fD6NZQTZATIvji/gwL7TShMMxUiwKN914nXgxkiRx5ZVXcvz4caqrqxcldW02G2NjY/z6179ibGyMtLQ0rrvuOoaHh7n22ms5dOgQn/3sZ8nIyGBmZga73S4S9r+r71L/t6ysLKrKStnQUs/2fXsZHHdzcUk5xWlOnn38CbrOnibFkMKdw5Ps3beH297xVkKxCOvXbuAzn/00n/3s54nGZCTpD7tY9Dajb3zjG+Tl5S0Sy1wqvQOcNzmvFzp0Ksjq1avZvHmzUK8YGBhgx44dnDx5kvLyctra2rDb7WKEX21treiljMfjtLe3U15act7wbanplJYTJ04wNTVFPB7nkksuoaGhYVHoK8I+NYYiGSBuQEHCYE9j15EBdr70IqqsoEqgYODAkQEKsm285/ariUcnMcgR4JXeh37deDwuhCrP1zKX/P1LK7KSJFFQUMDQ0BBNTU2LKsz/1wOKX20+hO59SUjE1XPFlERvq4bBYFzUnfK/0Qr8v7bXBWqZmZmLEp7JfCHdO0ic1nEuu+xSobX/4IMPEoupbNu2jfXr15OVlcWWLZswma34YzHaO0/TdrqN9LQ0NEJcvPVSjCYrcdlAVAN5YeGYzUbi8QiybECNJ6gdNpuNubk58fK6u7u55557yM3NJS8vj9bWNrZu3crWrVvJz88XG3Xdug2YzWa+9KUviTBBt1fN+7BYhHL15s3MGhWGh8a55KKNHD50AKvZgjTroSy3gJiisG/vC5Q60rnr/f/IVMBPLA75mZnEAiGQJAwGRSyyZM6VeEELh8fS3tTkUCZ5w+hT3fVFq/+80+lkfn5eHAa6SObSEX/JSXX9WejX19UpEtW1W7jtttuExlh7ezunTp3C7/eLJvTkvlj9Oq8VgsViCbWOzZs309zcvGidJX9uASaqhmI2ECWKImfyo3ueZtyngmJEDUfAbE6ovSh2RmfDvLDvKFdsqsaoaUTiEpLyStqKHo309vaKqU6vlvNMlr3yer3Y7Xbm5uZQVZX5+XnhAFxIZfePYefr2NDfydJnqRelkocr67nMP3YV/A9prwvU2tvbAYQia7KUs27xeKJh/OzZs7S0tODKSOeSi7dhMiWmA/3qfx5iaGgAe6qNK668horyWiqLiqgpKuab3/oaI8M9/Mc3vkND0xpuftstNLWsw2yxEImEUDUNTZOIx6OJli1UbDYbTz31lNCh0vljVVVVXH/99bzzne8UCiN6tVHPi8ViMUZHRxe1tJxv052vl9BisTA2NsaGjev40g+/z+qVK4hF43z/37/F3j27kaJhSotL2LxuBSdaT+MeGeeStasYH5vkZ9//d+rWryMWD6HIlkVgtXSYiZ501ucBJEuV6/kr/XuTyafDw8PY7XaysnLE9ZI7DnQqxOtdrMmEW/332+121q5dy7p160T4+7a3vY2bb75ZtK3p7UevZbIs43K5hODmUt25pWayKnh9cxhT8vjefz7GzHyU7Awzl2xqJjcnm/mgl+e2H2BkRkYzpXL4dDeXXtRCPDKLYjSxdK6PDl7xeByv1/uK9/5qpncH6JVjvffztVRC/txseHhQ8C/1+9Unc/2l2OsCtWuvvZa5uTkyMjJE/mrpi9KBrr6+nkOHDtHc1IAsK6hqjHhco6qqgtq6SqxWMw//1/dI9R6lsr6Y/jGIh9KY83nQDAE6es8iK2ZmPJPsPHkSk8lEaUk55RWlCws9TiQSxuv1oigKubm53HDDDVRXV4sKoD6ERa9C6XMkZVmmtbWV++67D03TmJ2dpbCw8II2ua7Ln56eTmFhMTfd9FbaOtvYte8AI4MDFNfW8q9XXM7GzZvoam3luSceY2BgnMsv28zhA4eZ80epr63CqGqgJBbM9PQ0ubm5r+Am6ZVE3ZM0m80iTNDBWZ9rqZ+8epJeBxL9OocOHWL9+vWiT/Z87+5CLTk/tNTT04e+XHbZZUIRRQfQC16US8jAr36fKl6vH9nq5FeP72Y+EOH6q9exsioLKRYhpvpItci8561X863/fISQYgRNTnSoGIzENQmFxZ5MckV5aZX5vHeQ1OWQXBTR15oeei6dbfrnalardVGvrO71Nzc3/6lv7YLtdYFaf3+/qPzpM0AXL1aVWEwTFanc3FyMsoKqJtTWVE3DIMvEIiHCxMlOl7m43sbYbD8RXyrdXTPM+YOsaqqjvLiI6gIzmQV5FORkE1/w0ibdU5w8dQLFYKC2rporrriCQ4cOMTMzw09+8hMaGxtZu3Ytzc3NRKPRhf5IC0ajkRdffJEnnniCkpIS0StqtVrxeDwUFBS8akI0OW+iN1Y7HA6OHz/Oh//pn4hEIqxeuYq3vf1txGIxOjo6+PpXvk0kEsNhc/Dvv7if2oZqvJNT/OcPfsye3bupRsGoGhkYHuTo0aNCaSQejzM2Nobb7SYnJweXy0V/fz/z8/OkpqbidDrx+/04nU5sNhszMzNiclRFRQUTExPk5eUJ9rwekm7YsEHMDTUajYKU+r/tDYXFXoy+HnSulw6AOq/utXJKyV0Oyb24530vmoxVSWNwSqOru5dbr7uM+hIXajiAZpSIoWIyGlHDIfKyXfS5I0iqhkmTkGNx4sr5f7/+mfSD5rVyavpnGh4eprGxUZCj9QEz+njCC+0q+FNaa2vrIkpOJBIRnttfir0uULvqqqsY6B/CtTITLc6CxrphYRHKqCpIsiSSxInQzoCqxohF4guAEMZkNBIHoloMFMhwlLJ1UzFT892szW/CbApjDXVy9Im7UI1WwpE0aldcSVHdRnLycrgs53JAIRwMcuDAAS7aeDl5uWkEgrP0Dgzym1//lu999/s409OoqCrn4MGDbNmyhfn5eUBl5coWtm7dCsC99963SH02IS+etPGkpAZqTUZD1/FKSB9997vf5bnnnqOzs5PPfOYzGAwGVqxYwZvf/Gbq6xuZnZ3lxMmTPPvkC/i8c+RXVPD9O97Jcy88n8hbKBL5+flc+neXMzI8zCMP/4qy/HyO7XyRcDjMbChMTUkxvtkZVNlAQWkFMUXBYpJZv34tpSVFtJ06SzQaJxAIEfD5yc7MQpYNxKWELp3RmPAs+/v7RRXyD5WwTg6r9I2bvCmSKQXnA9Fz0y0SKixyEnC8lriAJoFqNHH//zxKQ201leUO1FjCa41JMSyyCUISkk0jpsaQ4gYsJiNxOYIkgaLKCwKni6WtUDUkVGprEn2cv6v6lzysRQ+x3W43xcXF9Pb2AucoEb9PuP/HtsXS/PobOXdI6V06f//3f//ndeO/w14XqHmmJjGZLCAvnKaKCVXTUEmMvdO0RDWqoqKC9PR0Tpw4QVjVUCUNSdYIEUUzSmiqREpUwpGSRiho4vDeXr5237dwpr7IS0eOkZdvpMwUxyB7GJ0PEPFJnNrVxlTXo8x6w1gyKlmx8WacuXVcfPE6JMWKpsQZGRxhLqDidKhsvXQLs7NTnH65nZqaOk6dOsPatWtZs2Yd69atIxKJCX15fdyb2OhimMwrbam8jN1u5+qrr+a6664TSfMTJ07w+OOPc++99xKPa9TW1nL99deTlZXF9PQkAwMDlJaWMjE1iclowe/3k5qaigbccMMN9Ha10TvQj1WKc+eNt7D9wEG6R0bJcKayqq4sIZ1kdXDXvz5KqsvBrW+6hYs3b+J4exsGg4JRlVFjUYwLXs9S+safsyUXLC4EAKZn/cSicO0VG9G0MTTS0DQFjRgSMpJBJixZGBydRVFcVJUWoMYjqAsjZc8N9jlX9FK1hJKze2KKqurf3fOaLPekS8oHg8FF9Inkg+TP7R0kCxZAgkZjs1kWiRf8ud3za9nrArV/fP/7pC9+/gtaS0sTBpMRpBiRSEKVNBGSGlDVRLhhTbHhcmVhNpgxySbiagi/pmGKaKAZaR/oxTM5TI1dwTUM29deR09uAbkXr+cb9z1MfZmTS5szaSpNIydtGjQvMW2Qad80M74hjs6fRZIMRDQb+VUXUb3qaooLi8jPKwQtjsGkcLa9E998Igw2GAwcPHiQiYkJnnzySTHQtri4WBQ1Fr3AVwE2PU+Sm5vLsWPHCAbDGAzGhUUsc/ZsOy+9tI81a9YyNzfHfffdx6WXXsq9997LxMQEZrOR2tpa2traEkoa6enEozHm5+YoL6/k9OmX8YUjPLN7J8eOHObnP/0h1hSFyhwHN998Kz/52T1MeMMUZDu49uINnO0e5PihfTz7219zyzvegSU7m6hhYT6Boi6aZJWsgvHnbDrH6zU3lKRw/MRpyktKMRMELZEhi8ugsiB6oMV45vkDyMY0iIbYvH4LRi0KkoQmx9FU5RWafbIsE4nGmZqeuaBNnay8oXP7AFGMer2SSX8q02cs2O22RTSVvzR71VV+zy/u0+Kayj+8892LjstgOEJaWhozMzNAQnNqYmICs9XCzp07hefz8ssvE4vFOH2qldGhPqx2E2FFIRqNk2lII3d6hk86zZjCc1y87UpObd9OdLaLvWc6ySkq5GCXj5NdfkxEMEkhtqzN5eI1hVRVpmNSg6hxL3O+IAPjMwzPjTA3sA9vxI9izqd53U1U1m6muqyWmopqIWCoD/hds2YNBoOBo0ePcvz4cdLT018xuCPxll+Z/9DzPJqmsXnzZlJTU3n44Yd5/vnn2bx5M2azmcnJScLhMG9961u54447iMfj3HzzzUQiEVpbT7N3717m5uYAUIwLlI1oDMkM0UgEZIWHfvtbjEYjV73pNq659ioynKnsfGEnqy65jJ62DrKcaRzYfxibMYUNzas4hYTdZEYKxRbG4MSxSImBxHoHwF/CApVlmaqqqgvqOdVkhZEJD7X1LcSjfqzYicgaGioyKpIUQzFZKS0u40zrYbIzrLicBrRIAFASEQSgDw1CAkWWiasqoXAAs836mveb3Cnh9XqJRqNYrVZMJtPC7E5FCHn+OYNacgSSrMV3oZJcf072qqAWCoU4ceYMpzp7NIvRRH9fH0cPH8Y9Osb3f/wjzAYjVosFr3cOo9FIeno687NzQiwwFAguEDjnsKWlYk+xYg7HiEgx7DJsdNpYOeMhPy8bZBOGmMY1K9ZR3naWzLlZfkKceUsGstHIfMjDk4fmeXL/SRwmjTV12aysSaW8wElDWioGVSWiDRCbnWF6op97Tx+msytI1co3c8c7b6eiooLMzEzS0tJEVXBsbIy6ujqCwSD5+fmiFH++HJAQK1ygQiSTQB944AHm5uYIBAKkpKRw4403cvPNN+Pz+QS3K1lLraGhgVWrVvGZz3wm0YKjxrGm2BLkWA3iURWDbKSuoZaNGzfS3d7JrhcPEQqFkYhzzQ03UP2JSsrKq3jy6We59yc/5KE9LzDnD3HlHbfT3z9GPJoInyRp8YxQnYbz5+Q1JOYTaPT09JCR6RLtRRdCgVDjGuG4lJhvoEXRDBpxNYQi20CTkbUIMQkqCx2848aLyM1JR1V9KIqGpiZyahoqikwiH6xqyAZ5oaAlYTO9cj7r+VR39XUyOjrKihUrGBoaQlEUWltbhayVTpH4c8up6Z9Jr9gmjwvUCdt/KR6+bq96t4WFhXzw/R+gYeUaHA4HGzdvoqSkZIEmEaSzu4szp14mLskYkAkEwyhGEwaTGUkxIBsUDEaZYCRMLBonEjASiceIxFUcqbBKA1WO4hkZJTL5DLOqxKFjJynNMOOc91FgSmEqFiPVZiMSNiNhwJaawYRnlgOd8PyxISQtSI4Trr+4kZpiKCpKo0KR6X6xi4IcB3v37+DZ558WFIx/+qd/YsOGDaSmppKdnU1mZiZWq5lIJDERvK+vD5vNxtq1a7FarWJBn1M+NRCJhhY1v+uj5N71rnehqqqQ8UmeoKTntVJTU+nsbOeXv/ylGF6raRqxuIaKRpw4ZoOC3+vjVw/+iqceewq71c7qdaspLStmsL+Pnbv3MTkzzw9++p+kZ7m4/E03csmWzZSWFvO9H/+Y7JxMZCme4HlJyiJaR1pamgDuP5dciaqqsMAhfN3VWEkjPyeds62DbGzeQETyocoRiBkwKCaIK/jm53E4jKRmSciGEFE1SkySUZCRNAlZ0VuZjMQllVhERVFk0DSqKsv/P3vvHSZpWaX/f95UOVd1dU4zPTkyw0SGnGHIgqiooJgXTBhQ0XXVZY0ruqYVRUFRkSQ5x2ECk3Pq6ekcK+c3//6o7mZGEUHwK+6Pc11c0EVX1VNvP+9d5znn3PcN/HUlYDjadWzCbNnj8UxmZ0fWB9/MNbWJz3akyOqRX/D/SvFXQe2Cc1cL9vhx5Ywzz7a/+/WvEYjEOO3sM/H6fSxcuJAFCxaglapOSds2byGRHMU2LWpkGcMyKVYswAJZAYeMmcujKF60YpZaW6RggmHZGJUyggxO2U1XpUxCEiibOoqoY+plsAwMGyxbQpJdqKaIL1yPqhZJaRa3PzaKoGdo9Gl84gNzMS1wSiL5QgHbFggEfGSzab7+9f8AqrNhy5Yt493vfjcrV65E13NMmzaNGTNmIMsyyWSS3bt3IwgCdXV1tLW1VWVsrJeK2LW1tbzwwgvcfPMvKRQKR9GOJv6tKMrk3N73v1/1OF2xYhm6rlNTU1MdJXF7cYx3DBEFyoaG7FD43PWfxev1snHrNvbv3c2W3VsYHh5m+vTpxOJRvnD99ciyzLbde1izYRP3P/IkRlmnLObxemSwTYKN9WiZ3OTmnfD8/GvT8f+sOHK+67WEZBucecKx/PfPHmTTjl6WLJ6CYFdlmiqGwYHdXcya1YYgaoiSjKariJII46IKFia6auFweTEsm3Q2TyabYEpL0+Qs5Mut9ciYGFVxu91UKhVcLhfJZPIvdNTeLF8ir/R5LMua/DL/c9f6f6V4VXnlY48+LAB8+d+/Yn/tq18HuWqRNn32HBYtX0bz1Cm0Tm1HRCCVHGPb5i3k+wvYpkk0HKaYylO2Srh9LvSyjVPTEQwB1fIhi2XSlknOgBVz5vD07k0M4qAYCeF2KxTLZdxeH6qqU6louDxO0uk00WgYXTWQLBkxHiCVF7Eyw4jOql6urpUJBHxomjje0fFQLBYnW9QbN25kw4YNJJNJZs2axTnnnMPb3nYZsViMYDDIggULJpUi9u/fz+HDh/F5AzQ1V8UWDcNg2rRpXHfddWiaximnnMLMmTOZMmUKiqIwODjIr3/9a4aGhiaNe/fv38+pp57Mt771Lb75zW9SLpfxuj0MDAxUC9yWRXN7G/s691PRqk7kIgLrn3uOWF2c45ev4qabbmKgu5977rqXfD5PIODjrDPO47ILLuVPd/+BH3zjK7x475845/J3MdrVS01NdLLLOzFbeOTx8599HBJFEcOyqK+vf83PFWwRl23yjitO5E/3PMELL2wl6PcR9JksWzGXuYtmIOg6pi1jCg4EEQTLQLRlLMnGwkKUnQyMJOjqGUBAIl+o6qGNJVLIkv2Ktb0JlsrBgwcnry1U5Yc0TWP16tX/NCL7q76GfzbS4XK5AI4a+/k/k6m9XPzHv39VkATZPv/883nmmWf4zW9/y/9+99soiotVq06grqmJaLyG088+F6zq3M7aTZvQ1ANkE2OAGxmdoGEi6CqGw42s23iQQTLoH+pm1JAQ6mMk1CLOiojTdlAsaEguBRsLr9NP0G9imjoef4ByXqOQyuBxyWh2tU4imxrBYJzSgRIOxYckyEiSUtVxMw1sgXHpmeqMWCaT4Te33saD9z/Avv37OO3U03jvVVdy7NIl+P1+VFWdVBq1LIsdO3YwMDDA1Vd/EL8vyPDIIL/73e+YNm0aVb2qAY4//nj8fi89PRW8Xi9f/vKXJ637CoUShUKJaNRAdki4XA527tjBmWeeSW9vL4qo8OP/+REOh4PL3vZ2fIEgXZ2HOfXk03jwwYcnN1xvdw/7d+/i4Wef48HHHmNaXQS/QyPgtdBUi67BvawIHouAC1GQ2b17O9OmTUUSHJiWCYJWVScWBERBxjLGi96mSXU/v7SZqzfln3eDRWzh9W14c/yGmgRd6aUsUhTFqubc5Hsd/VxbsBAkkeaQm2vfdzFQJbUjGBh2Nct3SO5qvUyQQNQQBAvTNCgWNcq6yf7uPppjtViaRTAqcdziFciGQTabJR5twFJNJIeELVhU/ctEZFGhUiqyectGpk5tZ+GCqsLu/fc9yPy5Cyjkqqokf24T+GalSk2wHQqFAooiHeVnCkdL0/8rxGuuAG7YsIFzzjmHE088kbPPPhsBiXUvruGuP97BH3/3WwxZID6zjrqFcbrzh7GbDaJtAZYFVzGwJYl6KEmHaWCXB1BFG82ysQWojdbRkxlmCDhcVtE9HtAMLEnH4ZLxukMUcymMyijFQpFgqBZNM5C9EoZqUFIN2hpr0W2pOs0pqFh2GcNSsAWTYjFfrZVQNdE1xtkE5XJ5UhSxWCzSUN/A7r17+PCHP4wsyzQ2NjN37lw++MEP0tLSQqVSYebMmcyZMwdFUcjn86TSCS655BIaGhpQVZXHHnuM0dEEfr8fj8fDjh07cLlczJ07d7JRMXHT6ro+aZZimiamYaBrGtOmTWP//v2UKmW++MUvTtK9qhuvOpkei9fQ1HYWC5Yu5Ve/upVUeohpq+YRDMQwHQqCaCOKMmCNz9U5kMRxEvsEslsWkiRgGBoIIqY5zgaQbTRNR5wQUZy8GcdLCn//FnrFmPDbnGjOSONzZPZfYMH4MV8A0bKBCmBVvWMFAVGUEQQRwygiiCK2aWDaEomEiuxwI0lOyrqGZIHXqbFq5TwqZhnb0DEsm1DEj4aFIVlYNhi6gdfrJZvNsmvXLs4880xa2qcQrWmirNoIgsKCRYuRFBmHS0HTS0jymzM7O+oqjoOuLMsUi8WXrvsRhPe6urp/9jJfU7zmHXnaaaexf/9+5s6dW1VVFSWOnbeoWlxv/w+eOPAE4tQK+6zNSEEoqyYlR5ZefQhvh5vaGRH6dpbpWg8LXDJ+rcKobRCNhdg8OkJRtJm5YAZDmQGGhnU0QeLyt53BUFcfG1/soqk+zpknHIciulm74Rm6EzmaG5oZHsuRTlbQNWfVBFkSccgCqmkhihJerxdTN7CMqs67WhJwOdxousng0Ag+r5eyqmEY1ZGUmpoaVFVF0yqsXbuGRx99mHw+T3t7O1dffTWnnXYaDkcAp1Nh6dJj8Xr9lMtlUqkUS5YsoVQqMWvWLEZHh1m7di33338/f/jDH6rqHosXk8mkEMUpSJI0SQIXBAGfz0elUmHx4mO49tprqVS0yTGZIxVRNU3j3j/9iV27d9Da2Ew8GsGSdB5c28XMGR5aBBsHYlUIEY1kagRZFunq3oMiO9mzbzexSC2zOxYRCLqwBQPD1ECQECUnugGi5D4iU5oAlj/TZuONPZr8hdSNPfG+L/c+1TEMG8AWq8O24xlmPp/HHwwgiB5sUeDQgT5EyUV9Uz3bd+5AVcssX7GE5togglZANyookoBlCjgUJxVdpX1KHUgWouBAzVUYG+rmYx/5EC/U11cdzTQLB+OdZaeDyrgxtq7bSJIHRfFVP8Kb5Kj/1+LIZsaRYpYTGdu/wijQkfGqQe3GG2+0r7/+eiGTyTBr1qzJEQXDqB7jHJZE99rDRNQYhmpgi1mUZieSX0MTNCynQV7JUjRLZBYqlCLQvqVAQxGcJnT3jJHFJuTwsr9vCFVUOX7VAqbW12NoZQ7u2knHlFamzGilsaGG559di0uxOH3ZIurrGykZBo8+dA/YOg4FkB3oqoHbUwUJtawRDgcZGRnBtA3KWhmjqGPZ4Pf7q1xIUaShoYlMJkUulyMYDJJKpSY/a01NDaVSie9+97t84xvfwOVycfLJJ7N69WqWLVuGLFd9BZYvXz4p45JKJZg/fz5er59AIMDIyAjr169neHj4KBeliTrXBKVmeHh4kkM40VFzOBzcddddbNy4gUgkQk1NLR3NU3C6JHTTQlcNYqEmli06AckGTGPyqLpo0bE89thDlMpldmzfQXvHFGbNm4csGKzduJa+3gGampqYO3cuLpeEIFjjUuAvdezGxZcA+EfmIBNqs6IoYv/Vd3pJJhzAtk3siREWycFoMkemqNM/kkarCFimTijoYWhTLytWHIMkmBh6GVEWkQQniBKaVUKWbDTdRjBduEUnXfu6KVXKLFiwgJNPWEkoEsGWRJBMDElFRUWQxvXqFAvZYdM2pZFSMcuZZ5zypq2lTcSE+osoiuzcuXOy83lkHbG1tfWfvczX9plezS/ddtttdkNDAwDz589nw4YNXHrppVi2DUp1Y6mGSjGfJTEyylTPTLxGmEq6guYvk7BGcHaImCELTSiRcOtsafBzX2o+ltaFv1RhrFRAcyg4rRKB0T7mzqmBSpbuYY1NG7czd85CWhprCQTdPPPMM1Q0gRnzlzK1sY4tW7bTPzrGgvkzKes2ogCmbRIL+ihpFj6vE13XGRsdJhgMkEynkFwOSmWV2pp4VTZaFnE63RSLxcmWfKGQm1TGKJfLFItF6urqSKfTeDzVqesNGzawZcsWOjs7aWpq4vLL38nq1aupr6/Htm3mzJkznoVJFItFMpkMK1euZM6cWZNyLhNT/0cKBNTU1ADVG7y7u5t77rkHQbCJx+M0NzeTSqV4cf066mrqyJVSlMo6suygIdDEcQuOY+vWzRi2hSCYSJKCgAPbUqiUnDz71Ch//OMu6pufxenIMa2jmSXL5jN/zlxkyc26tZvIZVNEo0Fmz1pAIOinXC5iWVWOL4BhjX97C9JkTWZinulII+nX+i1/5IzayxXoXwKJKoNDRMK2dRANbAxEhxvdELFFL7v2dBOKBInXemhracYpiUiChW1UZb0l0cawqkO6NiKyCLalI4gipXSZuK+eK//jo6zbuJYHH72fXYf2ofzpHvK5IicdfwIxfy0O0YEg2tgmJJNZTB2wFARbppArHzUa8Wasqf251eCfC1m+skrKmzNeFai9+93vnvxUg4NVK667774bp8PNBeeehyBA0SiyZOVxjDz8EGBxxaWXsnXrVkbGUvhTEaRDFmWyDDoSOAMSWnw69818G2sbsniKI1AZwZsa45TuzUxVSzTWxTAX2Ow7uI36VY08t3knW7ftpK6xDl2T2Hegi4GxPHvCAfQKdPYMcrjH4OT5yxBF0A2b7EiKd7zvAg4c7GTjlq0UcgVkh4QkKdi6RE2slmIhSyAQIF8okc9nCYUikwoWqlrG4/FNyg1Fo1ESiQTRaJRisTguXOmkVCpRU1NDuVzmjjt+z//8zw+QZQfLli3jqqvey6JFixAECZfLxYIFC3C73Tz//LOUSiUsy2Lv3r0YhsWqVatwuVxomkYymeTHP/4xmUyGxsZG6urik632YrHI4sWLKZZLpNQitfFaakUFSRDZtm0bH/3YNZxy6qoqAIwX8mVRQRQlDFPBqbQxpX0GZS1PT1c/sdBUrv/M7+joeJSWNj+hgJNlS5ey8JhjKVeKPPLYw4giNDQ00NbSjtPpRhHGHY2kl8Qzj7xB/tyc5dXGkaoXr6Q8bNsT3EpFmwqrAACAAElEQVQT0xYQBQ8IMi88v4E58xcgKSI1NX6WLZyLaWmoWgZRcmAaEzU6CWwFWzQwhWoLQLBFbNtAcQh0HlxHb3OCe2/+Pbrt4m2nrWTG3FPwBtrZtns/PX3d1ZJk9aiCZZnUxevHgcvEMEsYZukow+I3Y0x8kTocDhKJBIpytEKvZVmcf/75/1Ko9ppratdee+1RH/CPd9xrd/UcwO1WyGQT1MVqSA4nOPHEEznuhOM46+zzMMoWK5cvxuerR+7rxKnVMSi10B8JMxR0ILvd2GU/guAjXdQ5L7mXgw/vZt60E3CKDQQ9Gp+/ejadhwdYs2Yvi447h4UzW3lm3WZMQ2XBgvmsOulY+vp3YQllampd9KUtli6ZwVD/IboO7GD54jlMnTadrsN9bN22h0w2j1owqautIZFKY44PyKpquWrkUakQDgcplUqTCrITtbZSqQRUOYr5fB5VVdF1fdJJKBQKjcteH+Y///M/2bt3L/F4nIsuuoSLLrqIlpamo6zhJgQnd+7cyc6dO5Ekid7eXpqamqou9kcMb05stmuvvZYTTz6JS955OdNaWnj84Sc53HuAeEMt7dM6qKmNIYtu1r7wImtfeBGvO4DTLeJyC4iyhGHZCKIL0wwQiU3l5JPeSVfnIXoO2mxOd3P/fb9iSsf9NDYFOPbYRTTEa2ifOgW1XGHHru309fUxY8YMpk2bUZWFHu9gTgz6wt83B/fnQ6rCUQ2KCWAQqRKcLFTbpH8wQTzWzL69B6mNt2HpJk7ZYMnCqaCXkQC/O0xFLSBIBogCpiWAYFVf0XKNn60tHA4Xhm1S3+hn2lSDwuHnscou9id30Lf1DjRRRJeChGNzoJjFDkzHMm1ktweXz4+m29i2RKWiEQ5H/8KU5s2Y9UxkaPl8nnA4eBSZ/V+NIgVvQOvq0ssunPwrVYq23XWwH9u2SYyNEI2GiYcD9OTGeHbdc4DB1FWz0XwpooHppO0Cpl3CNHUEQ8aWYE9NDOqbmO/LUutupHnmDOzyIGr+AC6jn5ULQjTFBmgIVHCVYWdnP3HXTAb6ekgNJ8lE/PgkEUvUGRnrxRzOMHPqNBYvWkh3bw/p0V7aG4PMOm05SC4O944wPDyMrhvIkkKpVMI0TWKxGKpaJhwOUy6XJxkBmUxmUoixWCwiSQrlskpLSwulUgHTNPH7/eNHSpOxsTEaGhowDIN77rlnXJjSZMaMGVx88cWTaqmNjc1Mnz6djRs3Ui6XcbmCf5XONGG0u2nDejatWYctWDjdfi64+Gz+49/fj2FYPPLw/YwOJQhFQsgOHds02bVrD7/5/YPM6vgAhiGC6MLlkFFEhVi0nopaVfQd2VRi6fJTONy1l2zKy5qnx2hqMRgeMqloKdRKhsXHLqCtrY3EaJqDBw+Sy+WYO3cuzc3Nk+v8ezKUian2vxaCIGCYFpYlkCuUGM2WyGeLHOjcwIrlSxEx8TplspkSlmZhS+O1St1ElJzYlgC2hYTxkmiBYDABmMVyFsUVxOVqYLDfoi28EE+9jkspYmlp0rkyQ6MHSY3uZ1q8ES1/gFRaJ5GXEdwNOPwzmT6tnUS2QENrx1+s/c0YLyf2eaTo5b9avKH9+M9+7lPCvXfeZe/d108ik+fTX/wysamzmb9iGiOjCXoPbOHQ2j0ggVxXRl7YAA4J08pjGwYYJoYlsafooMfKkkn0siA6BcoiUStC21QnspHFNsfIJ1I0RmDGOVOIhUtY63eTM3JksxbBmI0kKrg9Aq1TjkEQbO6691FUXaNtaiOjYznuf/hZGpqbKJdNojVxCoUS5UIRWRLxhoOoho7oVFDLVQlwp9tFppBHNa0qDczhxOPwUCoUmdLeQSI5im4YxONxbNEml89TKhQIByOYpk6xmCfg9+PzOnG73SRGxyjmS/zoRz+itbWVoaGhSSOTzZs34/d7jxqMPHKyu1wuM3v2bBYsWEBiNMnevbtJpJLc8Ye7+OMdd5PJZJg7dy7vec/7mD9/Pl/96g1USjpOt4v62kZkWcM2FSyrOidWLFe9Qevq6hAEgdXnnk+5XMbULCShQiDswiG30HWoRDbnJJkqU6qMsmdPDpE0pqUze/YMOqa3c7izn2x2FEmQUUQ3Juor7pnq55OogoqIKNq4XI7xOblxlVpJQtN1BFkhmy2zfec+guE4Pb3dzOpoorUhxopFszEMHQEbwdYJhwLjr28x0eKwbRPGNeZAHO92iNgTGaAt4pJcSMhUKvDrBw7x5S9+kvsff4DM8EGOW9iOT84ycxbIZgVJGiORKmMLKm63SCCYQywP4pQkdowOk+maTWzOCTh9NRRUEwQTDB15Yj2ijW1JRxTmqyojEzxdw6yAaIPtQLAUBAwQ9HEwlqvrFgzAqkoo2SIT4Dzp5/M35giPzIgnXLwmSOz/imR2eKOHjADcDpqmzeXGH9yKPz6PQDCA5Kvl3LPfgWIJiIrMuhce4sl168HjQE2PoXjd2JKIITrQUPAKNbhzefo26+wqriWlDBCY6gIytDgFjm+pZV5TC23Y6JU8Zr6bmDfH9LOnMDw8THOjn/6MyEh/kv19G/F5XFiGxKG+QXZ2DVITDeEUfOzZfhAQcQedWKINkoQ/EME0QCtrBIJuRIdIuVxmZGh4kvpi6gaKLGNZOorTJJMbxuN24vdHyKRzOBUF2bCo8YfIpQvkKyUikRAVVceyBfyBEOViCUWRmD17NsVikaamJo499lieeuqpKj1q40YmmjN/HmNjY+zZs4dZs2YRCFV5uROUnPvuu49Fi6YzMjzGt7/1XSLRALNnz6avpx+wME0b3aiA6AZeIjJPzCXt3LmTOXPm4PF4iMfjJBK9DAwMsHfXEP5gCJ83QEP9YvSKi+5DRcp5DyV1hMHB/QwO5RgeHGDBwlYQTTSjgiT/jexEsIAqqNkCWKZJMBiuDsxKIIk2+ZLK8FiJzq6+6pBoPkVrWwOLV5+EbZoYho5pqEhiVc9vskMrvFyW+NJNLtgioi1iiRo2juqBVpSwRJ2DgwaJsRP47JfvoiEaorVlOY/vGkVR6lh9+ok8+tBv6GiO0lwr0dws4RUqSFKFnNpHMZdjXq2Xvg03M7LnDgpFG5QoU+edQPO0Y5EjreimjG7a2JaOLApVQBPGuZeiAKKAYCqIho0tWiAWx8G3CsKCYCHYFpKpYAs2lmBNgrNAFQvBwnwVyeGRCsV/Hv+/z9QACloFlz/MZVd8AAM33T1ddB3ez9Ydz7Bg9nI0NcSilecz7/jVfOvuh0CQUWQPJXLVv4QEZblMNC7hqfdTPlDEl2/CPRJC8sPOoX0cLueAQWp8AitrIiyviXDMAge2rdPgraOig26WidQ7CdbMwam4GOkZo9Fy4FRgdHQU2S/gCgeQRBGvJ4hpVWfbDAwMQSMa9WGUdTLFPPliAZ/PU2VJWDrxWGTSG6Gmto5yuYxa1kilszgVF2VVxVCrzkum08DjdiC7RGzNQTAUIpFM43Y5cHtdLFmyjCeeeGJSJn1ig5199tlHGbJMxJFmwS/VahiXWxYxdHA5/ShykVyuOO7Vah7lMC5JArppIIgytbW15HI5tm7dygknnDBZO9Q0DUlx8twzG3n/hy4nFGiiXC4zMDRGT3c3e3bv59zVZ+ENOXGZNYyOZEglSti2k+kzApi2hew0sc2/scVscbKeBeN8S1HARkbTRA71DJPP55na0U447MTp8DBnxrFIgoWhlZEEGYGJY7pQTb5e5SnPFsAQwBLGHezt8SzJlMkmuykWEkxtmcLhbgcVwcuhLol43MdQYiuZtIOFJ5zCY8/chqmlmdoYwe+uIV5XR31LPRFRR7ZK5LQsolAknTA4vHYPo7tjqKKTgumhYcoxTJm+jNq6qah4MGwZQzCRJTCNCoooYgo2AiK2/ZIKsIg1eesakjm+9peGoi3AkCZGXl75+h8pn36k0vBEBjehbfevFG84qPkkmXVr1/DVDU8IAF/8z5/aUxuPx3B42Ll5O4e6ulm0cAYNU9qo94n0aCZmKV9diSCDJaNpEp2b9tPp2E+4xY2vLoa3uYbSWAVHugG/GcUZEzl0YDvDYyXu8xzGaZZZ1uzlhPpmAroTy9IZ8+n0OnZR7EwREmIsW7YSyRJx9fSzb/tuQgEvwZifkqFRVnXi8TilQg7JgrFsErfbjSQJKEo1FTdsE0GU0AB3MFh1HMqWqrZ4Domx5CiW1yZfrNJk3G4nesEkEgxhaSaKKRD2BnE6HAwnRqiMO8ybpsmWLVu45JJLKBaLk+YXTqfzZS3ZJuTS/zwEwR53MVKR5GrBfULby7bNyU7lxLFCN0wG+vsplUp0dHQgyzJr1qxh7969NDU1sXLlKmbPncPQ0BDDIwVUtUI4HGHpimNBFBkYGMDhcTI0NMLsWfNwOhRksYQk+TFMCUl0Y5ivRtveGqdbVWlPtiWQTGcoFm2GxrLMnz2dnVvXc+KqJYiCiW2X0HVwON1Ypjp+xKxO9R91rfhb+GYhoiPYErZQ7YhKohPLgIgP2hrdBIMy/rDMrt1rUIsWgjGVoe4kU1tlhvY8x8kLY1TKEA6G8Hg9jOVSbD2QY90LaWIxWLV0Ho11ThobyihWCctMkEjlKY6UGEnuodL9BDttkaIq4wt3MHXuCTROWQTuELotYhgiAhYCBqJkga1XP5clYwsiplDNBSak26tCl2K1k8vEUfuvx5HMgSPNViZi4kj6rxRvPKjJbtxHJBff+MKHhdnzltr9o8Ocs/rtnH/WCei2wKEDvUiGBaITNVdCjkaxpQqWnCcQauPq993NU3+6hy0v3EO6c5A+Rx/uOg+x5hqUSAWhLBErt2KVFWpnRdk3vJMHCgWeHepBkFSKHig3WphSHlezC0G0eWbwEYxRE6mkMO/4+dQGGznUcwipVCEgO0mPjeJ0V/XS0CxKpRymIKIoCk6nE4+kYFoWAhJOh6eqFJrLTvpphkKRSR01r9eLiITP58MX9FEs5bF0lUIlQ6msIlgCoiWPGzWrKIo06bxU9Tc1j9psR2ZtR5oTG0Y1u5m02LNUdKNCLBYmmRpm3759NDTUjReCbcAmlU4QCgcn9bO6u7snB33f97738cwzz+ByuTAtlaHhbqJxiaamBizLh21J9Pb2k0gkWLToWCRZobGxlZt//gtEAc4793hsfIiYWK8C0CbWcPDgQY45ZsHkESgWi/PE43dy3rnn4vQInHjiCoTxG1pEwCUDpgYIiJKAzUtF7UlK1d9svooISGDbiAjYqGCD4nQSq48gi7WgmDh0g2ltTZTVPI2xCvPaLeq8eRpiUdAMMpqKmhiAUoWA24UmwdvOmUIsUotWynPXPZtwBF0ksxUWzG1mbts0FtUZYOQQhCLZQpm+VIpsdj87htfSFa6noto4/DFibccyf9HpSM4Gygbo411fURCRJAXTUqtgbonVnrBYtamsCgUYiEd4KLzc8XLi8XK5fJRK8uQVepOOorzinnqjXzCRyVD5s3N4NOxhZDjH73/x7cmr+sUf3GprgRq6N2awzAIGfgRM0EsIhht3oIGz3vEBLn7fp7ErKZ599G6effQu+np66JN6cMQlovW11LQ1UNESmBmbVucxeIsynbkD5F1FbMWEiIZlWGStJI52B0qzE4fp4HDhEFsOb4Wyxaz4TKZGOjiwdx8Vu0LJrODx+dFKBuVyFr/bVXVEkkQcgoRggVWpVKWFPALlgo5WruC03diChdftQxarWYNh6FVlkVKWeGMjmqYRcXuZ3h5FMqsbKhKJTIKSruskEglisdhfKDxMFJBramrI5XI88MADtLa209TURDAYRBDscXXffkzTxOVyTJKRq69hAjLhcLj6bS8InHPOOTz44INks1kef/xxpk2bxvDwcLXWJjnweALs2rmPzoM5MpkM9XVNzJs/E91QsWyNzn2dBIIu5syegQisee55LrxoGrJYLW7DKwObaemIokQ6mUIQJHStajYt2CbvefdlGGoR29awDBMm6j62iIVYrRtNdjCrrzdpoDJeU3qlsBEpCQ4UbBy2iiCY2DjQdJtgbR265uHhh+/g6nd+mP3r13Hdu9pQ0yMUtRFESii4yBkaZdNEdop4/SAKBm7bBC1FLpemoossOCaG4vBQHw+TGk0y0Jfge3/qZf5iD9FoLR2N9bR31OMQkghWkVLlEKNpFTXrpH90O6ndd2KaTnDWU9tyDI0zlhFtnE7FtJBtq1pHFGRsyUa3DSSHhK7ZKIoTy9RfcZRkwrh4wsv3LwDiX0wgEv4BoLbi+OPYsXvPUY9Jgkw2nTvqsW9c+x4BoObSz9sJ28AnSpRtBVP2oNgSzz3+CMuWzsdyubClAMtPfxerznknll5k+6a13H/Prxja1sPQ9kEcAahprqOcGyHsaSJSrCVWgKi/nu6RPQwUx/C0OJFqoWCXqEglpJCIOFvCt9DDaGWMfQc6CYTdKBkJW7NJjqVwOT3oqoGnxl0FGBFap7QwPDqEz+cDS8BO20yfOZ01a9bQWBtDlCV27tzJwoXz2bvvAGqlgmEKFIslBg6PMHPmTDoPH0JtrSAo9iTXtApeVXWMCT0u2zYRhJdmviayusbGRtra2ibt/bq6uigUClWwsm1su8pgONK5vbqpq9mggIRlC1imyd13343f7yefz9Pc3ExfXx/z58/n+eeeoVgsk8/kUPU0waCDeG0MG5O77v4jhUKWndu24nGHcHskGpunks/kqK2tRVYELFvFsvW/Wd+yLAuH4sC2J6z0nGhaEQGzao4jGci2hMNWqjxUW8QULCzRqvYwj8CtowHtb4eAhdPWECfqUZYbHQNkmQ1rdrBo7kxu/MgpzHD007G4SDazC0kQ0Ioa0UgIWyjhEG0Mw0LxeNEtCY9DQtNyWIILX6CegEcim8mRzY5QoIJXcVPKZXjPxXXE4zUYlsWmXdvoCdSwdsMoc6bHWDRnCs3tINtpRKuMbuQZHOslkdhFMbWJ7NDjlA0olaCucREzF55IqHEGFcmDhIyta+NALVI+QtH25UQqJx77a0ocoVDojYaIf3i84aDmcSr4nEcXt/1+P4L08m+1eEojj6ZHUNUKtmAhOkXqoz6OX7GUvtEhNq7fjlrJsmT5sdQ3T6dgBpm/7ByWHXcWllpg57YNPPjA7xnYvQeMEWiX6UkM4XOZxDrC+Ao+Ztsx3EmF3FiWYW0UI15AqAVDscjbeSRnGWGOhSoJoLoQ+kDdXMZr+nDjoqurG1EWsDA5ONJFtCFOcudeojPqSVaG2NW1m8ZTmtiV3Im/NoDULLLXvQ9xpoDHcCLb8La5F3HV6qvoqJ2OWlaxRZP/+fEPkaSq1EtbWxuPP/44hUIB27Z58sknWbVqJW63F9M0Jwdcjyzo9vT0kM9XPUAXLFhA16Fu/L4wmUym+u2rWoiiXCW12zaMNxVKpRIOVxCEKkugtraWzs5OdmzfDILCeeedx/PPPc5JJ51ApVTgxU1PM9jfy2iiB1FwsPCY+WzftpNopJoxvvcd7+SWW26lXCxRrvhQ9RKI1SHfv9U9myDnd3R0YBk22XwW2zYxTQeCJCPZTizbxhYEBMXGNsdrb+PjGEdJEk3ery/xQu1XBNVqTQ0UTEHEVgxE08BpjDGvboBaM0OTt5mCmcWwVGr8dTjcLgasNKlikpJZQRY8OEQ3oqjhDrTyxNNbOf30OXjEBFLFoFDJY+t5HIqIU/Hg8bgwzCIlvUiqUK2HTW2owdIs3nveDDy+IKl8gZt+tQeXB7wBFwvmtDOloZ6GliKSnaNc6KRsiqjZIoPFLspjL2CaCprgxhWuZ+qcE2mcsgzkAKJdmTRRfjmHromf+/r6xk2nj86sI5HIGw0R//B4w0Ft8ZJF/PSnJj/72c/sD33oQwLA/Q/cI3zgAx942e9Pl8+LJAfQiynwxvEUR9j2x+8LAF//ye22T2khGA6RyRZ5+L670FWDBQsX0jJlGprkYdbSM5i19DQcgo1WzLDmiYc5eO9tpPIZNjz1HMHmCO6Yj0BLK2ZnlsZyM9FMiLHREZJmgnJUR6jRMAIVNKGC7lERWxUEp8jo5iEkw0lDLMJoJkNgZpRwu5tKUCd6Ui2YGm7BiyUajOkpnM0OKpSQLAldUjEFC8USSZPkjsE7+eMP/4jZqzE3Npd3X3glY6kcPT19NDQ0IAgCmzZtorm5mQsvvBCfz0ffQC8Vu8zSxct5/unnEcRq7czrC3G4s4+mliZWrjqOYrbIwT0HsHWDsdFhwtEI5ZKKKNhoagVMGVECQTZQlGp9UUACQcDUTLKpLB6nh3PPOZ/p06vjINd87DNYls1ANkNidIzm5nbmzFlAOptlZCyBy+MEpTqV73X5cMoKstdFMGAiCY5qjcrSqI5rvELYYpU0L1gTcwiT2ndVkDKrVnaAbR1Nqhcm5rKEMjbS+JF0AuQMbEEGDGTTDUIZU5ARRRBRMG0DwwJZlLFkC9lWKCZ6cZOkmDvA6qVRmiJRPAERwXKSrkA6lcPp0cHSsCyIBcO4HG4GUn4Od3dTLnfiDtbygS/vZtZcidOWtjOvNkRLWxzDyCCKBsVCArNSQFdt3M4QkbCffDrDcGYEya5gmXmMksapy8OEQzXURCP0DvWx50CaJ54eZvrsWmbPbKW1VmZasIiol1EcOXKlIn3DOXIZH3tSOxjc+QdGkwWcoXqapy5mxrxTcXpaqJgCtqkj2jaCZWPYFpIsI8nyS38DSwBLQkBE+QdMff2jQ/hHqAicf/759n333feqGuunfeF/7Kc2d2JraZT6GciHt1Ja98e/eO4N3/iBndWc+OraKJR19u/cQjGTYP6MebTPmU/egrKu4XZIBB3QuXsHTz5yHwe3Pgt2CSQITw+h1Phoa2sj01fEo7opZ7O46r2MmiMk7GHcjU4Igm6ZIIEiiKi9GmbJJtDmJT2Sw+42wYRQYwCzXqToylWL+uMzpJJJ1f27Ovg07upRrQF5RBeGDmHNz3HOFSyfvmrScm9sbIxUKkUymWTOnDl0dnZiC9C5r4uG2jiReAjF4eCp55+lr/8Agmjhc9YxPDhCvKaO1pYWauvj9PR1c/hQN5IkYBoa5559MYe69mGikc168LmPxTDCWJZFQ2MN/f39jI2NserEE4hGo2iahmVW2/kvPP80pUqS7q4RdN3m2muvJZFKsX3HZsLhKC6nh23bdmJoZZqbajh46DH+9+ffZO/uDbz90sswUVm/fj2hgP+vMiREUeTRxx+jra2NbDY76af6t0OsZmOiio1SlR+yFcAEsYJtu7DEMlg+JHQEW8SwdCRFrLINbAEk8DlFdr5wLzMasrTVK8iiSH9fJ5Jt4fEGJ8UIIuEogUCAVC5NKpXC6/UiKD6eWttNxYKm1sXc/cxmVJcLSXfjKOtUjAKyDDPbnJx27CzqQjqN9QKmlsEpCJQLZcZSZXJFg0AwgifiRzJMBoaHUEQJtz+IWtYoVnQ8AR/xUASzYrBuw26UQJT+sSQzZzXRVBumOawgqqM4JINcyaR/rEBBd+Lz1uLxhtExqNhO4k2L6FhwOrGmWZR0C0s1ufuuu8YNyatMC9OsCiR86YavvDlpEK8Q/xAY3r9//6v+3X379mCbIqLPi6HrCMLLd1u+9sWXOKe/ve95u5IIU7dkKbmSzlPPPE6pmKOlrZWp0+dQsJ3E2ubyjo/OI+D/CmODvdz3h1vZu2UNHBxidGM/7joXkToPTQunUEnL+Idr8GoBFFWk5C4xog3hrhcx6kvQrCAKMik9jdIoEqqPoyQVRjaOYG43CJ8XpCBXMCTzpeFP26qegoTq7F11VFypUq58NnlTwO33sWTJkkkzlLa2tqPcfBYsOAZDtRAvELEEHVsQUGyJlXPncctPvgqSwXN7k8RqakhWCpS7Ojlw6ADlSpGWhiaapkzBJUvYWNU5NslClnT2H3wGhyPGGWeeT8DTxJxZM1F1g3Q6y8YXN6MoCvWNddS4atAtm1A0zIXHrGTTho3oepl1z62lUCiwfetOQOOYRSs48aTjuf++2zHsCrJDBaH8qmpqry+salZmV1UxBMavs2CAbSPYIJoKFmBLKoJtIctuDAuwbYxcN7a2i7SRpl5JMDPeis9p0JfoxbA1vN44DXVxCoUC5WKBXD6LaRnkczkEy8brchMNRThlCazf2c36zZuxgexABX80ghRxIhlBqJTZ31th575t3PgfX+HfvvBV6iJw8snNtDQ3EW8yaLWzCKiUrSyjoxk0QcftDOL1+HE7dYzhQex8iYrLJFvSaGwP4nEqrFi5kEJOJ5Uu850/7sTpheOWTaM27KSltR6FLLJYxDRK9A0mUVWTwfwBymPPUyoLVCoyTR2LKI6m8MU7kJwBNFPDEGyUfz0yAfCPA7VXvZVPWHIsv3tiI+gguAwE+W9fyXedf7zwrvOPB+CXdz5s+5Q2bCmIaohs3byN3r5u5s6fw9Rps8gXFSRfIxe+/zO85yNfppQa5bkn/8Szj9zOwFCKgS0p3FEXsZY4kWm1OAUvjiEHlZEK0yIzSOwa4ZDWiavWwhcOUezRqfSrOGUHcbmJoUw3hmGiy2o1QWBCtBAkqzrtXZW2sbAkE9xVkLMQONh5mOeeew6fz0c2m0XTNNra2hgaGqpSZwyTU044mZ6+Q+gYOL0+YqE6xopl1u04yMUXn4bn0H5SqRR22I+hmShUlUNSiQSDqSSCbvLOd74TxSljmCayo8iDj/4vhm7z8CNP8fvffpOR0SKLFpzMnDnLOW7FimqlSVfJ5/K4XQHGRnvQS120t09DUZy0TWlnypQpqKrKCxufrWq56RK66mLlsnOwTAnD1NB1tWp6/Q8MW2CcQlSlD9kCk1QiwQTRFpEoY1tg4sSJSHb0RfwuG0UbpEUeY6QwQkNHDW6fznBylNFEgYA/SDwSRdMrFItFisUS9fV1xKIRnE6Fvr4+soUsKgayaDC7JcDxq+oI+GoZGsjz9OZtPLcVUERsIrRNXUghN8bpF7yDPz24lhNOXMlv7vglied2Ui6aNDnghKUtLJ5Xy5T2ZhqFJA61SEVPkisVsY0Sot+P5HRR4/EyVh7BLJfIjg5h2060coYLTqslHo8j4GLbjt3sFST6k3ki/gDLjplDQ0st7SSxzRKaPkDKUimXNXp3HmRubSuKOEpPT5ZM1sQT78AIt/xD/3b/qPinH5iXzprB7x5fB2UDwaMjWK/tOPy+t519FIB+/cd327Omt2JLCvt3bKP3cDd1TbUsWLwYHRHBX8/x513NOZd/hHRiiJ3rn+ORB2+nb/MAfZt68dZ5CMdDxGbEKHtUfMUQ9QPNTAlM55mnHqPWHUGwbKQaN9PapjPU010d/pQEBNuBbdnYooaggGSAYRmYMii2hIUBDsAARZTomD+NL33pS5Prv/fee21BEPjABz4g3HnnnXY6m2FPz34+eNUHhO99/9u2MZbkYPkQ8VgtgjvCA49vwraq4yYOpxNBK3HJRRfx+zv+wNwZs9nZ3YXb40JRhPEM0Fk9rukVNr64AZdD46c//TJNTS1s3LyDu/74EHff9ThNTXM58cTziEWaWbl0EYY1A0N10tXdzdbtO6mpjXP3/fdQLBaZOqUZUbLRdRXDVJg963gEO4As+lBkFzbmpNnNRMH6r8WEyuqRemyvJkSEKqtAsNBNE8mhIFgCtihgiQaiISLaEops8OIzv+GYaXmmeiN4Ag6GhlIojioPM5nKksuW8Sg+ov4aXJKTsXSSTDZFNBYiGqsaqqTT6WrDRpIJewLoZpkiWbT0IAW1hGKoLO9ws/r4ZkKhevqGxtiwcSujup9yYYyv//RGbvjaV+nP58gPmQTr60hq8NEv/o4LTzsOjwpGCM44fibzO7zU1WjE68voFR3dNMjn0hh6DofTQ00ogqFZmOUyRT3PaLqM0+ElHnMimALL5y9AdLjYtecAt61PUlahtRmOW76Qlnof0foxJLWMIqUYHTuEzzJo8riJuiTcQpL1f/igvfzt//svdQT9h9TUXms4Tr7KFnQdR00dpf5OzI33vu6L+Os7HrefXbeZhqnTsWQfnYe7Obh7K9OaW5g7bxFSMELOMBAtGx8WGAZbNq/j0Qdvpzi0h6p4vUy4PUxMiSAmZfZ37iV0bABjhoE1LLMkv4JnDzyM/xIPeaWEYEtg2djO8fpaVfYf23bhL3txaDbqsIaUsFATOotnncCnP/oxLrrootf8eY8/7iS7sa6WZGqEA12H0Z0KUsVAK5fweF1Ma55C1qiQy6R529vexnPPrcG2qq39H/3oR5PT46Jg0dvbzeatm2hoaGL5ihPI5TXu+9PD/Om+hxkZTjN3zjHMnnk6gWAThlU14khnU4yOJkiOpSmWMpx88oncdeefuPD80zjp1Ajbtj3Eu9/xXmxB5Hvf+x5nnn7aX+2E/nlNbUKO6VWBmiiAISKLBrptYSAhICOaEjY6hsOGXDdudSfNPoPh3l7cLouamiianmVwJIXbH6CxvgarbDAyOoRm2cTjdSi2zcjoKKIo0tBYhyRJJJNJkqlMVXk4FkEwdUYTSZLZHHUNzYQifrLpDKODSVweCZfPj65WyOUrROKtBINh+ocSPP7CIfYeBm9NK4cHh2hvmc4f77qLzv37+fn3f8B7r/kwIa+HNZue5Mc/+S71YZgZi3LysR001hoI5hBOyaZsKGQTKdKJIobtINpYi8frIDE8hFrUCYYiGKJAulDGFEQi4TCxaA27dh5i9+4xuvogWgennjKH1joXATEHahan4qBQqDA4mCKnSYTqWqltbCISreXE9/7+TQ1y//RMDUDSK0iCiKKquF7F8fPVxHsvO11472WnA3Dz7ffa1DiYcuZZ6IJM50A3Bx97iGgwzMJlKxD8EcqWi1mLTmfJ8Wehmxm2v7iB9c89wcCuZ0kzxrsvu4oDXbsRnQJyUCY7VqRiq6CDZFfXbEsmsijhUr0oqoI1KmAlBchIkDfBrxBRYjT7Yhx/xXL2d/X+3RPbBwZ7OTTci5HPUVtTR2N7OzICXV2d5PNZ9nUfBEEa12Ozx31IbQxTx7J1HLKEYehgC7S2ttPQ1IyiKFTKBbZteZH6Ohf/deNnmD9vEfv27+T3v3+Ee3/zPRyuIAvmn8C0KYtpqFmAbcPjTzxCVVHDRpQUEKqULNMGyzQmFX6PdAA/Mo78Yp3I1o6crXqlqPoZVDM0QXTgkEAwTZyCysjgOsxSP/29+3jbOXNJ9/XjkDXC8To8fjdWqojLFnECmlpCLZqUdQNvxIMn4EUvFiYpZaqqYlgmhVLVZjEcDiPLMsPD/eTLJpF4jHiNFy1fojiWQJREXN4I0bCfTCaHVtYQKmOUKCFZKqcuifH2M2sI+COMpd109Y9yaMP/0jjjZH70yx+T1TXS+QS3P/UgmhCkf9gkmbW5+obP8NmPfwS0HGecuJj6YAVDLYBSxCO78SguREtH01Qk2YHkkgl73KAXKZeLSGWZ9JBO0GuyeKGbs89oJharoWdgmFt/u5uBFEybDrOmtdPR3ETz1DROKohmgUpmJ7v2r2Hd027bG2ygpraRUGMtHdOW0bHyujcN0L0pQM2l2JS0ChFRQP8H0DKufueFR13wT33tJ3Z81Qpkp5uxkWE2PfEIDofMquUrcLnq0G0f0485kXmLTsAhQe/+LTz++5+DJZLaXIJtKo6AwvKLl7Fh51ME8kGErII6olNOqVi2hMsfQFJFggEPy09YwTlnncvFbzs6I/vvm77/d6fJUkFFcUkIHhf5YoGufQfI5nMoTpn2aVOpr69n1/ZdJBNJFMVZnUGyVExLHSet69i2gS0rqHpl0pTX5XJx3HErAJBlB3v3bGfN2ic47ZRj+fjHr0QUBdav28pvb/s527Z30TplIXV17fT1HBiXOK/O0tmWiG3JSJI56YmpqupfPX5ODBc7HA58Pt/khPsrnSRsgeooh62iKA5U1cbt0Clmhxnp30PQ1UltROakmceClaKk5jBFGxmLXC7DSDKJ6BCIxmtwOwTyxQIOE1y2AqpJpVScFP8MhaPkC9kqJ9fhRNdNcsUSiYJO0OMnGohRLKuMDg+gazrx2gZC0RCCmaOQSqCqFpGaAD6fB9swyWXSmCUwZRW9nMPrUknsfpBK3zp2FAw2dXXz2JpRxnIQCtfxvZ/9lNnzOqiULf541ybM0giH9j/Dlz7+Wa561xS0Yp5ITRxFcVLWcpiGgUPx4XHJqHoF3bQoVyyCQQehsB9jNIdeKlNJDZAzVYx8hpXznURq4jQ1tzA0PMrGDRs42G+jVmDJwgZmT2ujqaWC084BefTyTjLb9nDv4/dh/fIbdrhtBjsOavzw11v+qQD3pgC1GlFHVMpUsofRDIHl51xm3/CBd7Cr6zCf+/Sn3vAL9L0bPiIA/OJ3f7K7dZtzTjoBU/QwlkyybsODmKbKCStX4onWk9MUGtpnkVeLiMDiRSdiOl1sXvsYTocFGuTWFfB7A+ijaS457SKWHruMz3z2k39z3Z/8+CeE+++//+8CNls0cbg8mLKO7i5BysLjzqHLjQwcPkzvroMURZg+ZQqWZVCZoHWJE0T4qtMUloAkVbXVJhRQJ1qWuq7T0FjH5W+/All2UCqV2L5tO729h/jSlz9Ga8sUEqkkt/zidh56+AEUKcCO7aOcftpV1Y62YGDbMG3atKMdoo6ICSrYkU5GE5maPc7J1EWz6rKu+5BEC80uI0gOJEOp0oQcDgzNw4Edj1Hj3s+JC5tR/EUGhorkSzpjacDSsQ2F2miMcNhLJptDkpxYtkjZ1ClmiuSzBRSXn3gsio2OjongBBuFUt4inc6j6jp18VpiQQ+J0SKKKCHZJpgaxUKBsiHi9wcI+MNoRp6RgVHKmk572xQiPpNMcZhMoYAlyASDYRwuBb+uUi4WKKYHkKUsxaJOk1fjK++dSygSJV8yGdjwTSqZ5cxecgkOxcEnPnkuq+Z7+fdPLKVcSjKSFxka7cMXCGKYOqbhwBsN4nb5SWfGKJRKOFwewiE/pdIwWAUsUSQUqSXkDyGaZYbMHGolQXYYJEOmocbPtCYHzc3z6E3q3Lc+iTdQS6p/hOOWdRDzV2hs0JkTVHDIMoNqL4WC542+XV9zvClA7QOXnMlnPvpB4Ue/+o390z/8idRIH7+9/TZu/+Pd/1DEf/87Ljjq9b958112NHgMouwnlUvz9PN3ItkWyxbNRXJIgMK+/T3MW3Eyp5z1Tp5+fjOK5CTdl/6715lOp/+u50mKTFmtIIgi5byKS/LT2tpKZ7dKx5R59Hbuw7R1tm/fztlnn43L5RoHrJeMNKrUpFd+n6r6qYVlVTOnRYuO5dhjl+LxeNi/fz/79uxm7rx2Pv7xD6HpAjt37EJTCyiyE8PQkBTH+Hu9PKn6z4+eR4phCraIYAqIsoBoOEGwUVUdySGCKFcBUNIp929ErPTiKOxhwaxWpMowwyMZVMugNhqhtiZGdmwMTbApFMpUBkEtJXGaFqFgLU2+MD25HJqu4/Z4UHWDXC5DKVPB6/ITiQaxDRVBz+MQwJZhOFMgnckjihrBWCvegEw6n0ISbGyHQEUrkcsU6R2s0Ng6lzU7+pAdCisWNzGrvYSDCm5Boz8xRilbwu2Q8PgD+INhdHMUvVKgkBtAN3Pk80U0TUNlmEODL7AlU2RZYxGnWqZYEMjlcpiWiDfgJ14bpZDNoZVLFAtpSqUCui3ikCMMp0rsG+zirFUzme0PU9E0VLFIxdDJlXPIggeX00c4HCSXTeN2mqimhWlm2LxlOwVjAVs783z86s9xy69/jNlgkB7tI5yCFQua8UR9NLUfz+9/e7d9+bsu/qdla28KUPvMRz8oAHzsyiuEeNBjX3rRP+eCfO7qSwSAOx54yk7l40Qdy0ByoWolFE8Ei2ECXpmg0+D0U1fxu1/88nWL6E3Um15rXHfddTzxxFMkk0lyOZFMOs/hwyUEw8mBzgMYts67Ln8PN//ip5MabH9en3o18tJ/rrGvKAqappHP52loaKC+rhG3x0kqlaCzs5NUKv2SpZooHQVSr+a9jszabMCSBBBUxHHPUVl2IIsillohO9qJ223THjxMsdRJ24xGIl4FQTAoqkUMS8TnDJMp5OlLJHHIbuJ1IXzBOE8/PciqFbPxChkGEp30p/PIsouGmjAej4vkyAimqqH4gliixnBqmFxFp6a2Ebc7hF4uIZgWguTGEiVGEnkqRQPT1AmFpuL2eOgbVGlomUNitAfZ1Uqo/Uw8M+fy7CMPMXZ4He1TXMydFqElmkYxK9gIGGqeUnIUQZLx1QYJBgIIfSqFSgk9kyZvqJRVDckp4fVF8AV9aKZGtpDFMDTymTylQglLN5CcLuJNzTz3/G6WLFnMvsF9PLsjwx+e286MBSHqog6W1IeY1e5jaqsb0dQwRNAqQ2RTSSp6mM6BIk5/mIzVzJotY8j2Kfz3HTdDyGRwyxCWqhDumM8zu3q49fe/4Ne/vp+Hv/1D/nDvffY9f/yV8J4rP2Pf+qtvC7Uz2+yzTjyHX//sx//we/tNAWpHxj8L0I6My1afctQabn/gWfv7/Z2IkonLafHgnT8XAB677z777zBMOir+XhWET3ziE8InPvEJAH72/R/aG3dvZqB/iMxoiv6RJIZoc8cffjfpjHUkoL1WA5AJYBJFEVVVJ7Xrq0R5kUqlhMvlYN78WSiyE0Vxsmnzi39x3Pxr73mk6uqRIGgLNqZgISKiSuC23BTLBdTyIGr/Y5y8spFKLsfw0H5EwU3I70O0Rfr7BzAtldbGqXiCEpmxDKJlongUfN4gD/1pPe6aBm6+p5dTV7XS0ljLgkgOp1HEJMvAQB/FEngiNUTr6hCtInqxiFP2IEtuNFVldHQIA4NwuIagVySpGZTUIv5gI4WczoNPb8YbjPLMw7tRvA56hnbx+3u/y6zpbcyYu5T9Y51c/9Xr+PadW3GbcOqSGma2uZjZFGbaNAcIGrLLQSqZIJUcQVIc+GoD+CMhtKEBymoRy3aTTolkMwUkJII+P4GgF9OoUCga2Oj0D4xRVOL85J5DdA1nkWrj1MyM0dmXoHN3gpF2N/cfLNG3v585cZnjF3cwoz1Cx/QYPX0ZDhYauH1NhoaGeUydMkq/sYm8a4BCt5uotw3BZdI/ZGHrx/Hud3+OY449DlWxueSCM2idMsMu1xo0rrzdHu0d47abH+bXP6v+zX/x41/Y7//o+/8h9/qbDtTejPHO1ScKP5g/x96yfiNnnn785ONutxNReH2NjTdCLvlDn7hG2PShq22Hw0FTSzP+WAzJoZAcGcQWrElXoAmjZFEU0XX9ZfWz/lpMSCBNgOORDuqT9TnAssRxz4Gq56ht/+1utiAI5PP5SeL+RMfRsiwwdRyiA5wwfOgR3G4P2liS1UtDGNleEsNZdFVgakc9IafM6MgApWKZQDSC7DApJ5OMjuXJWR72HCqRqhQQfEG2dptsHhR54c5dRFxOFFVl2ZIGjl0QYWprjMbaErpdwdZGSCSSaKpFuC5MXdRLMTWMWS6j+EKE3R4K+Qz9g4MU7EYS/TLb93Ry6umL2X5IJaOWMIwoklfjmg+8n/7CGHNWLWLb2o2IFZGp9bO4+JLVXP3+q9DVEt1d23n6wTvJd29l2dwKhfQYouIh3tKE12WjJUYwRjMoghOP34fbKWLpMomyhlqukLVtCkUV3VLw+aMEgh4cHo1seoC+DBQrowysHcUfjrLgvJM5vOcg/VuThIix80AZ0R/m7vVdjI5WiIUvZmBA4JSzXGSVfpJyP3oygzqic8zcRWRHcowOD1EoVvD5ayiWSzzy2AbKai1f+PZX8c7w0LdhFz4zQEf9TBQBHnzgCfup55/gD3c8Sc/IoP0fX71BuOYTX7V/+P0qHeuWO263r7rsna8L7N4CtVcZHrebhrpm9NJLSqDdnYf+Kq3r1cYbZWxhCVXF07Ju4PGIDA2O4PX6WbVqJgcOHMDr9VJTU4PfX3WpeqnG9jpjwtjDlgEB07DJpHMIgj1pJvKK6x5vIHR3dzNnzhy6u7uZOXPm+DiHjG0oOB0Vdj73M+a1O2ipbYH6Ar0DfeTG8kTiNcyd2oZpVRgY6yWdyhPwRWlrmo5uphkaTKDqDkZGynjCs/mf23dguCQcMRvTBDPrZNgrEorU8eSLee59YBCPGxrjEmceP4vZrW7q6mI01eexZIFspp+xsRSmJBCKhPBFAgwkKnT1w1lntvDYc914ou187ze7SGZVps9YRG28iWfWPkSgqREFkd1PbcFjG9QGGjErZbo6D7Np0yaWLzqecCjOFe/5MPfddiOp/BYs0yZeEyPqCzA4fJBMuoAtOmloqcfrFykkiuSzOSRBJBwJgihQqVQoa2VyxQKCLVAuZlgyLcxZy+qIxRvo6+tjW98wDz77JIlBWH7iCZx32unkhzN09Yzy1NoNWFYNmi4gBHrZlhtm+NB+rDQ45QiXXXIhWt5gWOvCKGaYNXs60XiE0TGNvTsP4G8sY4bLHF4/AFkbd12cQiGM1x3jm9+8iVgkiqBmOH7VKZx08hl2LNzBOeddbC84cwG/u+fXvO/Kj9gXnXkmd99zx98Fbm+B2quMU1edxMGdh+kbGp58LFcpYlqvL9Oqegu8/hCtqiKFJMlYZtWw2dQNBgcH+eUvf4mmadx0002Tx903BNA4QjJbsKqqGXb1SG1ZIMoS9t+4PBNdzomxjyOPyaZtYCk2pqizalE79b4+RH2Ant4R0qpCU1M7tXU+UulB+vuSiJJEXWMT0ZiPYv4gI/0FMqUKDfXNHLu4kcHBNJVVMmv2GoyM5FAcQeSmKK6yTW4kC8CK485ixvQ5lPU0P73ntyw5Zj59fV3UR0xOWdLMvMYWprhCCKKO6FBY+8JmtnZZeKI1fPuWXTgcITpH0uh2hOZ2P3ktT3/XZuaf0sG+LT0YeQu/y4/D4UUXnORzozzx/HqefP557NQIn/nodKY3hpnVXKGnz0IQHciyRCY9Rj6fx7YFGhsaiPrDDA4fIp3NISsKDU21eL1uhoZGyGazeNxuIiEffp+DdL6EhYFlKOSTRUw1w/SozYp3TacmVkfPaJa+fbci+aawZu2zNNW30TuSIO26i2kdjfRs6cLvCjBtylTmz1vIWCbDtR/7JFe8432886oPEgn42fDC82TMLN6lIurQGEPrxpg5bSkZ5yhFLYvsDlLOVejduhWfPY1SaRYf/NCnmDdvHo88+QDTz2tg/e3Pk96U4IZPfY2pc2cRjs6008l9rxnY3gK1VxuCjqqrjKXHJh9yu91I4uvLtLLZ7Bu0QBGQkQSRimFgYCLZTiSpqjAhilVZ8lKphMPhoFKp/AWI/P3va03+I0oSuq4jCBKWKf5NPvvE+EZHRweWZWEYxhHHXItcJsNDz6zDTO/h3FXNLJzmobFNoVVSkQyd9PAgvcMZPG4frXV1OH0uuvr6yYxliPn8zJndAkKFkZFDpBNpZjbYnH3KMbh9Ibr7hnh4/T42bgK7Al/62n/Q1TtE69Q6PvfZb/HLm3+OIIl0HDub7aMDrP1FJz4RGuucLJ4VY8mcKOHGIOHiIIcGBdLFACeuOIlWTeLpF9dQcidxuX2UDw1zYOMwiuElMTZGV1cXTz39MN/45reQRCcBtZ/VpzVwaA/UBTVEM0NyYASraBGurSUS85IYHUGv2MiKBxuR4cQwyUwWUXYTjoZxuj0MDg6TSozhdrlobIjjVhykR8colTQU0Us0WoPlrODUZbTRIpXMGAXBRMhlCWg5WiJu/vu6Y8ikyzyxbpCN3RUGt2SZPX0hW7dsrVoqGhqKw4Fhq3zsuqv4zKeu456H7+d7d96IKAtUulXEgs2V77iSnr4ElXyWluZmmprbGBzJsGe/g2I+hagUyBWHuP+JbUw/cQ5bn92KtxykJXoC6XyO7377RsLRv8/05S1Qe5WhGSYOJwwNjE4+5vd53jQGtbJkIwlilbQuCciiiE31+CeOjz8YRvXYWQUd4Q1Zu3CEZLYtVGW1J/1KX83zx9egjIuITngvWJbFbbfdzpT2VkLhAOEpZ7ErmeepHV3opQE62gOsWjSVaVGD+SE/kp3HEtLsP5SkbCrU1rVQGwmhaSW6ugaRZBfBWIyaWBDTzNK3bz/5TIkLFsX50AUzsHGwbtNNnH/yOzn7bZdx/up3kFZVhhJ7yWSyWAUHPlecefPn8uKmdWQqNrc/tB5ZBEuGE089g+Herfzyt78i1BDEURNANBwkDo4Q87ZSKlVwOEymtNbR0NbEySeexPonHuWKd17ClWfEKSQOMW91MzG/FyOnUahkEN0OJIebQjpNJpkCyUe8toVYwMFYMolhmvhdCorsJJfLkc5mcHtC1NXV43Ip9A0cJpUqEQyFaIzVosgGQ2Np0mMpgv4IDc012KKAli7hccvYhWEqukgxkWV5m8wlJ83FHa7ncN8Qv/rPC6nY9Xz4c98EBGRR4XOf+TTf/tn3+PH9PyGbzeEYFTn7jHP5xKevpbYmxnGLVhAwKjQcMwe324FAntpQDbH2JmINLtYNHGaKJ8aBtTuQ9DB6JYAQn8EPf/Stt2pq/y/C6/WyYMF89u7dO/nYNddcw3s3XsWf7n3QvuDCc/+uP4QkSTz44IP2uef+fc+fiKpj1HjX0K4C3JHOI0f6HZimOfn71utt307GG8MEsayqTJJt25x++pls37aLkppjLDmM2+undcZiLG02ydQA967Lo2tF7GKCVXObWDo3SmtLApEcTkknmztM72geUZFpbW7C73czPNpDb3+KSCTItGkzcMgalfQBxpJ5vLZGsutRHr99N5ccW+KZNTvp6S9ilKFiBInUNOENNGPqW0mk89iyGx2BiCfAvk37EF0W4fYYomaT3NuH1xNC0HykK6PMmjOfk084laCvhqeeeoCR3Q+w/9G9fPhchUL/fiRLJOx2oSYrpNNJSga0tzQRUpzkChmKmoniBsVpMZocZiydxxZcNNQ1IogmxWIaU9eR3HbVSW0kTSqZx+n3Ul9bB5ZJX98AY+kS0VgNdXV1YOkkB/sxciX8oUY8sTBQIVO0SGUThHNphEIBKzNCf2I/zS3t/On7Z5HIFhFcDQjBNn5x+3307htjWlMbzx98hlhdHaatoQgunnn2YT506pn84ZbbaZk3nS988gt8/qufJzItxh7HAZKFMpkeC7Hi4qxTTsI23bj9jte9h94CtVcZn/3sdcLDDz1qDw+/VFO7/PLLhJtuuunvBrSJOPfcc4XXC2yNjY0cPHhw0pj45XiWR86aGYbxpskyj4yqT4FCsVgkMZZi1UmnEo54uPOu3xKvCTI8OoBWMXEqPhobppHKjqHJcbqKYbY/kaXr4AALp4dZMSPIrPYGZgUGsCwwjBxdnb0USio1gRBTprSTy+Xo6R+hVClTG2tgSksEh6wx2L2esaESS6bGuOT0BShOhU07utl5eATL3IdlFZg67RgGBnsIufykSkPkwzIOwYU5qKIbJk4lzPw5J1EfjXCgbwfLjj2ZR+/6LdMaM4iZFCdcsIjE8HYyiTym6KClYwrBoMRQ3xBl08TrCOA0/aTKQySSOWSnm/q6OCGXwHCiAIaFz+sH22RsZJhcroTbFaS+rhFJUslkM9g2uEQPlgnJVJZUpow/6KWxqQZDLzMyOEIuqxKP1hOrq0GXygz1D6NlNGp8LiK1oSpPuGQgiSLlVBqtqFIxSpRHumio7+W7l83k8ECIJSechTr6IlLNaUiSDwubmYsW8qVbf4nkVzjt1HMYSiepWxCmGOil8+E9eB1xTlxxCp1797B04bFs37mDc89b+Lr30Fug9hpiwcJ5uD1Hn/M//elPvq7XLJVKQBXYXs/rVD1KX/JtnBjjODIsy2LatGmTWvUvZ5b8z46J9Xs8HuYtmMvwaJK9ezahlXUM1aImWoeAhGlbJNMZKiUN05RJFU0kZ4SOY07F8og8sL+XW549hF8qs2hWLcdODzN1SgSjXGVwFDJj7O/sR3b7aW5uJRZxk0oP0NWdwuMM0tw+HZ8XbK2XA/sHcdtuTltUQ6ze4tJTFrF1cx+Pj42waXSE+NwQpYRJIavSEq3HLJcZVbNs2vgU0UiIXLaCS3+Rs0+MELX7qQ810x6XSKZcZMUsFjbFbJpSTmI0nUdyu2mqrSfkFsl2VdBUAV84gtvtZSgxzGAqTzASJRKL4nLbaHoZCxOv14NlG4yNpMikLYLeOA0NUSQZcoUsksOJx+3DNA2G+ocoFCqE6qNEYhEsLUd/Xy/FvJv5M6cjyWnKdprEaI5CViceaaChoYGSlqentx+P5EbPZ0lXCphjY6x/4CfU1D1E/IkfkcwWaJ65iAXHX8zp550KNqzZ9AhBoRbDIbHz3j2EfXFWLj2L005aRs/+vXz5Pz/3hn3DvgVqryF27drBE088cdTFf9vb3va6/hhf/epXX/Pzb7nlFvvw4cPE43EGBwfp6OhgZGRkcvJ/ogFQHal4aVDW6/VO6pQZhoHD4cCyrMnfO3IO7Z8hSTWROU6sVxQs4jVBamOLWbZ4GZYFvb29bN+5DZdLJhILEwh40E0Lw7LI5LKYBQMhZRIOx+mY3YqMxJBZ5vebRsgkRoi7LU5Y1MCsFpv5MzUUUaRilenvH2MsUSTkD9LS0oQo6/T295BJmoTDUToaomCWKCY6GRxOE/d5+NSH5xGMROntGeC+Zw8yIgZweHy4G+biTyboGeulkE7w8bdPZUptmsO9W3F5ZQIRN8NjwwyPjlAWbBprmmmsjzE0MgiWhmiCpZfpySUYKubwBkM0NMRwmBZawUCQlapJNdDXP0I2qxOORKltiKHrlSp9Tqqatpi6xeDgIBVNpSZWT119BF3Po1tlZIeMS3JTKYis396F7ZLJFqDRtZTh3hfpaHDRWOempTaGbaoUyp0MjWYpVmzqGrzUREOglykWRQoVEbWSY2h4N+lEhp6ebezcvpn7ntvPZ//3Ppgt0r1+F/khm4ZYB4sXdNDf18vA4BT2de58Q/fRW6D2GuLPAe2fFVddddVfrOPee++1d+/ePXmsnDhqplIp/vCHP3DuuecyODhIc3PzUeA1AWgT4PfPPpL6/f5J5yPLssadxsEUdESgsbGWltazcLgUUuk069dtwdINAh4vdaEaLAGQREr5Aj09A3jdHgIhP55AE05vPZJtsqFP5zdPbMMlaqycHWXBjBB1sRIN/gKiZFEuJdnfO4puOKlvbKepzktibID+wWEEyUOsYRqRoAvRLjC06wCFkso5K2tobO5AxsmBrl08s2kUtxAn5IvTHO4l3Z2gPlxDfX0ACcjm8hTLGtHaCP6QwMDAAIOjAzidDtrrOxC9Ye54bA3vO78JxTbRSoP0jmTIFnSaGpupqQmRL+YolnI4nS4ikRjFQpnRsWHyuTJNzXXEoh5ymSwVtYjDIePzu6iUygwNj1Is2jS1tRKKeUkndHIZgdlL2in1erni0z8DUcXIjiIKKldcfjKrltUTDxaZEoigGDaWqaGWhuhPFkiUdepD9TR4QyRKSSxnECNvMdq3A7fPw/v/7SpG9mfwWi5mtDVxcF8PDU1t1Dc7aGieyvxF89/QPfQWqP0fiQsvvFC49dZb/yK9Wrx4MV/72leFBx54yHa5XDz77LPMmzePxsbGyZrbhE3dkQyDI02U/1+GaZpH8U2FiR6qCKZtIio2pmlTKRv4XAHOOO0k3B4PDz/8MI/e9xizp8+isakJT8CJ01uHokvotsrISIJCsUwkVIOu60TqFhIJeRg0DfauGyE5NkrUo3LS4nbmtniZPdVblb0WkvQO9DGWLOJ0+GlrmYLDYdLf30Mmo+H0BmibGyQgCJTTh+kdHkHExaWnT6E+3kgmM0zv4YOYTpmWlgascorESJqxXIVQuIamhhYMY5RCOYFtidTVNOKwRe69dw0oPn77pMTJS+qY0mDRGvAjaBqCaZEY7WU0V8HWRVpa6giEFVKpLGqlgNst4fN6yOVyDA+NYVoyjc1NRCJBBgf6qagGosOD4vSy/cX97B0skyjBmt/38Pb3fxLdtJEFL1qwicu+uJptQyoPfGcrX//Cp3jn5avZtv5xCv3bccnDdPiStBk2smhTLCRJZzU2H0qT10VkOcTmToOhZC9eOUpb40z8QS+VZovjTziZqz/8ES67yEFvz+AbuofeArX/QzExqjEREz6hAKtXnyOsXn3O5P/7+Mc/aWcyGVavXs3ChQsn9c4URXkDO6KvPSaOzpP0McHARsS2RSxBxDZ0XC4Park6L/Xcc8/gcHo55fTzOXBokJJp8fSa5zhwYB933XUXu/fuYbB/gNp4I1HDwLZNslmVYjmHbmqEgjF80al4Ik1IgsjmAZX71u4Gc5QZrV5Onl9HLCYRj2QxzSKm2sfhngy6LVMbjxCPx1HLSfb3DFBWFeob2qmp8SKLZXoOPUkqZ+F3RahrqCXkht6hPMmSisvno7UuTDHVz8hohnLFora1jTV7RpjSEqPkCfLi5gKqkOG+rh48CkSLcO6qWcyZ46S2xkvAmUZyuzHJMzwwyMhoVcq7qakBn8fH4ZEElmXh9gRxOjyMDo+QSCSQ5CBTO+bx0OPPs3T56ezP7WT7zhEkTy0//ulv+dHNvyGhDzDzuGkMH0xRHrY5uHuI5qZaLKPCaZevAlQQiuzf8DQ//96NTG2x6aizmekX2TRQouis58V1gyiEOPvk1RTyGRKjSRpapvL0809RVou0NDQi2BXOPuu0N3QPvQVq/4dCkqomJ4JgT7q9z549/WV/96ab/nsS/W688Zv2pk2buOiii1i0aNFRtbkJQjy8RISfqMsdeXR9vVmdxUvjKBNWetV1VKWSbKvq/ykg4ZAV9nbtobe3nzPOOAPTsLE0FYckIwpOzj//fFpaWvjkJ19q4mQyGa644gpUtUwkEpv8HIZh0Ns7iGUZhEIR/P4g8fbFYOv0FdP8dr3OSH8n9VGD5fNjzJ7ipsUfRFIrYNskkz309WRxenzMnNmOyy0yMjzAYF+CQDBCe1sMt1tA1VPs6xwllxUIhRtpa6nFVFMk02k0w6K+sZGxnAqOJr72s41UZBHT52Taojryo36Gd2ch7OB3h7uR99gUuyssnhnkhGWtzKx3EguPUhMuYNsmulWit3uEVC5HuCZGS20Ltl2kfzCNakHIG+Oe+5/HF57Cun1eDo3GkR1QSOYp+jRCC0O0y63se6yLeE0UwRI4+fSz+PcbruPSyy/CKQjYeBDwMX3ppdzx1LVc+/GPcdUPvkrz/DoO79cxMqN86oPXkcznueMP99DQ0ECxrNLSNIXjV63g9NNO4XPX3cDGzS+yfMUxb+h98Bao/R8KTaugKE4sU0AQFGzb5KMf/be/KJLdf//99nnnnTf5+PXXv9R5+s53vmdv3bqVpUuXctZZZ+F0OikUCpMZ4JGANvHv16r68Uox8bpHHkOP7NLu2LWDkZERzjjjDDo6OsAWKZYyLDrmWCLhIKlEGcPQqDIcqnXDTCbH8uXLGRwcZOHChXziE+8nEAhw11130dvbT01N7XjTxCCdTpJOp3E6nfj9QRxeHx3zG1Ak2DlQZO22YbRShpYmiRVLmmiOq/i8fkTTRDRSDBxKkSyUqamvoa4ujmGq9BweoJyvUFtbT/PMAIhlUmOdpEeyGLpCXUMT0XgAd67I0MFDzKqHdWMWjdOj7Fnfic8TRfdX8M+OMrJfRzZEdENkb7+P7vQQkm3gNHI0xAzOOH0+rQGTWJ1AY9yNZCvk86NsP9CP5KxhNCuzdmcn3kAz6zcPcdEVl/Odm3/JoX29XPpvVxNuSTF8YIz8oE5DpB6tWMYjB9EyKT79uS/wb9d8CkGzOfWs03jnuy7hwtUXMHX2Up7v30X4pLlsfHw3UUcTe3ZvoSYSxhbg05/6LJ/73PU8/tgz+H1B1qx5HkGQqKmpwe12sWrVqjf0PngL1P6PhW2bCKIwnq29/EDskYB2++2/t9/5zssnf77uupeUhr/3ve/b/f39tLW1ceKJJ+JyuSiXy+PvY7/syMjfC24Tz6vyRq1xyXFzsks7NDTE008/zSWXXMK8efMmmwlfuuHzk2/40Y9+zI5FG49a18qVq9i9ezder5uf/OQnvOtd75pc/6pVq5g5Yy6ZbIp4PE5bWxuBQIBwuOoaZRgamcwgpUqFUDBGOBzF1xQFezpFNO5blyDR00c4qHPisiamNzmoa3dQq5ewBSiWRhnoSyBaCrNmzMPtdjCcGmRgYBCH4qE+PhVvSMEWCgwN7mdoUKW2PsynT+zA4/fQMzDEQ5pJX77A4aLNwI4Mtc4mGjui7Nu9B9PQ6DqcxqW4cUheVLmGG393gPgsN3rXKMe3NbNyUYxooMLSxTPIWR4OPDXKtPln4Y9MZ/fIA/zs5tu554mHOUQ3dbVR0uv68JkR+ga72bdnL9d/6d/Z3XmA0VQWpWjiF50oYT9btmxh3YYXuPqaj5IOZZmanc6he3cR8QUZHuzBBCzTRhKqBPsF8xezaeM2fL4AK1Yuo1LWqKurY+PGjYTDoTf0HngL1P4PhdPpHM9SJihQf/tIeCSg3Xnn3fbb3vaSnt2nPvWJyf/+1a9utTds2IAkSVxxxRVEo9FJ0JnIqP5eQDuSCXHgwAFaWlomRS1HR0d56qmnuOiii3j7299+1PDwV75ytHt4XV0txYLKrl27+P73v8/119+AJEncf//9nHji8ZMd34nMz7IshoaGsG2bq9//Qa659mMYhsHjjz/KvffeSyIxiqyEiEguDMNidHSQSiWHKMjEo/V4fS245zaRyw7x1L4S965NImhF5rS6OXlxnKivgL9dQpSclLQkvX3V7qXHG2H61BYwCwz2dpEqqLjcHubNm4nbJZHN99K9J0k2Y3LR8lZa29vIaRpb9wwx9+TLufQ913PrH+/mxhu+Tqms4/L4cYe9dIqHmLdyBtse3InL9PG05OaWp7bid0B7zE1rRw0bt4+S2/wkBhtojgc4850rOVDsRl6nk9k0jJZSCNUoxGoamNo+hR//4Icc6E3xp7sf5Korz+Xb//V1kiN5UtkkKSlN3apGrEGZgQcOE3PXoSg2gUiAi1ZfzIc/+CGOXbKc008/kw998N8oFHIcPtzDunUvAALd3d0IosmFF61+Q1vub4Ha/4H42Meusbds3kY4EkRR5KqBiSJRUF+bqu6RgPbnceWV7xGuvPI9kz9feunb7VgsxrnnnsusWbNQVRVd1yfn3o6sy/2tmDhiHjkrVyqVeO655zjhhBO4/PLLkSQJRanOZ3384x9/2Red8Dfo6enlc5/7HFdeeTU//elPEISj5+6OJPFPnz6dPXv2EAoHEARwOGTOPfdczj33bEBk/94DPPTwozz++OOEI/XYZhzT0lENjaG+LhySC6fPTSTShNejUs5kGCoY3LnepLeni5qIwPJ5fha0+mmPAxEV0amQTvfSP5QCy0m0tp3Ghgi53DCHdw1gGS7CNfW0tgextQJDo5sZHiygZ72sf/QBLn3PDeTTJT72kev496/egLc9DM0mrq4QOx88TESI4PC4SI7kMAUfWavE3qRIESe2M45PdvD5//hPvvKbz/BC73Okn0vj1B3Eauu45D2X0VDTwLNrn+X59Wu4/JK3Y8gOVDWN4M7ys1t+zrRZc2ld1kx9S5y+Z7uI2XFidc0MjvQTFWsJOH089viTPPvCGgLuALNnzyYWiyKIVTWWxsZGPvaxj5HJZCiXS2/4/fAWqP0Lxxe+8CX7qSfWceYZ5/CFz7+N//nRfyPLgKAjSCYI2ut+D/jLGhzAH//4h8mfr732E3Z/fz/vete7OOaYY8Ylcl69hDdApVKZNDy+7bbbOOusszj//POP6sh+/vOff0WEzOfzeFwxZFkml8shS/JkrvrnXeEJ8Ny0eT2PP/4kp59+6su8osWMWR1MnzGFT37qY+RyBR5/8gm+//3vU19fj+J0gGUjCTKpsQS5XAYTjda2KVgaNE+NU1EL7B9TWLerh+RwgtlTwxy/ME5DSGd2uwdBsjCpMDKwl6GBEl6Pj5bpU1BcFUbHDpMeMTEVD1NnT+HAk71MnTUVy4ApNQ3s7z5E0tOLN+qg95le5jTP5qlt9xNvaiKdSbHgmEVE4rXIbp2h7n4O9/eCQ0KPavzomf/EGCsx8KJKY2g6i+Z0MJjs45HHn2eku5dMeZjZc+Zx1bvfR0XXuPXHN7H1jjs5ZccalFkyhkdg+L4+Yv4wixcex5NPPsXi4+bjdDvYu+UQhgmWUcLWbHbt3sPKFauoVCq88MLzDAwMkMuWidc04fP/fUocrxRvgdq/aPz7v/+7/eADj/D+911HJl0ilwOPp4Z8cQivXwHBwsLmt7+5037XFa+P9fDngPbn8YMffH/y/99ww1fsAwcOMHPmzMm62CvFRP1rwj5PlmWuvPJKKpUKAC6Xiy984Qt/c/2CINm18QZUVeWkk07h5z//OR/58EewrAnDl2oN8EgfBICvf/3rrF+/ntNOO+WvZpVVzTiLgD/ABedewCUXXoxta2zfvo3f/+Fedu7ahTfoxe13YtsmmXyGUlEDRCJuH4WSiOBtItIRRw2HuWNzP8P9XUQ9OicvbGJ6u0Rd3EM8pINoUjT76T6UoVxxMZCDbftSuPZKXP3hL3LRuz6FCOzI7+bmF/8XfzTI4PphvvuV/+JT13wMRBnTMvFFI7gCPrr2bscfCCAJ4I540BrKNHc0c/CBnTT7WlBEibDXz5Y9u6lYeVafdjXbeZrzFpzBge4u/vfWm9mzbyvNtfUwL0h4hYvuZ7uxBx2ElXoqpTKmIjJl9nS+9bVvc8LxK0GC/bsPcM999/CjH/+M+fPm8q1v/xeqquJwini9fmbPns273nkVP/jht9/oW+PN4dD+Vry2+NrXvmY/+OCDvOPyd/PxT3xs8k78/nfvtFUti26UWLfuBfr7B2ltbuO+B28Vvvedn9ifuu4j/8/oAtdf/0X73e9+N6ZpcvfddzNjWsfLZm8TApHPv7CGcDjMY489xurVq0mn03z7299+TeudPWuBfWBfH02tIcrlMqZhM2PmND760Y9y+eWX/UVjo7oea3Iu72V5sOPNFrtqA/NSF3j8cUHQEVBQKyZr1qzhpz/7MapaxOl0ous6mlH1D02n04TDUURZwu10ICPh93oYGeullE8w1NvJ4jlNrDwmQke9iVxOYxoe7lk3xosHoWBEMQ2NOUuX8NzoE/gCQcY2J3GbAvt27qUu3oikiGhWdZRHRmJqeweHuw/R2NhGf7mb9uNnMtY7itVdZvnCpTQ0TeGRh+/H7Qqgagb5QoagL065ksHvCxMIhRlL9HPRxefxi6d+TXh6lNLWJEGhHnSJCy48m2efW8s555zDd7/3TZ579ilWrVqJZuhIioSExJXvuZrHHnsMy7KYOnUae/fsJ5tL4Pf7+dQnv8CPf/LfjIz2v1VT+/9zvPvd77a9Xi/r16//i40QCslc+f6qmcV3v1lrKw6ZaEzig1d/3C4UMyxbdqvt9VaJ7263l/vuu/cN20z33XefbZomF100YdhsoesqkiCDZVO15qvOhU1kTEdyTl0OJy6HE6fieFWZ2cuFbQvIis0Pbvofzr/gHOE3v/mN/etf38ZnP/tZPv/5z1MoFPjiF7/INddcMz6UbE2KAEzUACfkxV+awbOwrCO7vdb4Z5lwR63OBjqdEqeediKnnnYiYPHzn/+CH/3Pz6ipiRMMBvH5PWBXubZjY8OISKSzLuJ1TYiOMIvbloCt8/z+JH94bCceSWPmrDq2HE4yc97ZHHfyKfz80R8xUDOMc8BJ7oUUDf5mdCtdXb9SpZM5RKm6XhEaW9oYSPWTbk3RXN9K99qDLGpczG0v/prpHdORTBEEna7uPp5//gX+92e/4ODBg7i9TlLZMcLRGGNWmjWFNUgOncwLSd5/6dX85Kc/pJgqcMvvf8XDDz9MOBhi8aIFnHvuubicHlxumW9+6zvc9N8/oKurC1l2Ul/XiFoZb9DYmnDttZ+wH3/ifvyBN94n9K1M7V8srr/+etvlcv1F5+/l4qbv/8oeG+vjhReeRxAtRNHiiSee+n+SrX3nO9+xGxoamNI2leeee462thaASbu+Cd20Ccu99evXc8YZZ3DZ5W//u9c3a+ZCu7Ozk1tuuZkr3n35X7zONdd83P7tb3+LKIr4/X6OO+44/u3fPsry5cuP+r2JRge8ZIzz6lWCJxolMv/x1RsRBQf/e/NNXPb2izl44DAOhwvD0NC0Ck6nl1wmS7FcwulU8PoCeNxuLFPFqYBhVlANkZGuJDsTnYSmeBg5OEhAauCCcy+h59ABNm7dScjhQnaZTF8wjWs+fC2rzzwXRJ0v3vRZ7t/3GD2bRil1lfjODTfy8U9cW0Vju/qPJdpVmU8TJElAsEGrWFx82SU8suc+Zpwwlz137CTijJMrF9i85gXmLZyHKYGEyM0/+w3pdI7PXf9x9u3dx+bN2/jSDZ8hmUxPNndKRZ1lS49j7ty5/PKW/yWXHxMA5s6da+/atesN349vZWr/YnHjjTe+6k2QzvXw4sZ11NXXcOmll3Dxxf/v7Aevu+66yfe67be32tl8hkWLFuFyuVBVFcMwWHHMSg4f6uKMs84Urv7gB173ewaDfl4Jd374w5uEH/7wJgC+/OUv27fccgvPP/885XKZlpYWbrjhBi644LwjlEpejTHOS0O+cDQgqqpOMBBkcHCY73z7e0zI261fv5ZvfvNGbNvG5wvgdLsQRYuyWiSVTmDqBrFoGH8gRFlTiTXVsSgmE475SOr1DAzlefChP6GIOiccv4zzzriQbVt38djjD3HVOz6Mt9ZNOjJKx7J2dt61h5AZZXjnAJFGHwY6EgqCAIagAQ5kxuuGBpgyXPS+95CfksWfjXDg4T0snbWCYDzEph0bOO3MM/B63cxfuIBlS07lR//zE7761a+xbOlyMpksPT09aFoFl8vByMiI8KMf/cS+5Ze3smPHNqZP78DprDYG7r77bvv1S8m/fLyVqf0fjS984Uv2gYMHufOILuWbIX7zm9/YV1xxhQBw880321dfffUbtr6LLrzUfvDBB9H00mt6zV/84hb7G9/4BuVymUAggKZpvPe97+W6667D5/Ng2/wVJ/sjObLVG1TXJ7q1IitXnEhDXTuPPXEvuXwC25bGj7cCUM3m9u3Zz6OPP8IjjzyEy+PGNKoZoSSKJJJJMoUSAY+XhlAIWRbRXAKabuJBIp/IkimVGcqmKCY1GuubWHLxQu5Y+xsoSmR3lah1B7ANi0DYzzf/+9usXn1eNVEzLCRxvEYoCGCLdA0neGzXo9z+ws/ZdPtWxITEko5FfOGbX+Ckk49HQSGfLXHPXb/jv771PZLJMjU1cU495Ux+8KMbaWttY3R0lP/+/n/xwQ9++KgrFgzE7Pb2qfT395BIDv9D9+RboPZ/OO7845/st116wZsK1P7R8etf32a/973vfl2f+cILL7Y3bdpEpVKhpqaGjo4OrrnmGs44o0q8nuigTnRVJwDtpZ/BtkV8nhjnn3cJW7atYfeerUiS4whwnMjwqsBomjZf+/p/sWbNC4yNjdHe3oIsWiiiRNlU0VWDfKpARi0Rq68h7PLjQKQimoiAYIv09PYzpiUYSQ2haBKK5uIL//EdBjsP8djD95HIjlaFCyoV5s2exQ//5yZmz5yD5JYoUeKqGz/C7s6t7L9nN0Gpjs996it87gufpLd/L011bdV0TmLcFrFaw5sxbQ5Tp8xi154NFAolbv31bzjv/LP/4vrf+cd77SuvvJJCMfMP349vgdpb8X8mrr76avuJJ56gu7v7Dbtxrr/+i/Ztt92GJElks2lmzJjBz3/+c+bPf0kD7Mgh44lOqiiKLF92Iu2tM1n/4lMc7t7PS8fUIzM8E9MEUVR46MHH2LP7AJ/9/KewbY3Ofbu5/dbb2NpzEKuk4sCBgYBmqGiaRi6Xw+1QCIXDFItlZFkmEAigmxVKpQq6btLd28to/yjx2jrOv+jtzJ6+gCcffpQnnnsEw6GDYVJwJJh26XwOvdCJdEjlGzd8i0ceeprzzrmE2379Cx7f8CcCLi+CpWCINgImki2DBfMWLqC35/9j7z3DLDurM9F375NzTnUqV3VudZLUkkAICYQIBgkwOYk0mMGywVx7wIEB4wGMr/F4uL6+j8PMmGQTNbKNQWAhEGBAanW3OlZ1V04n55z23vfHOWvVd46qQSA18azn6aeqq06ds8O3v+/93vWud21B0jVQyFd+6HX/8If/VItEQjv6AT6VMZzUhjGMJxj33Xef9nu/9x5ks1m4XC4oioLf/M3fxN13341gMAhZ7oqIzWYzFEXDddfehPHRXXj4xDeRSK5C03S9yY8mNRmK0mZ3lT/8g/djY2MT3/zmg9jYXEE36QBIsgxJAz77mc/gvvu+iIbagSZ3ifp2u6vD20xsQScDo6ExmHUmtNGCZNZBa8rotJuoVuuIx1JIJpPodDp42i234VkveC7++79+DFM3TeB7/+83YKxaYZZNyJe28Mf/9aOwuUbxvt+/B81mBarWgSTr0dFU6CUVzUYHN990K+KprpD21ttuwL/+67/9XOwKhpPaMIbxE8av//rLtW9961uAJkOv1+POu16It771zbjhhhsAAA67H5MTu6A3tnDq9A8gQQdxywl0mz8rqgKdToKmqvite96JV73qNbj55qdD0RRIkgZZ0kOTAEDtyUhknDl9Fg8+cD8e/Na3YdTroelVqFCBtg6VfA2FagF6mx4jvhHIMqDJOqg6CQYJqBQLSKXzWM5uwn/EjoUHF+CSPPjIn3wcX33g/+Cf//lz2L3rKN7xG+/G//6Hv8TZs2e6ny8BWkdDIrmJ62+8CelMCZFAEJ22jP/0G6/BBz7wgZ+LSe3qpB+GMYxfgfjSl74gZbNpKZtLSq9+9Wvwb1/+Kl772tfD5wvgppueDo/HBbPZjH17D0JVZNDjtu3BqULlDKuMldV1/ONn/wkTU+OA3N3CyrK+20sVgITt9zh89BB+53f/C/71376Mv/rrv8ZLX/IyWIw26Ax62D12RKJhjAQiaLSa2Nhax/rGMmrFMjqtNjRJRTQawkQgjMT343jTS96Mh771HfzrV76AbCYFCXq4nT7MzV1AvlASPh949+/+X7jtWXfA7w2gVS9Jo6OjMFv0mJqa+VnfDo4hUhvGMJ7ieOMb36h95zv/gbXVTTjsHqhaC795z9vxgQ/8VxiN/X0tRf84ACxMbrfbj3vtlYJcR6gvxYULF/DAAw/gG9/4BkwmC9rtetf7TtGjUMyh3a6jWCzCbLYjnU5C6Ug4cuQo3ve+P8KNN12PaqWBG44/E9dfdwO+/sB9iMXWoQGYnd2FUqmEYDCICxfOMSrzuANavpD+uUBpwHBSG8YwrlpMTe7Sstkc3G4XWu1aT8Crx/Oe+wK8//3vx+jYCFhR0ZONqCrwZORbok6u0+lgczOGL33pc3jooe9AlkzodNqw2vR47LHH4PEE8MEPfhCf/tQ/4sEHH0KzWUOr3cCb3/Sf8MlPfA7XX389Llw8iXv/zxfx8pe/HKqqYmNjrW/yevOb36o94xnPwJvedPdwUhvGMH7ZIzoyqel0Ovz5xz6KV7yiayrwjnfco937pfvgcDiQzaVx/PhxvPvd78ZznnM7T2ok+1BVradp+9EhZmD7s7G9SVIDnvnMO/DYY6cwPTOGt7zlTbjnnt8GACgdQFFULC0t4fLCPH7nXb8Ls8mORqOFSi0No9EIm82GS5fmfm4mrh8WQ05tGMO4SnHTTU+H3eZGu7Ut4fjrv/4rKZHclBYW56T3v/99mJ+fx2te8xrs27cf+/YdwIc//GG0251eNcPj55ArNcUZtFaikOXu9vTEicfgcvqg1xvx3ve+F/fcc0+vplWBTg8YTTL27d+Fu+56EZaXLyGbS0PWdVHfa17zml+YCQ0YTmrDGMZVi2aziaWlpSvaL73zne+UVleXpUwmJc3PX5SCwSA+/elPIxKJIBKJ4KUvfRkefPBbaLe3//5KpUU/rAOYLMsIBoPQ6fSIhKOo15sAuhNa9++2/6mqis9/4Yswmw3IZJL4oz/6I/zZn/3pL8yEBgwntWEM46qF1WpGu1PHG+5+9ROaFB566JvS/PxFKZtNS6997Wvx6KOP4q1veRtGIqN41Stfh0996jNQlG3rcwqxOfVOoWkaWq1WlyObm+NJVpZl6HSGXjZWhqZJ+NjH/jve9c53I5PJYnR0FE6n82d9GX/sGHJqwxjGVYzXve4N2qc//cknhXT+8A8+oH3uc59FPp+Hy+1ArVbDW97yFnzwgx+ELEMo2dr5Y1RV7TmGWPB//s+9+PZ3vwaHwwTys2i3FRgMOuzbdwCdtoZarYE3vvEN+PBHPgRNa/9CoTRgiNSGMYyrFu9+97u1Y8eOPOn3+dCHPyAtLs1L2VxSevOb34yxsTF8+tOfxujoKLxeP17xilchlyvw63fCKWNjE3C5XChXU2i1hL4AGrC8tIpIJIr19XX84R/+AdxuJ8xmM44dvfZnfQl/ohgitWEM4xc43vGOe7QvfvGLcDqdSKfTeNrTnoa3v/3tuOuuF/W9bu/uo3jnb/8X/O573oZSqdAV/GrAc5/7a1hbW4Mka5ibu8Co7KN/+jHN5/Phrf/pjb9wSI0Fe8N/w3/Df7/Y//74j/9E83h8ms8X0KanZzW73an93d/+b61aaWpHDt2s/emH/la74fjTNU3TtFqtoe3dc43m84a05zznudrge+3atUf7WZ/PT/pviNSGMYxfwvjHf/ys9vu///uQpW5zaJPRiRc8/yX4+F/9N9x7771457t+C+2Wgv/6/j/C29/+tl88NPZDYjipDWMYvwJhNnq0//z2d+HBh+7D1tYGVFVFLpf7pZrMKIaJgmEM41cgJibHcOLEw1hbW8Gdd77wl3ZCA4ZIbRjD+JUIlzOo7Z69Bi0lgzNnzvzSTmjAEKkNYxi/EuFyetBsNhEMhn/Wh3LVYzipDWMYvwIxPjGClbV5eNy+n/WhXPUYTmrDGMavQFSrFQSDPhw4cOBnfShXPYac2jCG8SsSz3vuC7X7v/blX2o+DRgitWEM41ciZmZ2abV65Wd9GD+VGCK1YQxjGL9UMURqwxjGMH6pYjipDWMYw/iliuGkNoxhDOOXKoac2jCGMYxhDGMYwxjGz3EMd6DDGMYwhjGMYQxjGD/HMQRrwxjGMIYxjGEMYxg/xzEEa8MYxjCGMYxhDGMYP8cxBGvDGMYwhjGMYQxjGD/HMQRrwxjGMIYxjGEMYxg/xzEEa8MYxjCGMYxhDGMYP8eh/1kfwDCGsVP8yZ/8iba6uopLly4hEolgz549MBgMUFUVBoMB9XodBoMBnU4HFosFiqLAZDJBr9fj9OnTOHToEOLxODqdDsxmM4LBIPbv349sNos3vOENv/Tm/cMYxjCGMYxfnhj6rA3jpxL/9m//pimKgpMnT6JWqyEejyOZTKLdbgMAHA4HTCYTWq0W9Ho9FEXBjTfeiFarhXQ6jVtvvRWqqqLVaqFarWJrawvJZBKZTAa5XA6bm5vQ6XQwGo2w2+0IBoNwu90IhUIwGAxoNBpYXl5GNBqFoigIh8NYWFjA/v0Hsbi4iEqlgmg0ikQigWc+85lIJBI4cOAAXvayl0r/8i9f1u6884VDgDeMYQxjGMP4mcQQrA3jScVf//VfazqdDg8//DCy2SySySRCoRDS6TR8Ph/q9TosFgs8Hg/MZjMcDgdsNhs0TYOmaajX6yiXy4jH40in09jY2IDH40GtVoOqqmg2mzAajXA4HPB4PAiFQvD7/fD7/Wg2m1AUBZqmIR6Pw2azoVQqYd++fZAkCbt27YLb7cb4+Dh/tqZpqFQqaDabaLVaiMeTkCQJZ86cgc/nQzwex+rqKsbHx7GxsYGDBw9ifn4ePp8PNpsN9XodbrcbCwsLmJycxNraCnQ6Ha677jo88sgjOHjwIDqdDiKRCF71qlcNAd4whjGMYQzjSccQrA3jcXHfffdpDz/8MOLxOEqlEiwWCy5dugSn0wmj0QiLxQKTyQSbzYZOpwOr1Qq32w1ZlmE0GlGtVlEsFtFsNrG2toZGo4GlpSVUKhW0Wi0YDAbY7XaEw2E4nW643W6MjY3BZrPBZDJBVVWUy2XUajU0Gg3YbDZYLBZYLBaMjo5iZGQEDocD0WgUVqsVVqsVANBqtQAAiqJAlmWoqgoAUFUVmqZBlmXQeDcYDGi329A0DXq9HpqmQVVVmM1m/huXywWDwYBarYZ0Oo3V1VXMzc3hxIkTmJubg9VqhaYpAIByuYyxsTF4PB74/X5YrVY0m00sLi7ijjvuQDKZxNzcHHbv3o25uTm4XC7U63WYTCbccsstSCaTsNlseNe73jUEeMMYxjCGMYy+GIK1X6H4u7/7O+3UqVNwu904f/48qtUqNE2DzWaDLHdrTTKZDAOY2dlZGI1GWK1W2Gw2ZDIZFAoFpFIp5HI5FAoFxGIxaJoGg8EAp9MJh8MBn88Hl8sFv98Pr9cLp9MJSZLQarXQarXQaDSg0+lQrVYRDIYBALOzswgEAhgbG4Pb3QVwjUYDkiQxC6coChSlC450Oh0URYEkSdDr9ajX6zCbzVAUBe12G1arFa1WC7IsQ1EUGAwGKIoCq9UKSZIYwOXzeeRyOaytrSEej2Nubg6JRAJra2vodDrM6o2MjCAUCsHpdMJut0OWZUiSBJ1OQrvdhqIoaDQazBbqdDpks1k0m014vV54PB4Eg0F4vV54vV4YjUZmHgFga2sL1WoVOp0OCwsLmJiYQCwWg81mw9bWFlZWVjA9PY2zZ89icnISDocDrVYLoVAIMzMzQxZvGMMYxjB+iWMI1n7B43/8j/+hpdNpzM3Nwe12Y3NzE+12m0EMAS1JkmC325kRI92Y3+9HoVDA7t27EQwGMT09jVOnTiEej+PMmTMwGAzY2tqC0+mE2WzG6Ogo/H4/JEmC1WqFoiio1+toNBpoNpvQ6/VYXl5GKBRCq9XCc5/7XPh8PkxNTcHhcMDr9UJRFGa9ms1272s33dlut2EwGBigEVgjoEVAiH4PAHq9Hjqdjr9vt9tQVRWbm5tIpVI4f/48Njc3cfLkSWiahlQqhXA4DFmW+bg8Hg+MRiPMZjN0Oh10Oh0zb+12G51OB81mE5VKBY1Gg7Vxdrsds7OziEQi8Pl8fL0JwHY6HciyzMdcr9dRrVbR6XSQSqUQj28hk8lgfn4ebrcbyWQSqVSKj8vn8yEcDiMQCECSJKTTaZw4cQJf+9rXUCqVEI1G4fP5oNfrYbFY4PP5kEql4HQ64fV6odPpkM/ncfjwYSwuLkJRFFx//fUoFouYmZnBnXfeOQR5wxjGMIbxcx5DsPZzGh/5yEc0SZJw6dIlZLNZ5HI5Tj8aDAaYzWYYjUbodDqYzWaYTKY+1qhUKqFer2NjYwOVSoWF+I1GA41Ggxd2l8uFqakpSJKEkZERWCwW2O12GAwGAIDRaESj0YDBYMD6+jrOnTuHYDCIsbEx7NmzB36/H+Pj47Db7XA6nTCZTNDpdJBlmXVhxWIRW1tbMBgMIGZvdXUVdrsdQDd1OjExAZ1Oh7GxMej1erhcLuj1euj1eqiqCkmSIMsycrkcAGB+fh6pVAqLi4tIJpNYX19HpVLhIgOv14tAIACn0wmn0wmLxQJZltFqtZiVUxSlj+0TgZXf70c4HEYwGITP54PX64XFYoHRaOQCiEajwe9JrB4dK30GPV8mk4n/bzAYIEldjKQobdbRxeNx1Go1XLhwga9ZKpWCLMuwWq0IhUKwWCxcjAEA7XYbOp0OrVYLzWaT79Ott94Kq9UKj8fDQNZgMKBarUJVVQbgS0tLUBQFDocD6+vr8Pv9WFtbgyRJcLvdyGQyuOmmm5DNZlGr1XD8+HH82q/92hDgDWMYwxjGTzGGYO2nGJ///Oe1y5cvY2trC9lsFtlsFkAXEJ05cwb79+/nxTUYDMJgMDBAoxRbIpFAOp1GNptFPp8HAKytrTET5Pf7YTKZ4Pf7MTU1BUVRMD4+znowYngAoNPpQJIkXuQbjQZKpRIcDgey2SyCwSD0ej2CwSCzYmazGclkEgDQaDSgKBrrugKBAKc4C4UCbDYb0uk0rFYryuUyQqEQFEVhG45wOAyXy8HMWSwWQyaTwcmTJ/Hoo49iYWEBqVQKbrcbLpcLnU4H0WgUDocDwWAQmqaxdQexYgSW6PwI3NXrdbhcLthsNoyPj8Pj8fTAnBt2u521ap1OB6qqcrqV2DFKuQLg6ydJEhRFgV6vZzCp1+vR6XSg0+mgqirq9TqSySRisRhyuRy2trawvLyMWCwGq9WKTqeFsbEx2O12WCwW6PV6OJ1O/kz6nE6ng2q1ClmWmXn0er2YmppBKBSCx+OB1WplVpBAe7PZ5HGysrLCesJyudxLA2dht9vh9/uh0+m4kpZAYavVgqqqyOVyqNfraDabmJ+fRzqdRjweh8lkwsrKCgqFAoPUm266Cddffz3r+o4fP46XvexlQ4A3jGEMYxg/YQzB2pOMP/uzP9PsdjsWFxdZ92SxWAB0F/VIJIJWq8VMETFWlKJKJpOwWCz43Oc+h2g0ilarhVQqhVKphGq1ikAgwOJ1q9WKQCDA6bZQKASj0QhJkmCxWNDpdBjA0OfX6/U+Ib2qqsyARSIROBwO+P1+OBwueDwumEwWKEobkqRDq9WAJOmgqh1omgRJ0qBpEgAVsqxn0EKsEgn4Kc3XrbbsVlem02k8+uijCAaDqNVq2NzcxObmOlqtFqLRKJxOJ8bGxuBwOOBwODiFm0wmMT8/DwCIRqMYGRnBgQMH4HA4MDo6CpPJxKnK9fV11Go11Go1PProo1yB6vP5YDKZ4HA4YLFYEAqFYDabYbPZYDCYGFwR26YoCnQ6HTqdDgMjSZJgMBiYVatUKqhWq1hbW0M+n8f8/Dw2NjZQr9eRzWbhcrn4PpOWj4ozKE1L16vRqKHRaKHZrMPpdANQ4fX64fd74fMF4HTaEQiE4HDYoNcb0Wp1QTIFHT+9n5hCJhBPQJK0fZ1Opwfeu+lyo9HIYGx9fR2JRALf+MY3sLa2hvX1dUiShFAoBJPJhFAoxGOQ0sbEUn7ta1/D3Xffjeuuuw7xeByapiGZTLLf3eXLlzlV22q1YLFYcOrUKUQiEYyPjyORSGDv3r3MFr/lLW8ZgrxhDGMYv/IxBGs7xGc+8xnt9OnTsFqtOHfuHLLZLDMnwWAQjUaDKxB1Oh2sViuDL7PZzNqmarXKC3q9XkcikUA2m0Wn08Ho6ChqtRpGR0dhNpvZjoIWRAJ1lMIidoUWRQIVpPnSNI3fZ2RkBJFIBH6/Hy6XixdxKiJQVXV7EZf0nL4jMCfLMgMAAAxQ6P+U0stkUygUcmy7MTc3h2q1ivPnz8Pr9aJSqbDlxcjICFwuF4MeOh+gq12r1WrQ6/WoVqswm81otTrQ6/WoVCq49dZbMTIygnQ6DYPBgHw+D6PRiJWVFeh0BpTLZYyPj6NUKmFsbAyyLMPv97OmzGq1Muhqt9totVpot9vIZrOsyUun03A6nUgmk5xSrlQq2NrawsLCAhqNBtbX1xGNRtFsNrkalVLGTqcTzWaTCxco5UgFD8Qe6nQ6Bjqzs7Pw+4I8dog1E9Op5DsnjgG6H90fqlBVlT3qxMILo9HIaWxJkri6dnFxEbFYDKurq1hbW8Hq6ipkWcb4+Dj0ej1GR0dhMBhgtVphMpk4PUzXjzSK9Ew0Gg1Eo1GEQiHMzs6i2WzikUcewdjYGFZWVrC4uAi32w1FUZjxpY1LKBSBpmnweDzsoWc2m7G8vAxVVbly1ul0Yn5+HtPT0zAajbhw4QLMZjPi8S2cPHkSIyMjOHz4MHbt2oV77rlnCPCGMYxh/FLFrwxYu/fee7Xz589jYWEBoVAIhUIB8/PzXKlosViQTqfh9Xqh1+sRCARgsVhgMBhgNBphMBjQarW4ejCfzyMej6PRaCAej8NoNDIIMJlMLBCPRqNwuVyw2+1cWUkshtFo5FSZ0WhErVaD2WxGoVDg9JvX6+1jwYLBIGRZhtvt7jEjBrapoEV+UHxP9heVSoVThUA3xUcMEi3KmqahVqthfX0d2WwW8/PzSCaTWF1dRb1e54U7GAz2tGFu2Gw2OJ1OXtApBUeAo16vQ1VVBkoAmBkcHR2Fx+OB19sFV8TyUBAoIbBJ79PpdFAqldhjTZIkZDKZvnsZCAQYOFHhwokTJ7C0tASga8RbLBZRrVZRKpUgSRJXa3aPycupxFqthnq9jlarhUAgAKPRyO+9ubnJlbVbW1t43vOehwMHDnB60u/3MwhuNpt9IIysTIiZJLDVbrcZ+BMrRtcVADOqdG2q1Sqn1h999FGUy2VcvnwZ+Xy+xyAa4Pf7odfrOVVuMpl6bOk2E1etVlGr1SBJEvL5PBRFgdfrxfj4OCKRSB+r1mUJt1lIukd0nrThoHFIIJMAJwBks2kAQKlUQi6Xg16vRywWQ6fTQaFQQD6fR61W401MLBbD5uYmCoUCg3S73Q6Hw8Ebk5WVFUxNTSEUCmFlZQXBYBAXLlyA1WqF0+nE4uIi9u3bB6vViqWlFRw8eBCBQICLV970pruHYG8YwxjGz1X8woO1v/iLv9AAoFgs4sSJE8jn88xelEolhMNhXgjj8TiDJtIu+Xw+jI6Owul0YmRkBMlkEmfOnMHCwgI+9alPQdM06HQ6WCwWeL1e2O12TExMwOfzse+Yx+NhQECVmLRYEaPRbrd5cSbmrGsW68P4+DhcLhen6Ww2G9tO0PuJCzUAZmpEYTsF6ZYA8KJYLpdRrVaRSCSwubnJTNjy8iIft9vthtFoZLYvEAhAp9Mxa0MWGJ1Oh4+r3Vb471utFmw2G1wuF9tURCIRuN1uTjtKksSsjKIo0OuMfUwSD8wea6Oo29eNmEECN90WUwaYTCaUy2WoqopsNgtVVXHixAkoioLTp09jY2ODrTZmZmYYPHevk4E/m85JURR85StfwdGjR7F7925mzRwOB3c/0DSNGSKTyQSz2cxpx1arhWw2ywA8kUjA5XJhfn4e0WgUqVSKWUZVVRGJRLhKF+gCMTpXoAtk8vk8Njc3kc/ncfr0aaTTaaTTaVQqFYTDYdjtdkQiEWZ3HQ4HnwsxemQiXCwW0Wq1+HjtdjvGx8cxOTmJQCDAxRTEvop+dTQWqVhClvT8jND4oIIUMTVO942qdY1GIzpKC7VaBblcDhsbG1hZWcGlS5fYxqTVavV0jS54PB64XC724SPwqihdgFipVNifj87X7XZjZGSErVJcLhdCoRDa7TZqtRoAIJfLoVarIZlMwufzYW5uDiaTCW63G6dOncLo6Chr/I4dO4a1tTX4/X5EIhHEYjEcOLAPd9111xDcDWMYw7iq8XMJ1r785S9rFy5cwGOPPYZ8Ps+79larxc71lDZxOByQZZmd8Qm8KIqCbDbLgup4PI5XvepVWFhYwKlTp5BIJDgVqSgKg6RQKIRgMNi3mDYaDQYBxEzNzs7C7XbDbncil8uh0+kw+5RMJrF3714cOXKE00NmsxmaprE9BQBOj4lgbJBhAcCLKrANvmixqlQq3G5pZWUF6+vryGQySKVSSCaTfD2i0SgMBgOnuEwmE+x2OxSlzWlPAix0rVutFmq1GjRNg8vl4k4EwWAQgUAAfr8fTqcber2e/cxElo8WamLuWq0Wp2uJYZOl7fa0GhRmYMRFvlQqodFoYGFhAel0GouLl5HL5bC8vAy/3498Po9QKASbzcYsC1WFiudEPUWJrSoWizCbu+lsr9cLv9+PiYkJ7pRQKpWQzWbZroOMc3O5HILBIDKZDEZHR5HP52EymVAqlVhDR59DTJbRaMTs7CwXbJAlSblcRKFQwLlz5xCLxfDwww9jaWkJVqsVLpeLbVUcDgczj2IBhM3m4NQyVagWCgWUSiUuVohGo5icnOQKWY/H0732vWvcarVgNBr5ugxWtIqvJRBNhRj0d1SdSn9HGsl8Po9YLIa5uTmsrKzg8uXLaLfbKJVKvTR997m1Wq19zCoxuJTSbTabKJVKqFQqkCSJN1d+fxDj4+MIBoNwOp28adoGcwpr9ur1OvL5PDRNw+bmJgyGbgp9bW0NVqsV+XyewbfP54PH42EdKZkvJxIJSJKEYrGIfD6PdruJ+++/Hy6XC+FwGN/5znd4jNhsNtxyyy2o1+s4duwYUqkUKpUKbrzxRrz0pS8dArxhDGMYTzh+qmDt4x//uHbu3DnodDpcvnyZLQ8sFgucTify+Tw8Hg/q9Tp8Ph+MRiPcbjcDFKPRiFwuh0qlwtVoxWKRdUe0MNNiNDExwaJ8s9nM3lpkAaEoCmq1BkwmExKJBKanp9FqtXDs2DHWhtlsNpw/fx6BQACJRAK7du3iHT+ZpVKlpcViYQaIUprUTsloNGJrawtGoxHJZBLBYBDVahUA2OOLLCYURUGpVEIqlUIikcDq6ipWVlaQSCSQSCTQaDRQrVZ7ejALG7ZSNWEXhCl9KUkCTVTdV6/Xe7ohE5xOJ1wuF1wuF0ZHR1kUT0ULxJbQwk6O/7QY0gKv0+k41UVaJkoXSpLEwJG6HBCw2NzcRCaT4vNMpVJIp9MIhUK8iHu9XthsNthsFgYGXcAnM4Bpt9uoVqvc5N1gMPB5OZ1O9kILhULCMRv62laJ50aMEgEQKtwgQEYAulQqQVVVVCoVFItFBneNRgO5XI4B6vnz57G2tobl5WXo9XqEw2Ho9TLGxsaYpXU4HAC6lZuxWAw+nw8jIyOYnJzEyMgIZmZm2CalXC6jVKqgXq/jzJkz6HQ6yGQyMJvN3EGBNINOp5OZ0+51tPE9azabALbZWtEuhb5SqpQ85FRVRT6fR7NZx/LyMvL5fA9IL6JYLCKTyXAFbyQSgdfrZeZYZFIpJVyr1fje0ebL4XBgbGwMExMTGB0dZTBH2s1uxS0YvIqbBjEVbzQa+xhGmvPoK91HGr/k29dqtVAul5HP53HixAn8x3/8B0qlEm8e6X7Z7Xa43W7WFJbLZZjNZlSrVYTDYeh0Ong8Hpw/fx7RaBTJZBJWqxW7d+/G5cvzOHjwICqVCpaWlmC325lZPHToEIrFIjweD44cOYKNjQ284x3vGIK8YQzjVzCeFFj7m7/5G41SBN/73vdw/PhxrK6uIpVKwev1olwu84LvdDoBdCv6Go0GPB4PL3ikP6rX64jFYtwrMpVKoVarMRgiVoIm/rGxMV6QaWJuNBooFosMSBRFYWd8SnlGIhHWjsmyntONlF6hNB0AXqhI/E0TO6VRKpUSMpkMSqUSLly4AIPBgMceewzXXnstcrkcZmZmEI1GEQgEuH1Rq9VCMplEMpnEpUsLiMfjWFxcxPr6OmvHRkdHuRk5LazEBOTzebhcrl51oYkBUavVYl0VsS3BYJBTZHTtLBYLNE2DyWTqao5kA3uG0fmKGila/Oh+UZpLg8Kf0263YbPZegC4hkKhgFwuh8uXL6NQKHBacnV1le+ZyWTC5OQ4s3yimSyxUq3Wtv+ZqHmT5S7YMZlMCAaDCIVCbC1CQI1ABbFDBE4IdHV1ZHr+GS3k4v+pi4Gox6K/bTQaSKVSWFtbw8rKCorFIh577DFYrVYUCgV4PB7YbDa+5qQdozHWvW7N3jiqcHpZp9PB6XTi+c9/PjKZDFuhWK1WxGIxKIqCdDrd08KBi1OMRiOnQklDSKEoCsrlMgAgmUyi1Wohk8kwi5dIJODz+eD3+5k9tVgskCQJsVgMa2troBZklUqlB0CNPRYyACavs+EAAIAASURBVLfb3Wu/tf2sEJNaq9Wg0+lQqVT6GL9QKIKZmV0IBAIMzAH0VbSKxQ2iSbI47gig0fMqsn9k7UL3nICbOJZLpRLS6TQuXryIixcvolwuc5GQx+Nhps1ms3HKv1gssufe7OwsJiYmEIlEMDY2xseoqiq3Y6PK13a7jUajwdemWMyjXq/zOHK5XHjssccQjUbZnufgwYM4f/489uzZwxuCmZkZbGxsYHR0FPV6HZcvX2ZmcW1tDddddx1b5+zevRuvf/3rhyBvGMP4BY6fGKz94R/+oWaz2Titt7KyArPZjBMnTuCOO+5gpoNE+JQ2qFQqSCQSMJvNyOVynIocHx+H0+lk/Q0xOwS6ZFnGxsYGgK7bPU2KMzO7ONXjcrlYkA+Ahc7EHJCGjCZR2omTVkkM+rmYkqGfEztEiy1dg3K5jHq9joWFBcRiMRQKBZw/fx6dTgcbGxswGAxwOBzMgpG+i/zP0uk0FhYWUCwWcejQITgcDkxPT8Pj8WBsbAwmk4kBH6Vy2u02crkckskk7HY7qtUqRkZGkM/nEQ6HYTQa4ff7OfUpMl/d66rnBY5SodT9QFz4DAYDSqUSFx/E43EsLCygUMhhfn4edrudG56Pjo5CkiREIhGulqSiAZPJhFqtxsCQPrNYLDKjQ+NqcnKSr9HIyCi79ANg1otSyqLmTdQ0iX1BCayJzAst3gQISBPVarWQy+UQi8W4elJRFFy8eJFBs8fjYeBPWkgCAmLxiMFg4PNrNBpc/RkKhTAyMgK32w2fzwe73c7sFtAFLRaLhRlYYiLJaJgASCKRQDQaRalUgtfrZTNiSZK4cILYXVVVMTY2Bk3TsHv3bjQaNSwuLmJ5eRmbm5tIJBIwGAx8DclgmNiuUqmEcrmMVquFUqmEVquF0dFRLmLJZDJczBCJRBAOh7Fr1y5mt8k2hJ5JWdb3MZh03iK7SeNQZPjENK1oQEzFGAS0SaO3sbGBVCrF9zOdTvPrqaika9IMruJuNps8p1CHj2AwyMCYqn8pzU5zBI3pQTsV2oTQho/mEzp/yjTQmCXTa7E4p16vI5fLwWw2IxaLQZbBoLtSqWB1dRV+vx/lcplZYtrMSpKE++67D8973vOYwbVa7SiXyzwes9k0rr32Wvj9ftTrdbz85S8fgrxhDOPnIH4ssPZ7v/d7WigU6mvhk0wmEY1GMT4+josXL6Jer6NQKCASiUBRFBw4cAAAWGhONgpk8klMEO00Q6EQdDodxsfH2R3fZrNxo3Bxce4e+/ZkSBV3BDCIbQO2FwJKbxDAElM+AB5XwaYoCvL5PFd/bm5u4sKFC7yQdzot9s/yer1wu93wer2wWq1sT0BskMjqkN6M0lCdTgcLCws4duwYnva0p6FUKsHlciGRSKDT6SCfz3PLp06nA5vNxosHXVMCn6IgnM4tkUiwfYher2cLEVVV4fV6oWkaHA4HUqkUNjY2sL6+jrW1NWQyGbTbbTSbTezbtw+qqiIajcJkMrFwW1yEiA0hcToA1hmRiN5gMGBychJWqxXh8AiDc7qHfQ3YVYlBFo1VsqrodDpQtW0DWvo9MWC0aIqLnqqqqFariMfjzN6urKxgZWUFFosFW1tbzOQGAl3GiIA1WVfQYksAgVgYYmsoNR4OhznFabfb+1haGu8EWMUWV5ReJnBFf0fnTuciAlIREFNKtutlt4lHH30Ujz76KMbGxpDNZjnV1263EQj4uN0WFbbQ786ePYtEIgGv14vjx4/jyJEj8Pm6BTHEbBkMJm4VRml2AnTr6+vodDrY3Nxk4+Fms8kA3Gw2w+VycYsu0VyYri/dV5GtIj1idzPWbd9FsoiVlRUsLS0hmUzy8+V2u+H3+7ktFxXbdOcBM7xeL6eYR0ZG2GC40WjwmKHiCWLyxHsCoO97uiciU0vnQdXiNFfR/aKvNHZpo0jvoaoq+xPSuS4vL2Nrq9uhhNKxNB/IssyMIoG2EydO4N///d8xMTGBN7/5zbjzzjtRLJZ5I5ZMJqGqXSPpVCrFdjl032jDsbm5iUqlBofDxmzq8ePH+ZoGg0G8+tWvHoK8YQzjKYwnlQZ90Yvu0m677ZnIZDKsxaIWNRaLBUtLS9z+xmAwYGVlpZf+COH666/H8ePHMT09i6mpKZ4AxYpKYgdoQTMYDMxs0eQppkpEN3myRADQJzoWK9JKpRJ7hJ09e5ZTEWTNQfYSpHcj7Q8J1+mYaYdNwI/6ZALg6k8S50ejUV4ciCmiha9er8NqtXJKtlwu97EpZCRKlYddhqfI/TYBIJ1Oo9lscjsqsgsJhUKo1+s4f/48MpkMA+tarcYNwamNETFyqqqiUCigUChAVVUUi0UAQDAYFLSBMgMxAjiUvqV2T+I1J6BCQJgqPQmAiYJ2YryAfo8xWshokaNWUu12G5VKhY1cc7kcFyNsbm7C6/Uim80iGo3CZrNxaouuFaUhacGke0npdNKC2Ww2BAIBBAJdZsxmdXCrLwJwtMDSxoAWbAAMPgBAUdt9Gwi6JvRckuUIMTVihXEmk0EstonFxUWsrHT90uLxOKeB6V6YzWa+D8T2bFcQyzxe6WeU9nO73VyQkkwmMTs7i7W1NXg8HlQqFWaSDQYDp3GdTifq9ToCgQBbzhAbTFpSArydTge1WoXZYWLeNzY24PF4UCqVOEVLLc6y2SweeeQRZLNZPldK21KBSafT6QEPFZomsV4xGo2ypQf5yJEtC4Ez8bmmaleaj2geAdCXyhY7WjCThm1dHo11Gs80trpjW+V5iaq1qTr24sWLXAlM4Iuqz8lkm+4nvWe1WmW7E1mWYTKZMDY2hn37DiASiXBlcywW62lfyzh37hxsNgeWlpZgNpu5eIYKiTweD+x2e1d2YOwy2w6HA4Vi12NRlmWk02lO1ycSCYyMjGB9fZ2ryRcWFmA0GrFv3z4sLCyg0+lgcnISkqThfe973xDYDWMYPyKeFFi7447naS996Ytx4MAB2Gw2FribTCYUi0Ukk0kWxBP4IWE7VdlVKjWeoKrVKrc1mp2dxcjICI4dOwaLxYJAINAniibBO01SlAKk9F42m0WxWMTly5dx7tw5ZDIZZLNZFn5TH0pKt1EFoVhtJwrOW61WnyktLXjEanm9XkSjUbYaECtTSWxPzAm9p8gUiAs4VU+KOhwCp8C2tUPXb6yFdDqNtbU1nDx5EqdPn8b8/Dz27t2LlZUVzM7Oot1uc6qY9GGUZgG6rZhOnjyJ9fV1TE5O4oYbbsDhw4dZN9f145L4vOnYFUVBJtP1xrpw4QL8fj+q1SqPAUVREIlEWM9GVa60wBA4Jz1PrVZjIEyVt/Q9MbbFYhGJRALr6+vY3NzEY489xiCLukUQi9sFCTq+bmI6m/px6nTdVlnETlHHg6mpKWbFyMaCQDm932AKls5JvG/0uaLPGN13GmvEvtDiSgxFuVzuGdeuIZFIIJlMolQq8XF0U3dWZsYIONA4E/ufUiqNGDv6mz179nEBgMj0kIieQCppCGlTQYwx9RpttVrY2NiA3+/H8vIyJiYmUC6X2WA4Ho/D5XJhcXGR54duAU6VNxR2u5294ciImNqATU5OMtgj77tcLsdggIo6ZmdnoWkaJicn4ff7IUk6RCIRqKqKcDgMAKxrJDBOzxQxcaIJtKjXJP0iecURQ8aTqaDrFNOy9JlUANNoNJBIJHDhwgXEYptYX19HqVTi7IHRaEQ0GuXuEGIxi6IoXLRE449sf6LRKK655hpEIhE+lmazzSBTLAqi96X3FtPKBAJpg2Q0GpHP51lvePr0adYhzs1dgM/nQzweh8fjQTgc5uOmDSB1drl8+TI2Nja4a0q1WmVNbrFYxPXXX49sNgur1cp6Zdq4xmIx7Nu3j1PtU1NTGB0dxUte8pIh0BvGr0Q8KbD20Y/+3xppPi5dusTpvEajAb/fj06nw4zU7OwsrFYr93QUG31vbm6iVCphc3MTkiRhfX0dXq8XiUQCkUgEy8vLcDgc+O53v4vZ2VlsbGxgbGwMkUgEGxsb3BS8VCphamoK7XYbMzMzXBlJei1x8RTTKqLRKoEy0haRTxNVEVLbIKoIFPVFYipO1KmIqT3aBdPfiowR2XvQMZIxaCqVYh3c/Pw8L9hdMNPVHgHglB0BnXq9zowAnSMtxCQ2r1S6rvaBQAC7d++GXq/H1NQUyuUyHA4HMplMn38Z+bE5nU6u0BOBughCaXEg099cLsfACwAzBpVKBZOTk5wy29jYwMmTJ2EwGHD27FnWSzmdTjaspc/U6bYrNWlM0fUHgHq9yfeUDFSp0IIYRGKi6NqIaXQ6F6BfU0WMr/hZg7oqcTEUU3x0b7PZLDY2NrCwsIBkMonNzU2oqoqNjQ22j7Hb7dw2S7SjEAEzpdeazSaq1So8Hg8cDgcmJiYQjUY5NS9WutJYEDsmiGBTBB00ZnU6HW+2tnV+Sh9LKqZvqTCDwOXy8jLm5uYwPz+PlZUV3rg4HA74fD6+z1SxSqliTdOwvLzMwJ3aUe3du5cXe6oUJX0lbYJarW6qP5VKQZZlxGIxqKqKhYUF5PN5BPwhLC0tYe/evSiVSjh06BBsNhscThs8Hg9UVeWCHHouaaMkSg5I30cAeX19Hfl8Ho888gPUajVks1kkk0kGl8RY6XQG1mGKFj5UxFAul7kjB1XGkkE2aVAJjA+OTbqngxsDuv+k76Pv6Tki3SgBMjGVKwLY7nzVlYlks1msr69jeXmZLVI2Nzeh0+kwPT3NQN9ms/HGpzt+u9rbra0tvPa1r0U0GkW73e5VSut506Cqap8kJJlMwuVyYW5ujpm/VCrFcgrqZUvVtcGgH0ePHkWhUEAgEMDrXve6Icgbxi9UPCmw9q53vVs7e/Ysbr31VrbIIFd6MvgsFArIZDIoFApYX19HsVhENpvlSZ9od7vdDp/P12eH4XK5WFRLO61CoYBqtcqTWC6X4UozSrXabDacPHkSXq+XU2ZkXUCtgQiI+f1BTivQ7p4qI2nhFsGdOFn1XcgBcTSFmNKiwgcCP5VKBWfOnEa1WsXKygparRaWlpa46Tjp4IjdcTqdfZ8tLhiUXqTJjEAa6YKoUwClKN1uNwBAUbYBJy2wBFqIySJrBUqXkcYwEAgwq0SLdCqVYuNbEmz7/X7+fblcxvz8PBYXFwEACwuXOO1mNpv7+naS9iqbzbKg32azYWVlhV34m80mL3xk0dFNUQZ6gM7GixAdF6XTKb012IpLBGuDovbHh8oshJjyymazSKVSyOfzWFtbY4BCwvUDBw5wOye73c4MFC324hgSPe9o/FILr0AgxD1S6ZlrNBq8iIu9QcVzFO81AS+6j8SyDAIA0WcNIPNliVnKzc1NpFIpXrhTqRR342g2mxgZGYHFYmH9Gr0ngTYAPH6pUIHG79TUFBqNBjKZDPx+f18nCYPBALvdzswYNamvVCpotxXeWEUiEej1eoyMjLAvo9Fg7nuG9QaZff1IJqHX63H+/Fl4PB5OmxqNRhQKBezZswerq6tYXl7mZ9rpdLK/HrFlJG8gAELZgXK5yswyaetGR0fZQodYTbpvg3OPmF0gMCXq6cTfid6FPI+h+3pI20VXBKZMJhP/favVYC0bFTScP3+eja5JJ0fPJaf5e3MLdU+RJAk+nw/hcBjRaBR+f5Dfg9i/Wq2GWCzGWttYLIbx8XGW0xCjKt7/QCCAaDQKRVFgs9nQ6XRQLBaRy+VgNBqxsLDAz9rZs2cRjUYRi8XgdNpRq9VYckL66G9+85sAgFtuuYXZ/ve+971DgDeMn1k8aZ+1j370/9ae85zncNoxn88jlUrxxO3z+dBoNLhdzIEDBxAMBjkNSWkWctYnIXwqlUKxWOTJxeFwwO12swaGqstcLgeDoHw+j2q1io2NDRQKBWSzWZjNZmSzWdhsNgaIS0tLsFgsWF5extjYBNrtNkZHR5ldIr0VtZsSbQhoEqNCAVlGH+tAzcdzuRxWVlbYvDWTyWB5eRmRSASVSoUXDAIp4g6YgtIcxHxQGlKWZWZanE43xsbG2KSWUjwisyOmv8RqWABc1QagZ+XR5s8fTNOK7BCxDfV6lQXejzzyCNbX13Hx4kWk02le1AOBAEZHR7kyze1283vS5587dw5bW1sYGRnBvn37cODAAezatQtjY2OcOt22jDDzOZhMJmxsbMBkMmFzcxMWiwWZTAZ2ux31eh2RSJQLMggAilofuqYiqKHUD4EdMU1EafZWq9XrKZrE8vIylpeXkcvl+LP1ej3cbjc8Hg+cTiezICJAFFPkBCYBcAeOYDCIaDTKBq3EgomN4AG5j/nbSfg+2BlC1FLR54rAVGRj6TOJCUwkElhaWkI8Hkc+n0ehkOMUv9FoRCgUgt1uZ7ZITAnSglwul1GpVHqa1G4BAOnJxsfHeREmholSgIMpYxFkk/6ShPJUqdpo1PiZcbvdUFUVPp+PK8wbjRZKxQpX+Or03c0ZmW3b7V2QRexnPp9n/0AqRPH5fDAYDCgUCiyzIKmBXq+HzWbDxsYG0uk0n+v111/fm2u6RUnNZpM3iXRv6boZDN1UvcVi6XtWiQUTZRQiMyyyw3SP6RmmcSiOb03T2FA5mUyyfKTbam27OpZ0kKJulFLTNJ93DcPtmJychM/n42Ikkix0504ZmrY9XsWxSl9FY20as+K9F39HcpV0Os3p+UQiwVIAAoJ0/JFIBJrW9bQslUq4fPkyYrEYrxekNw4Ggzh37hxe/epX4/rrr8c3vvENhEIhvPKVrxyCt2H81OJJgbUvfvFe7XOf+xw+8IEPcHpArHKiHS31HCT/NEp9NhoNxGIxFqb6/X72d5qZmWFhP6VIRLYiFouh1WohkUig3W4jn89z2x5a3ILBIPR6PXtPkW6KdE/FYpFTDTRRFgoF1n5dd911kCQJbrcb2WyW0w/79+9njczCwiX2DiNvuXA4zOyHLMss6hWLJWgi6HRUnsBIA0PCd7GvKFV7iVVl4q6a2zcJ/SYB9C3MBD7oHolO78Q+0eJMYnTyxlpdXeUq0Xg8jnK5jFgshsnJcaiqyvfN6XTywi2mV+h8Rd1Odydv5HZUXq8XBoMB0WgUtVoNJpMJ8XgcbrebvcGq1SrrqyYnJ6HXy8yYuFyuvoWAwACBXUo/ksVFMpmEx+PhBRXYLmQQNZfLy8uIxWJIpVKsq9TpdL02SC5u7SSCHwJ9ALgLBKWdqI9l1xvOz95mwDZAp0WIzkVkRAZTlWL6nX4v+suJXQXo3tPrALAOjTY4qVQKi4uLmJubQ6FQ4NZpJAegvqBdXWL7cXo96i8qLt5erxcTExNccUnXu9NRmfkRmTsxhSzqv0Q7FpHtFllB0djXaOwvSCEAajAYejqsCiqVCk6cOIFHHnkEk5OTKBaLiMU24Xa7uUra4/GwdpGu28bGBhdVjY2NYXp6mq2HQqEQWq0WPB5Pn/RB7BRSKpXQbitcDGGxWLidVTabhdPphNVqhU6nY68+qjwnsDUIxuhZE9t/iVWm9Bw0Gg0sLy9jY2OD2e5cLseMu16vZx/Lbqi9+9VhjafRaEQ4PIJwOMzV+4MbRVFuQveQwPdgFmIn5npQgjCYrqf3p8+lZ51S8LTxkiSNx/Hy8jLOnz+P5eVlJJNJHqNkyUI6ZPrsTqeDVCqFl770pcjn8/jKV77CbOi+ffvwne98B/fee+8QuA3jqsaPDdbuu+9ftBe/+E4emB/60Ee0W2+9FV6vt087QYvDoKElsM0ADPp5UX+/TCaDSqWCVCqFcrmM06dPw+v1otPpoF6vIxQKAQCLacXG1PRAUvl+qVTCysoKi2SpcpEadQeDQd75kXXI2toa/uqv/grvete7uJMA6YmoS8E2mOm+v6JsT7qXLl3C7OwsarUaZmdnIctdQEHGuJTy7VoE2HkCpvelHTOBHbqONPluu7erfQUR4qIu7rIpFUt/I35GrVZBJpNBIpHA6dOnOQVFqTzSHJK5K6UQB13gRS0WGQZLUreputVq5T6hZGBL7A2wzYyQu73okUUNyjOZDGvwyHiXLCSoN6jBYOAiks3NzR6DK2F8fBw6nQ5+v5+B1dbWFrLZLJaXl3Hx4kXUajUWSVMHDbJioQrMarXK4JUMUQ0GE7OcZEthNBoxMTGBkZERBINB1tvR9RHZCDHdKC5Ig4vY4EI3aFUCoE97RuwTsXnUiop0cnNzc1hYWEC5XGSmjthrsdpwsCCCFsRtwN09B2K8ySCWtEkicBSBhairEs9n0J+MUobiPEKvF0HIYIqXNoqAygVOtVoN8/PzWFpa4i4ZVKk8NjbGizSl/wgMkIUHgRySaIyOjiIaHYPb7UatVmMD3nK5DJvNwpWZkiRhbW2N/QTJIDwSicBoNPP1pmpjuse04aHNLIGteDwOr9eLjY0Ntk0pFAqw2+2QZRkjIyMCi95lRFdXV7Gw0DXgJmaYCkuMRiPrZakCn54xqqYdGRmBz+fj9nkUIiMsFltQiJuEwbl/EKwNhgjexfcWGUexcwqN40qlgkwmxSxwJpPB+vo6FEVh42cqABv02azValhZWeG0NumuaUNIbgXnzp3Dq171KpbX/OZv/uYQrA3jqsaTToO+4hWv0l7xildg//79LAYVd3kEGmiyNRqNqNfrzLKIi4/oHA+ATUrJ6kGv1/NE02w2+/Rw5JdFqYLp6WkYDAZOnU5MTHCDayomIK+0arXKnlCpVAqlUglzc3N4znOeg1AoxM7wJPomBken06FW62qqSPewsbHB2hoSHFPKYHV1lVOGrVYLY2Nj8Hr9mJmZweTkJCYmJphlop2xqJsjQCSmPURnfVpQaedZKBRQqVSYGTp//jwbFVut1h6L12UMqCMCTdqDTAUAvr/UGoiq0Lpp4xBGR0dgtdrhcNhgMnXF/6oKaJrCE6K4CHaPuX9SJjaJQCmNDUqX0k6fxha19qJCBrIboU4YDz/8ffj9fiwuLrLVAxW6kEaRtHU6nQ6JRALz8/NshLpr1y6MjHTZA0rfUsqUfP5E3y4aC4lEApOTkygUCizwJ9BG4myRRRMXLvH7QVAjdiUgEEPRbreRTCZx+fJlTsvS+JZlmXtwOp1OtvIwGvV9hRWijoyAMrGBk5OTiEajGB0d5Xuv03UZDdLJiZoq8bivOAFJ0uMW8p3mpMGijsENH2kb6T5vbm72DLlrCAQCaLfbrEslv0IaN7SBqdVqqFQqPKbGx8cxMTGBsbEx+P1+WCwWWCwWBm9dwGDiSllRrA+Ar0WpVOrp9uoolSowGvUolSoIhULIZDKsactkMtz6TlVVlEolAOD2VcTUHzlyhC1LaK6iTVY6ne4B0SRr4Igh1Ov1yGQy3NuW9KWSJCGfz2N0dBTXX389V0J3mTwzP1s0t4gMvXg/drpvg6lYei3d0x81NsTPEzuJ1Ot1pNNprK+volQqYW1tDUtLS6jVatDr9az1pZQ8rSEE8MlAmDruuN3uHlOv5+42sViMN4h+vx92ux3RaBSapuELX/gCXvjCF3LG413vetcQrA3jqsaTBmt///f/S/N4PNi9ezf30iRdhTi5Uvy4n3elSUCcrImtIGPQrpaqzg80tdbJ5/NYX19noOXxeDjNSaaZpGf48z//c7zyla/E9PQ0lpaW+kAWTaZU5UgsDE3oVC1JvRjJRb1cLmNxcZFZji5L0eaS+Hq9jng8DqPRiMXFRdYpEQtHDatJT0d2J5cvX2YzUI/Hg1QqxZVX4gJFHlR6vZ4rvYjZIgBbr9c5PRoOh2G1WuF2u9m5nSpOGcxBx4wR3ZfB+9T9ZpsJAfpBB4GTQYaouzj0M0tkXdBqtRCLxVgLtL6+jnQ6zX9PzdIppSzuoMVjUNXtzgAEtN72trdxa6GtrS0uOikUCsjn8/D7/dDr9YhGowDA6WrR7JTGJI1Rs9ncs6rpps/X19e5HRDZRhCAItsREtfTGMpkMmg0GrzAdNPSq6wDM5lMMBgMbJ9A6VpRA0XnXa1We4bPRb5PLpcL09PTCAQCmJqaQjAY7NMZicCLFmC9zvi46l9xA7Z9nVVmTemek7BdPDaj0cgeYbRxMJlM3I6OKjlPnz7de7677Dlp5EQjY9rwiMddr9fZE67bvi6MUCjEzxZtlohlGmSQB+cfaDuDEXFuErWAYrq6265N6zN8JisbvV6PYrEIt9uNtbU1tq/Y2trC5uamYOq7rRuLRqNc3JBKpXDq1CkYjUaMjo7ijjvuYPBJDHb3c7aNd6vVKgNLMsBttVpot9twOBzcr7dYLArt+mTWySqKwpvrdrsNs9nMmlAKMaUtFv7Qz+g96XW5XA7FYhGpVAKFQgELCwtYXFzkcUmSAnreKcNApABJZra2tpDL5dBqtdg/0OPxcOFUtVrlzQz5aY6MjLB3Yy6XQy6XQzabRbVahd1ux8033wyDwYB4PI6Pf/zjQ7A2jKsaTxqsfehDH9FKpRLe+MY3MvMh+pSJpqZXI8QFse/EBjQOxOyJr6WJnKpTt7a20Ol0sLa2hgcffBB+vx8jIyMsMp2amoLD4eDUIKXUms0mstksC8xpl9toNBgUUaPnbef+cI/ZsbKXFFH4pMdbWVnhiYSsOEwmEzeCpxYzy8vL3LydijfE6lralZIur91uw2q1wufzwWSyYM+ePdzKiiZLkSEVGVOgvwG20unXDGnYriwUbTxEMfMg2yIu8O12G/V6HclkspeqTCOdTiOZTLLWMBqN8u6Zds6UoiNtIDEJdOzUYJ1Sa06ns8cgTGBqaqrPwZ/GBqViKQVFFcjdKr5udSoZ3lI3jo2NDdY+mkwmBvOBQADhcBiapnFqlY6NbB8oxbq1tYXLly+jWCzioYce4t/Ta0dGRuB0OuFyuVCrVZj1oCo8SoFVKhUG3wDg8Xjg8/kwOzsLn8+HSCQCWdb3tcYCwAvhoN0M3XsCJ+LzLY4LUcMmpjnpuopdRujvKL1OzyIxwWTrYzB0+9fSeTscjt7fgDeHtEBTKrTZbDJoiEQi2LVrF6ampvhZ7D7/28cujtUfxfKJY3cn3ZXIiBLDJtr4bMsYtjco5K2XzWYxNzeHbDbbK2JJM4MjMoP0vgTams0m6vU6ms0mZFnG8ePHcfz4cSQSCbhcLi4A63Q6zDLH40lIkgSPx4NWq4Xx8XHIsozR0VEYjUa4XC62GxHT0sSwk/6uUCjA5/NhcXGRN4WlUonZQ9IT09xDnQ/omS8UCtxVJJFIcCFHsZhnnejo6GifRx75x1F6eW1tDRsbG8jlcrDZbNxFh55D0VCdKkNJY0j3hSQv6XSaNw3UFi4QCLAVyIULF3DrrbfyvPmf//N/HoK1YVzVeNJgDQA+8pGPanfeeSfT1eIEMrgzfSpBm7hgEMAYFLKSBkOseBK9o0SjVPq90WjE+9//fuzatQuvf/3ruVIrm82ynUUymeSFhaxBzGYzP9CkVfL5fKxvol3Z2toa6vU66yioQIKqCKkxN5n2Ohxdh3xKnamqypNZPL7Fkx0BDNIOdjodJBIJGI1GnDp1CqOjo8hmszhw4ABcLhd2796NaHQM4XCYCyGod2c3xbtdSSdeO9Hegq6hKPQmlo0mdep92j22LoAlzdD8/GUGY5VKBQDgdDq5V6bJZGBLC7HyjT670Wgxi1qtVtkDz+/38yQ7Pj7eJ/Qm9kLU3olmt+RhRxM7AAZABJjF8UQAj5hJAg9UdUpskclkwsrKCrLZLE6cOIHV1VU0m3XWe5ZKJQYjlDal60ZFMJ1Oh5vWj4+PY3JymvWc1WoVi4uLPLZcLhcXu/h8PnQ6HXi9XgBgvQ4BWtJLiuBKBC2DQnExpQ2gb4yI4JwYLJPJ1NdajvrgZrNZpNNpLtIhs19idMWqXPIPpOeR0rVWqxUul4ufGdKAiWbI4uaDNnD0eYPVs1di8q80Bw367w3+TmwDR8eeSCSwuLiIXC6HcrnMelcqfiBwRqlVeg8aC+KzMjIygomJCezatYttMESbGrIJIYa2UqlAr9dzdavNZsPm5iZ8Ph8XY1DFNdmu5HI5tkZyOBwoFApczU8bz3A4zDpVAt80F1gsFuTzeS7YmZubY9PbRqPBemWPx9PXWrDRqHGnFzr+XC6HhYUFpNNpNBoN7m7h9XpRq9VQLBY5fUmZDvLIpC4P6XQamUwGyWSSrUfIyJcyGbIss7tBOp3mzQx5UD772c+GJEn4wz/8wyFQG8ZVj6cErN1xx/O0Zz/72dwLkXZOtBiI5rNPpALoxzqBK+xsB01JxUV5UPM1+F56vR4PPfQQzp8/j3e84x19qS0R2ImaGbHXqQjmqBSezGoVRWGT08OHD7OpJ+na6vV6D4TFmaEjn7FqtQqn08mtnroTZLc/KFWrkT0FpbqoH2i9XselS11PM9HaIhwewdbWFgqFAu699142nb3xxhvRaDRw4MABbtVDKVVKgxIQFt3gyQ8skYghHo9jY2MDS0tL3ATe5/Nx/8Cul5yNF9VBzVZXtF/nBY7SNGazGRMTE71/XbsHh8PRN84GF+FBAbooXBbbPYl2HqJuj0AsMVfbFYb9Wi/SKIk7/c3NTQaoVAjjdrvZ2JQWVNLBESih1lnPec5zuPXS1tYWp1wnJibgdLrZh4/eRyw2EdkrYvyALpND3UWy2SxGRka4oIT0bVTxSe87qKvrXsf+IiL6/Fwuh3Q6jUcffZQ7iqyvr3O6kgCnXm/kTZ1YvUo6OAKonU4Hbrcbu3fvxvT0NEKhEKc6xcpIqmim9xPTrleaP8QxNzhWREC/c2wDU3otMWTVahWXLl1CMplEOp1GsVhEJpOBJElckGE2W7mNmNjknYB/tVpFoVCAzWbD/v37sXfvXkSjUTYPJq0gsWligRedi6gN5qMWrFoICIobE9qAVKtVAN1m8dVqFSaTiZvFVyoV3hhR4QXpNnO5HM6ePYv19XXs27ePx14ul2MLHzJvJv0xGZHv2bMH+/fvxejoKHK5HM6dO4cTJ07g7NmzbBJN1fNkBC1JEhdBUON68uxLpVKcAiUAShs5Mk0n5j2RSCCRSLBdE/kZejwerhxfXFxEoVDA0aNH0W63sW/fvqGNxzCuejwlYO2ee35bK5VKvHDTA06plna7DZ/Px2k68lwLhUJ92hDaPYsCdDE9IYpVRfsBmoxokRKbp++UprmScS29r9lsxle/+lWcPXsW7373u5mxGlzAnwjQJL2S6M/VarXY9TufzyOdTqNSqSCdTnPz9qNHj8LpdMLhcLBOze/386RKQLBWq7GvW7vdxubmJldHjo+Pw2KxcGqUzIdHR0f7GpsXi0U8/PDD+PM//3O8/e1vh8PhwObmJoxGI4rFIk/CJMBXVRWLi4vc/697T7qaqkAggMnJSbY5oQo1YqlIjA2Aj4GMjgnwhUIhRCIReDwejI1N8E6X0sUicyiOkUFRPt1/+mxR3yP6dZFuRmRcic0QrU9onJRKJWQymV5aNob19XVsbGxw5R+V/5P/ltls5hSQCBRpvFHqXNM0ZmWnp6cxPj4On8/HafB0Os1g0O129+wDbH36pVgsBlmWWWtXr9fZKiMUCvUtOiRbEE10ybiUNh9kAluv11EqlRAIBHD58mWuVp6ZmcKlS5e4eCaTyTBLQabOlEITG6HTuVerdWZWaIyOjIxgz549zE7TWKEOKTQPiEUo4vNG913UjF1JOyvq7MSew/R5ItgVi4UURen17ew+h+S1l0wmuecoVZbSxkpMi27PUx3e2NlsNu7MMjHRTc+7XC5mEEUGW8wQ/LAYfD4Gr4NYlETnL86r9HMClPT8EANYKhXYY3N1dRWPPfYYj3Nio4n5JEBKmjJVVfGd7/wH7rrrLlitZnzta1/rdpUIBLjrA238CbjTnELm19TWLpPJoFwuI5FIIJPJIJPJIBqN9jY0TtYTU//VZDKJarXK7fH0en1vvhljGx1xQy+2jDt//jz75bXbbfzxH//xEKgN46rHUwLW3vrWt2myLOPuu++GoigsgqVSd2olRRMV2WQ4nU6eeG02G6amptjpmwT/4g5S3PHRJCPuqmly2Mnz7YdpT8TX0s9SqRQ+/OEP4/3vfz879Ytaq50Exzt9HbRYELVcBBDEhvN0LmTUmMlk0G63OV1ExQPUksVut7NJMGmSaLeoKAri8TjvGEulEi+o5PNEvkrhcBhf/epX8ZrXvAZ79uzhlCgZDut0OjbLJMuApaUlhMNhZtpoce+Cjyx74JEdi8/n4zEQiURw3XXX4fDhw5yWJWEypTy7i4f2uF6N4vXd6X6K11oE/uLf0nihBU80JKZxm06n2epiZWWFdSyapsFqtfbS3N2FmP6OAB6xY9SBo1wuM1titVoxOjraM4GdZFE8gVlxg0LPhgj0aNwTW0LFKaTRWl9f5x6dpDnyeDz8nuVyGalUiu1mPB4P64IcDgcikQjbkFCrs3Q6zabTJBVoNpvwet3ssZdKpRjcEXuhaRoSiQSsVitWV1dZ3D02NoZrrrkG0ehYHxNCKWS6b6IViZiGF21EBtO14lgQx8mgRYoIXgjUiZ0V9Ho9yuUyz1+1Wg1ra2vIZDI8v2maArvdjrGxMdjt9r6CJ3GskaejpmmwWCwIhUIYGxvDgQPXdBukm0zcp5SOR5wvxDF+JUuLnUL0/Ru8PiIYod+Jae1B2QB58cXjcayvryORSKBSKbFlCaWfySSZnluDwYBKpYJ4PI7V1VWk02lm12js0MYimUwymLPb7TyvUeECWTqlUilm28kOKRAIYGRkhJ87AnA0diVJ4qKrQCDAVkQAmNUebOkmbqxozvjKV76CvXv3YmZmBu12G+9///uHYG0YVz30T/4tui05HnnkEZw7dw4333wzfD4fDh06xGyGmFailAh535ANR6VSwcMPP8w93chUlio1jUYjU+82m43pbovFwpVvlDIh8fZOu2kRTIlAbtAKw2QysU6ChOv0YIt/OzhZiulW+ioaetLkLXrQEWAgTQQtGmTwS5OyWG0oSRIzHtVqFbFYDAsLC1AUBalUCkajEZlMBm63m/UkRPtTCkIU+6+vr+Nb3/oWL7jkC5XL5TilTd0WyFX/4MGDsNu3feKoUpOYP7IyURQFsdgmVwpT/77uZF/B3/7t33LqiNKjU1NT2LdvH0ZHx+FyuWCz2fr0VeIidiVWja4/gTBx0dLpdCgWi0ink1hfX8fa2hpWV1eRy+X6tC4EykKhAHw+Tx+bQakYqvatVqvc4sbn82H//v04evQo277QgiP6jklSF3BRKkc0s6Vx2Gq1+FkSe5+KfWl1Oh3bO5D7PnlDAeAFtd1uo1arYXp6Guvr63C7nfjOd74Ds9mMZDLOFhi5XA6BQACSJCEYDPbA+3Zvx7m5OaysLKHdHsf+/Qexd+9eTE9PM/gnewvRoJTuQblchiRJbLA8NzeHXC6H1dVVhEIh2Gw2ZpOJpaRCARGwiyzT4Bigr+JzPVhgBAAmk6GXSiujWCyiVCohFosxOE8mk1xRTADC7/fC5/P0wNq2V2Sr1WbrH7pf11xzDXbt2oWZmRm2fqGWbaLukbIRlBWg+yUyh6JmUDTn/WFBgH4nENvdwJCJtA6a1m0rlc/nEY/H2eYjl8uhUCig0+nAbDbz3EzXAQC3eaJnYH5+HsvLy1zlHA53q2737NmD0dFRlMtl1o9Ranx0dBT79u3jYpdqtYpUKoVz585xBwebrduz9eDBg7wRoTGbSqUwNzfH7B15cO7fv587SogyGHqu6FkT9ZaDnSQIfNI6QJsnsePLMIZxNeMpYdb+7u/+p/b5z38ed999N44cOdLHVtDCKLY3IYdxYiLEHQ0tJrT4kRnq8vIyDAYDLly4wIJlq9UMs9nM9Pb09CwsFgsqlQpmZ2fZP4zMJglsKUqbq8DE3ST9n6r77rnnHvzWb/0Wrr322j5mjVJnxKJcKQZ1cYMVciJwowlAbJIthsgsiddQrK4TU8nEGtVqNU7Z0KRLVZWUAgMAu92OL3zhC3j605+OO++8ky1MyBdMlmUuXc/n81y12mw2kc/n+T76fD5omsY+TaSlo5QgsURUEp9KJTjlQZq3YrEIn8/XszupQqfTYWNjA06nExsbGxgZGYFer+cWYSMjI9y+i9o6EYuVyWQYyFK1WblcRigUYp85r9fbp+mhCZ0WXBJBl0olbmVDG4bJyekeqBxl2weqIhUZssHOEQzeoXvcmBF39HQ84jhi1lbr9AnQiY2hZ4nGVq1WY+PjZDKJpaUl5HK5HhDxsEUIVdZS2k1MExPIIO2hpmm44447EIlEuQKTtGrEjlJ/2dHRUWaTSAtH4nn6LJEFJ4DZaDQ4xUWNzWu1GhwOB+LxOHbv3s0eZFQpSfefBO5iFSoxQ7FYN3WdTCbR6bTYTw7oWn84nU4W2ZONhqhXrVarnEbTNAlTU1PYs2cPZmdnMTo6ypWO2158/aa/g4y+CDgHpR7iBlP8+ROe4K8w/2xb9VS56frq6ipXopMRNskYRA0gpTMLhQKSySRruEhiQeOYmEZiY2nzQ+w/VVaTgJ+siOr1Ovf6pI0CFUkQmE6lUtxujvzvpqameDMhWoIMzseDmsR+38f+7Im4SaZnen5+HrOzs7BardDr9XjPe94zZNaGcdXjKQFrn/rUZ7TPfOYzmJiYwD333MMP907C1scfgQ4KNMiaCgmApPUEspIEFYCmdZ8Dk8kEyBJajSbaSgv1ag35Qhbnzp3DN77xDej0etx++x0wGAw4efI0HnnkkW51ps+PV7ziFb2JQ8O3vvUtJFJJvPjFL2aHearWJM1O11jRiE984hPw+/140YtehHa73VclSGBInIxFI2BRJC+mtADsmN64ajdY2FGL4Fm0TyBLj09/+tMoFou49tpr8bWvfQ02mw3XXHMNjEYjfvCDH7Co9lnPehanzAD0XYtKpQJJkthQcm1tDf/+7/8OVVVx2223MdP6yCOP4PDhw3jGM57Bla5UHCEK7snXTpIktrQ4ceIEZFnGbbfdhv3797JJ7z//8z8jmUwik8ngRS96Ef7pn/6Jwcdtt93GWklyqO9Wy5n4uoiVaevr65BlGWNjYzh69Cg31yaDUdE2AQADdxFQiRq4K+qGtH5rG9qp006eNxOSyveQrk+3lY6e/ahyuRxOnDiB+fl5HD16FPF4HF/+8pdhNBqxd+9eZqidTicfK5kS0zFQOpLOKZfLIRQKYffu3RgfH2cPQUq96vX6XtukNqdJqeo5m83itttuY8d+YpCazSYLur/+9a+zXuutb30rt/0h3dtOLJrYX1WWt3WplCbrdDqYn5/HAw88AE3TcPvtt+PSpUt44IEH4PV6+6xPREsKcSNkMplQrVbZSiaRSGDPnj04cuQIW590X6ux7Qaxm9R3dPC67sSE7VTgMJim3YkVE9NyO7E7xA63Wi3E43EsLl5Gq9XCtddei/n5eXzyk5+EqqpsW0ObDCrOaDab/OwYDAZkMhmcOnUKp06dQrvdxo033ojbbrsNn//855FKpXDbbbdxu6x8Po+DBw9idHSUW+2RZrNQKODixYssE5ibm8Ps7CxmZ2e56p0MirPZLL7zne+g0WggHA4jkUggGAzi5ptvZvudwQzKD7NVudL8OPhsikUpsiz3ZVWKxSIefPBBPP/5z2eN4Rve8IYhWBvGVY+nBKwBwOte9wZt165dePGLX9y3I/xx35/AGiBDkwBova8c2zsfWZJglIyQIUHWy1DVDqq1MqqNKrKZPNLZDNrNFi4tLEKCDplclndTtWYDPp8HtVJ3t07VhdVqtach8uL+++/H1NQUXvKSl/BkQ4s8gQ6azGjCB9D3sO804dL/xdL2q3aDf0S1LLCtlfuHf/gH2O12vPzlL2fKn2wnqDgik8kwS5dIJLj6kxhOMlMliwky1zUajQDQE2XneUEvFAqsC8rlcgxCwuEwPB4PQqEQZFlm1kqsAuz62FW42IJMbCmN0mq14HA4UKvVYLVaubn38vIyzpw50zMQzsBgMGB1dRXPf/7z8da3vhW7d+9GMBhkDR2lTETgTT0HxR033ffBdmA7eXixHqi1rblSFAWSLJim9saK0WiEwWBAOp3G2toat8TZ3NxENptm2xdZlpnNCAaDDH5FwTcxXgB61X1d9lk0dqa2XMTaAehrGg48nu2jsUUaJZHZE9nkZrOJVCoFAJxiL5fLmJycRD6fZ+0WpahEA2qSOogV54VCjtmyxcVFWK1WtmPQNI1TqcFgkAXoZGpKWjGdTofV1VVmcI8fP46jR49iamoKgUCAgTlVA4uZAmpELrb2EjWQYgU8XQeR+Rn0ZaO4UiXzzqncbqp8a2sLsVgMyWQSsVgMpVIJ5XKxb3NBhT9i9Wmn0+FerblcDktLSyypIBkA9W2WZZl90IjVunDhAvbv34+DBw+y5Qfd51gsxp1UqPF9OBxGNBqF2+1Gp9Phzgvdnqwxtm8hGw2yRRJZRwD8TIrzqjjn7VRQ8URjsECFNriZTAYPPfQQ7rjjDm5U/9rXvnYI1oZx1eMpA2uvec3rNIPBgDe96U19fj0/st2MNqD5kno6MvRT/ZIkAToZOkhoKR0oShs6SJDRNVqVdeCFSW/smrV2F45tgTx/htY1Oq3VK8hlstyaqGub0UIqlUImk+E0zuHDh+H1ejndRDtGstxwu91wu93M2Ij2EMC2z9NOTYyvNrsmatxEnymayESDyU9+8pOo1Wp4y1vewmkvseKOvqcUMN2Xbc1Oi9Nki4uLAMBVhJIkIZFIAACzmWNjY9yKiYxKSaxPFgBkDFoul9FqtZDL5WC325FMJuFyuSBJErMDdrudUzeUoiANkKqqbFWxsLCAVquFzc1NTE9P95nCUteLcrmM1dVVnDx5EoFAAC960YsAADMzM5iZmWE/PeoLSp9DC6Do5zWop7tS1SotDKSVItuCUqnEPlSNRo3TiZSiNplMXBRB3RYAsIcftVqilDE53XcXQD2zSrQoDTIN4hga9NCjz6FxvRMQIQ83YppFxp2KFQjkmM1m9pSjSue5uTkAYPauXC6jXC7D5XLx2AqHw9zPtFAooFAoYGlpCUtLS7juuutw66234tZbb+W+tNRSipgTVVVZG0f3hhhA8tuifqj0HFCrMtJS0b0QLUzESnYCTbQRGjSJHgQWYtUsfU+yg1gsxnYoJBmhzYjH4+FKWk3b7rVL9xAA8vk8lpaWsLm5ia2tLej1en4Wx8fHe5WepT6WkIxpxWrJWCyGz3/+87jmmmu4Ny95S/r9fkQiEd5c0f2kDV8+n+e0KNkPkVUMXTcK8XruNMa25/adn7UrxU6vFzMQ9NlUNBGLxZBOp3H06FF+vj70oQ8Nwdowrno8ZWDtT//0z7SFhQW8+tWvRjgcBoAfCdS6B9DPpBFIk6Rt8bgsDRpa9krNVRXQ2j3tTy/Vp2yDCk3qpR31EtrtXkm6JkMnyT3NmgxJt61RoomTFl3SuMzPz3OqiViKRCLB4nKi9Mk3iIxQHQ4HzGYzgsEgVz1R+TeAPpbjqt1g6fF9JUWQKDZ3//u//3ucOXMGH/vYx3hyHKwWE/20xEozCnHhpnSxCGCpEwB1BshkMojH4wCAlZUVVKtVbqYeDAaxa9cuHk9UGUbnQFWmVIGay+XYCsVoNCKfz7OvG1XOUqsuaklEraio8o/SdKurq/jSl76EdDqNu+66iy0pHA4HKpUKrFYr1tfXYTAYsLa2xgzk2NgYt2saHR3lLgtUpEFpPPJii8fjmJ+f52rBYrGIVquFUCjA7uhkk0As3yCrR6ln8kUjt37qZ0i6G6oWJXCkaRIMetMVrU9ErZMIOujZliQJitruYw8HtT9XAmgAes+CzAwmWcOsr6+jVCphZWUFCwsLzNKKPWypj2e53LUt8fl82L17NyYmJhCNRrlbhE6nYxNZYtby+TzOnTvHRTh79uyBJEnYt28fjEYjwuEwfD4fg3Ay4BWfJWLN6F5QZ4BWq6uBozZGpNH0er1QFAWBQKDXkYKMcreBLz1vJMmo1Wrc55SYMir+MBgMbJxss9l4s7C9IVQZcOXzeTzyyCNsfOtwODA7O8spSkVR+mwsqIWT1+tlxq3bTaDILdcqlQpv5hKJBJ71rGcxm1ur1VjPRkUb9XqdG8GTLyDJT2jsiEyZqHneKT28E2t2JWbyh4WoARSzJNR+jq4NVbCOjIxAlmXs2bMHsizjfe973xCoDeOnEk8ZWPuv//UD2qlTp3DnnXfiaU972uOE+1c+gO5XDWK6s7fThApZ6i0knW56pa1okGQjZNkARQVkQ9clXpb0qFdqkLTuLtRo0gMyIMltVBsVSJIGnSRBhgSoEtR2z/pDVQB5eyEiATiAxwm1aedsMBg4Zbe5uYl8Ps8pQgJy5IlFk32n0+HJzG63w+FwoFgsYnZ2lkXXJMClSaxerzMoouMB+svxxUme2gSJbAjFYCpuUEtlNBpx6dIlfPazn8Xv/d7v9TU9flIDTLpyb1cAj0sNUrqBmkwTi0Ju5bFYDDqdDvV6nVtEAUAkEuEWM1S5R0xntVplTVcul+NFUHRzlySJNV2BQADBYBDLy8t4+OGH8b73vY+Pmfqqksic7BwofUeAhITw235s3ZTx2toa7HY78vk8VFVFOBzG7t274XTaWadFaTYCaPSPxmEkEkEkEulpLsNcEU3aQ5E9FS1MRK83vv/qldkH+jsxnUfAS9O6nSla7UZfWy+RKRK1h6SHomrvcrmMra0tnDr1KDRNQ7lc5kphn8/H2qVUKoVisQhVVbkjyOTkJPbu3duzabAyaBI7FYibCpGlGRSYkxbJbDaz1186ncbWVrczyNzcHAwGA4vKy+UyDh48CEnqto6jPrEEPsTeu3RdujpWrU+HSe79zWYT3/ve9/j+UAV2PB5nVo+6M9D4IOPm7pxg7Fm+1LmQJpVKcScUMh8mQEmaPgCsOw2FQlzRXavVEIvF2PexVqtxStdmsyEajSIajbKlz/r6Or797W9jdnYWpVIJhUIBfr+fmVxKfdKmTbQ1EdnZJxuDjBj9v91usxyANpKDGwsqViiVSjzv5PN5lnU885nPxLe+9S1omobf+Z3fwac+9SnOqgy7FwzjpxVPiXUHABw7doxBC00mT+xhlCG+Qu0NfZ2mousOLkNSNWiyHq2ODBUGWMxOLCxv4nP3/Ru++YOTSGaKUJodoAVIkKGXdT1TTjPsDiOuObgbx68/hKfddBRjUT86jTIkrY6O1gIE3ZBO1kGSwKnBnTyKyJyRJqvJyUmMj48D2F6cAPDkkMlksLW1BQA4c+YM/H4/kskkLl++DE3TsLm5ydWaZFVCKUICUTabjfU3o6OjXOkmLsy0ENOCQL8XfajE3ahoA0C/o7+n1+9kOvrjxpXuv1iYIU6wtLBTKp28+MRKRwKZpG2iKrFEIoHV1VVks1k22FVVFS6XC7Isw+v1spv6zTffzP5wlAojdiGd7vYjPXv2LFZWVvDnf/7ncLlcqFQqiEQikCQJXq+XbUxuuOEG+Hw+Bsx0Xq1WN6VOC2C73UY8HmfxOhVoUCp1bm4OZrMZ3/rWt+D1urGxsYFrr70Whw4dwi233AKn08msxDZ4k7jiU3SyFxtlE9NLaUwSwROLAPSnZLeZNkDWSWh3mj2QIEHVOpB1gCTJaLbqrIUTqwSpd2q73Wa29OLFi7woulwu3piMjU302psZetWqaVgsNhw4cA2mpqYQCoXYiJaYK3oeu4ClsaOkQJQgDLZME/9RL1l6326FcLeXq06nw7XXXtvnZ0cV2JIksV1ErVbD6uoqOp0Ozp49C6fTiXw+j0OHDsFiMeGaa67h53NxcZG7AVC7I3runE4ngsEgDAYDZmZmEIvFsLq6ikajAbfbjYmJCeRyOWxtbaFSqeDBBx+EqqoIhUIMuKanp7F//34GxCQdIK0YyQ0AcHX30tISarUa29b4/X54PB4cO3asr7oymUxibW0N8/PznDon5pCMjMmWh7IG4txC90H0IvxRmrJBBm1w80f3TDTzFVO+VquVP4c21ASYk8kk4vE4A+9SqYRnPetZ+Jd/+Re8+tWvxl133cXH/c1vfpMtaObm5nDjjTeiXC7jS1/6kvbrv/7rQ8A2jKseTxmz9k//9DntE5/4BI4cOYJXvOIVj2shdOUDQF8hgUqpS6iQNBU6WYaiylAVHfQmO+aXY/j9938I65spQG9Eq94C9DIknQSb2QI9NLRaHTTqLUA2QoMOepMRUDtQlQYktY7rju7Hm+9+FY5csxdmWUW7Ve/r3ydJEjQofZP7Tn0kxUmCJgdaRMWJYydTSuoKUKvV2HQzFovBZDJx2uDcuXO8K5SkbrNlg8HAdgWUFgyFQqjX62y1QSlXclIX/btEj6ZBN//l5WX87u/+Lj72sY9h165dzNRczRDTrVTQQMdEfnmDFcWUfhHTJKKejnqoUuVnpVLhNCmlqaiNF/m7UccE0s+ZzWZsbGzgk5/8JP7iL/6CiyWy2Sy3jqrVakink2g2m4jH49xlwOFwwGKxIBAIsE0B2WMYDAYEg0HBHV/mFmXUFqdYLPK9A9ADpDUYjUbMz88jEAjg4sWLmJmZQavVYY3Rnj17WFMpyzL8fj+n6QjYUmstEqUPWpYAjxe7A9udIGihbbfbKJfLyOUy3Fpra2uLK3fJK3FsrGt6S+xmrVZjBs3lcmHv3v3YvXs3HzOBdWDbc2xQtyWKvgdDHOMErK6kDR1M7Q+m/HfS6lGPU/GziZnV6XRsmEst5rLZLvAnjRldV9K90kbh0qVLWFtbw9jYGG644QbcfPPNmJycZO8wah5OHmyk7SQTWXpOiSkj+xEyKa5Wq9xlg96Dig2CwSB8Ph8DSjK+Jv8y0uZR5wBKvxIj+sADD+B5z3teny+cyHTtOO8/QU3Zjwoxg0PMLwAuXGq32yyVKBQK0Ol02Lt3L6699locP34cXq+fGfz7778fW1tbWFxcxO///u/D7/fzfP76178epVIJ9957L7785S9zi7Y/+IP3DoHaMH4q8ZQxa69+9SulkydParS7JouLHx09wCABgAxZAyCpUCW1q16TDFA6GsxmB85eXsG73vvfkMgUoDcY8NxnPQOvf+kLcGDPJIx6BZKsQlU7UKCho+lRV4BLC1v4ly//O77zvdNIpVqA5MLJi2k88jt/AZ1Ux4uf93Tc8xt3w+9zolrOw2oxQum0IOn69V3EFm57tSl9zuoAuJXSoM6CFkuxcTQZg5Kwl4yE+cYI70OAjnzCqO1Os9nk/ouVSgWyLCMYDLL4eWxsjNtbEUgIhULc45OqDImZ8/l8mJiY4Eq8qwnUBidx0rdREKgQWz4NWmEA23pDMU1HIKTRaLCQ2+PxIBAI9LWoIv8kYlEpLVoul7G2toa5uTksLS3hS1/6Eh8vmRV7vV4EAgEcPnwYVquVdUN0TKIYnnpDZrNZBo/UEiwYDLNnm9frxe7du9kXkDRTBFAajQaOH78RzWYTkUgUALC1tQVZllEsFplxefjhhwEA8/PzCIVCuHDhAg4dOoRms4mDBw/C4XBgenqaW/fQZoOCFlry6Wu32+yDde7cOQaW1WoVIyNh1sZRW6VkMslC+3K5jNnZWVx33XUYHR1lFpFE/ZomsfXFYPUdpVtFthrob6G0k46JzkXUg+4EzAa7mwzarojaUno9bQoqlQq2trawsbHB6XC9Xo9isYjNzU1omgKXy8WV0OFwmKukSacFdCtyNzc30Ww28Ru/8RtIp9M4deoUfvCDH8DlcvWB10qlgkqlgna7jf3798PhcGBqaoqvGRXlLC0tcbcEYlWJrT969ChvTLPZLJLJJC5dusSpUzK+djqdmJ2dZVaTql9pQ0qbqLNnz3LhFX0dvDeD135QA/tE5olB1nT7WLobpa7tzrbWOJcrwGQyYe/evXjlK1+NY8eOwWTq132STo4APelXqdCI5me67vRcOBwObu82jGH8tOIpA2sAsLa2BovFgnK5DLfb3dfi50pBIK37T4KsyYCmQtW3oUKG1pFghAmyJuPRE48hkavB5nLiI3/wZjzr5qPQOg2oShINBYAmQ4IJmiYDaMEqaTgy7cHB33oZzL//ZqQyZfzjF+7HP3zii9A0Kzo6N7707xfwhS+/HS+/69n4L+/6T2i3yzAaZLSVFjRJhiQZIEmA0tGgl3WQOiokCdCgg6L2NHeS1qeHAPp7FA5O0Dv5Jg0WY5Bujlg8ar918ODBvrQOLSxUARePx9nAlnRSpK+bn59nvZcI3iqVCpui6vV6zM/PY3R0lHUqpL0hwAlsA1Ox5yZNwqKZrHiM4s5XZMVE/R1dj0H9k8h80CI7uAiIrxN39bTYigUTdA5ib0RJkuB0OuF2u7Fr1y54PB7cf//9eP7zn49oNMoLAelbCoUCTp48zT8vlUqc5gmHt0FYJBLFnj372J/MYrGw4Su1FSM7k7Nnz6Jer6NSqaBerzOjYbVa4ff7YTAY4PP5cN1117E/lqIorDeiqtZ4PI5Dhw4hn8/3Gqbr2XB0sNqZmBS3280bgVKpAI/Hg3Q6DafTCY/Hwy70LpcDbrcTqVQKlUoN1eoG9u7di2uuOYSJiQlu40OAj4oauukwBZVK10qlOzdofantwao8sVhB1DbyPdd630PdEYQNFgYQe0cSA6gaoGrQiEXTbafqiHHpthvrAqBOp4NKpcIGrjROA4EADAY7fD4PnE47A07RoodsMVZWVhgcRKNRGAwGWCwW1kXRJoOsZ8QuLgSWaLysrq6iUqmgVCpB0zTuLbpv3z4uaCJwvbq6ilOnTnELM9pkTExM4NixYzyW6LmlOYvAoliURPdDp9NhdHS0r9PGoD0RFWHtVA0v3k/qUUt/S/Om+HtiaLtgSkMu262cDodHMD4+junJGdRqNRw8eAi33XYb6vV6Ny3bVlFr13tzQs/TE91radCb0FYVGA3m7vcthRk12sTt27cP1157LTKZDC5duoR2u80yhmEM46cRTylYu+2227C6usol5E/I40YjC4jeZKrJUCUZ0HqtnWSg06rDpNfD6TBDBw3j0VHs23sNlI4MdEy9N+qVpWsdSGhD1mRIkHoATkMtH4fPbcVb7r4dd7/+Lvz93/8r/vGz/4wOJJgsJtz35W/gm998CH/8vnfhGU87AkVVYZB10JTe7lADIAGq3OkZmcqQtKvPgIveXuJCRpMJMU/EkoyPjzPAIxaAFihiXzqdDuLxOKrVKjqdDlZWVmAwGNiZ/3vf+x7OnTvHbA81UA6Hw1z4MDo6ypVlojiaWDzSetAOnICX2N5F9BLj4fBTsDMRY7BSlTzCqAKQmGJy5bdYLJBlGVarFSMjI9i7dy+fCzFUZPFAC0s6ncbFixe5mo/YLLJ9IIDodDpx7NgxPg7yRSPwlk6nUa/Xsbi4yBV3tBCS5ok6dgSDQeh0Ouzbtw833ngjL/Q0fur1Omq1GveMTSaTDGio6Xj3/LerKTOZDC5cuICFhQVYrVb2ygoEAlxtK6ak6Z6bzWZe9Km5OTEbohEpLc6ijchgf18RhHePUQGk7sI7CPIoxShWJNPfAT3jYYOOAdjm5iaWV1dQKBSEnq5FLnIxm80YGRmB2+2GzWbrAyF0ztRCaWFhAaurq8hkMjCbzdizZw8OHDiA3bt3c3qTWkyRE7/dbofb7WavPPI3pC4B1MqNfAd9Ph/GxsYYjJPVCKVM6bkUfcv27t0Lp9PZd3/ouKlARpSwDG6C6Hvx94OMmRiiL9pOryHwqdPpeA4Re0onk0neaJCf4ObmJiqVCt74xjfCarXjGw98E+FwGFPT05AkCY88+jCC4QBUNKGiDUhAN2UjA9ABoI2zBr1O7rXDi+F73/seTGYDDh3uGvpSkU+lUmEmrdmso1IpwW63o1ot/9TmqWEM4ykFa7lcDmfOnMH09DQOHDjwhPqmSZoESBo0dNB9hI2QNR1kVYYqAe12E0aLEfVWEc945nFMf+lrWF9ewtZmCmHPLmhqC5LWhiop3WcR3cIEVVIBqbszMuhNMMhWSE0jjO0ODFIT7/3tX8fxo+P4ww9+HOU6IBntKDY7eNcffRQf+KN34o5broemtSBp3bdVyUpEIgZM7YI26UfbkzyZEMENsL1g0c8GW6YQgKPqOFFLRwuBqqo4dOgQ2u02gw9VVVGpVLhknWwpSJ9Vr9extLTExQ7f/e532ZKA7Eqo1Uy73eYFnOwkiFWiVkVi6lJcfOkcB1nIqxmiJoo2GQaDAbt27cK+fft6DeWVvsIT8W8JpBqNRtYzEWsRDof7gDYxFmSZUC6XWXAej8dx5swZriSWZbnXk7O7iFF7LbEHJ+nzSJdEixoxPydOnGB9GQBOWdICbzQaMTU1xYs4MR8E8JvNbT1dPB6HqqoYHx+H0+lEsVhEJBLl9z5z5gyq1SouX76MUqmETKZrOOzxeDA+Po6pqSmEw2GEw2GuVKQxKmoTxTSkyJyK1xHotwYSWymJ/TNFUbskSahUKlhaWsLy8jKq1SoMOj172tXrdbQ6bfYI6xqy2vvut5iSp3NdWFhAJpOB3+9nHzKfz4fZ2Vnu5NBut7GwsACTydSXhrZYLGwRlM/nOaVK3oBGo5HfKxwOw2q1sqdaKpXC/Pw8P7udToeP+9ixY/B4PHytiC2jFL3oozjIVg623xt8Dge/H0xnDm6+RH+3weeOrFWKxSLq9TpvKokFHh0dRSqVQjgcxi233IJGo4G5uTkUCt00Z7laQr6UQTgagCapkHU6TM1M4viN16OtdKBovQ4HvY/XeN7u/l+n10HraNAbZNxw4/X43Oc+h+uuu46lIUajHufOncHm5jqWlxcxOzuNqakpSJKEY8eOXfW5aRjDoHhKwdof/dEfSO985+9oJPR+Ig7SWg8ESdR2hwoOIEHWNGiSrrt7hgqvy4yPfui9eM97P4AP/cmH8f/85UcxFnFDU1VIWqsLpCQdoOmhaHJ3H6UzQpM06HQqJHSgl7rMmFKt41k334JXvSyO/+9/fg6yzQhVkwGdhP/+/34C4YAXTz+8D516uWshogGKrEKDHpC6xQ/4KUhLB3U29DP6OpgyFK08Btsf0eQsTtSNRoPfR6fTcan/7t27OXVFQn/ySCsWi1hfX8f6+jo8Hg8ymQwkScKZM2dYK1YoFNg9nlJ0FosFk5OTDC5HRkZgtVq5VyRZbhAL82QrUZ/o9QW2G6PTwj742WJKnxbrwZTOoM5PBBP0O3ou6P8ulwsej6fPOJVAIen2yGg4lUphYWEBzWaTveooBTY9Pc1FDW63m5lQYgEJbFJ/T2L8isUivv/977O9TCwW4/ZfZFRqtVrh9XaNn10uFxevdLWB3fFULBZZoxcKhXrdEbqpMfH+X758GYuLi1hdXYVer8fa2hrrgqif7549e+BwOLBr1y62uiG2iRhOUctG11c0pSU9FhWWZLNpTtNVq1XWfo1Fx9lguNPpQAWBPADQUK9324+trq5iaWkJhUIBBoMBkUiEPfX8fj+zryILS/KFqakp7nxChR7ZbBanT59Go9HgYphgMIiRkRF4vV4+D2Jn8/k8zp49ywwf6SbFa0RaTZI5iH1Rd9oQieBYTF1e6fnY6dnZ6Z/IpNHzBIALaQiMUYEV9Zb1+/3YvXs3vF5vXw/ds2fP8lginZnoOkBziKTJ6LQUoKOHHubeVwnQes9or2Ub5Mc/l1To5PG4sLm5DqNRD2Ab+N9www1cXd49Tw1iN51hDONqx5MGa5/73Be0V77y5fyE/+AHP4Df73/iqSxipjQ9ZAZqGiSo0NCrCGs3YDBIgKpgIurBp//h/8Hf/PX/xOve8Cb8l/f8X3je826HqlTR7jRgJI8q2QRN6aUJ2y1oUKDJMiSdCe2OAk3SA9CjWm8CsgxVaQMdDZCNyBcqeOzUHK7bvwd6qJC1DpRe5V43BdqzFUGnC95+SAy26BGZLpoIqXUVFSKQcJXScZTGuZLNwk6T7U6pB1EDRulV8fViY2lg28+NHPFJ50Nat+uvv54F/SLIoi4ArVYLS0tLkCSJG8iTTUC73ca3v/1tKIrCNhgzMzNwu91oNBrMKFFKZmRkhFOHJD4X9TGDVY47CchFobioZRoU14tFCOQWPzEx0QfQRPNO0c9L/LzBQhN63ZVAHX0lDy1im5xOJ+x2O7f7Ef9W7JxAqdF8Po98Po/vf//7sFqtqNVquHjxIg4dOsRWDNPT0wgEAnzNJUni/pCUhiITVEVRcPLkaWboarUavF53Lz3uYr8ur9cLp9OJa6+9lr21RINksvWoVqs4cOAAYrEYpqamkMvleAz4/X4Gjl//+tfRarVw9uxZhEIhLC0tYXZ2Fg8//DAmJyfxrGc9C/v27eNxlslk4HA4IMsyYrFN1Go1AOCm5FRUY7VaueOI0u6mLS2WrmnwZmwLc3NzSCQSGBsbw+HDh+F2u7G6ugq73Y6DBw/yZmdjYwMWiwXhcBhjY2N97vutVguFQgFra2tIJpOs96S2bCMjIzh69Ciz0lSVnEgkcOHCBdRqNX7+fD4fxsfHceuttzKIEwEYWZDQsy4WutDYE8el+P3ga8Tng4DJYCqTotVq4fz58zhw4AAz+vSMUPurri2Ljs1xa7VuVfPMzAxvMMQeuHRulJqlVlhut5uPNZ1O8wZHaatIJ3I4uFcPpd2B1WRGp9lAtVhAx9kt+unOdehqoFUJbVVhfSIVw5ERM4FsAoGiXOPaa6+FLAOPPXYK11xzDTY2Nn6cpXIYw3hS8aTBmgjUAODOO+9k4TSVd1+5fFuDCq1njNstMAA0tu8AAEVTIcl6QAVUTYGsVWE2mPHO334bXvqyl+K/f/xv8D/+v/+JP/r9d+NpT7sOOq0JRdGgKm2YZCPUVgd6nQEKNLQ1FdB1oJr0WN2M4SN/9l6cPrMGi8WLhiIBZj00pQlJU6C0m1DbnZ6dSBeeaeh+LxNgE+j0K8WgCSOBAfKNcjqdzD6QzQYATgOR/kvURNEkNuiDdqVd8ZOJQU+jwaDJV/RRIjPJTqeDyclJLkCgPoy0wy6VSlhfX4fJZEIu1+3xODc3h06nA4fDwUCBUocul4u9xsiupFKpIBwOs5mqwWCA1WrlhY7+XvSQE4Xrg6ap4nilFjmXL1/GrbfeyguIWMBwtdO0g10iRME33WPSKLpcLgYr4rgjYEkAglo5kZYuk8mwZszpdDKooOtsNBrxvOc9D1arFZqm9RVIkA1Ks9lELpfD6uoqVy8TQKP0HRmJEps4OTnJaXIRCFO7qUgkgnK5jKmpKWxtbeHYsWO4//774fV68YEPfKDXS7JrSi1JGmq1ClZWlthXj54P0nqtra3h0qVLyOfzvCE6dPAaHD58mJ/JPXv2YHZ2FktLS5BlmVmrl7/85Th16hRsNhtGRkZgNBpx8OBBdDodVKtVpFIpZpRJi0YM5+HDh3ls0mZmdXUVq6urrI+TZRmBQACRSARHjhzhwh4aZzR+CciILaTEsTA4Hn/UpnmnoifR+1CUXIhyAHp+yPtxZWWFr3Umk2EWTKfTYWZmBgcOHGDmnMYOvf/gGBefeXGM03EUi0U+fqXdgs1qhMdlg9UioVyKY2PzArLZIyiVVqEobRSLZSiajE5HRTZXgsFkhs3mQCqZweR099ioP3Emk8HLX/5yuFwuKIqCRqOBBx54gOdng8GEQKDb7u1d73r30LZjGD+1eErToEC3IrRUKuFpT3saXC7XD50sVE2CKmmQJWo7RROP3EszqlA1BaqiQWeyQm00odfp0W7WIZk6iEas+MuP/QGaTQX/9q/fwN2vfTumpyfx0l+/C8eOHEC7VYMk6QAdoKp66CQVrU4HkIHpiXHcfMNNuDifQLPdgSTpoNc0KJ0m/B4LbrrxWnTQhizJkKDvpVhVQOp0j0+lCtYfToXTTlFk12ihOHXqFO655x48+9nPxvj4OHw+H/x+P1dokd6HBN+dTocZObG9DLBzhelTHTvtzEUzXrE7AqVkRPd7Koen9B/5cImGllSR1mq12B6B/J46nQ4SiQRyuRwWFxdZf/O9732PUydkGksN4MvlMnunkU8UsSpk6yGeF2me6BoSm0i7fvr51faf2+naD+q1xIVVZBgHU+F0nWRZ5vZbBP7pXMTUOLVLSqVS2NzcZFd/EuITW0H9Uanl0YEDB7ibAo1PAhjU55Xai126dIl9r9LpNEZGRqBpGleeWiwWeDweRKNRHDx4kDcupVIJX/3qVyFJEkZGRhAI+JjVqVaruPfee3Hs2LG+6yIC8Be84AX9Gi1F7QM+mgQWnNPGgDwMqVL27NmzfZWhHo8HY2Nj3B7NbDazPm5zcxOXL19m+wedTsdtl2ZnZ+F2u3esIqeNhujjOHguO43BK5kDXylExp7+XkwNAtvt+yRJ4jZp9H08HsfJkydZWzc6OsrjgIp0aENJ4IfmL9p0iOlTcQxT547l5WVmNFutFpxOJ/bt29dLaUpotOpQoHQ31JoGv9+Pra2NPmPmTK4As8WOPXv24djevXjD3W/tuzDPfOYz+PvPfvbz2n/8x/dRLBah13etPGKxGBdaAUCj0fqpPv/DGMZTDtae/exn49FHH2VRKNDbrWnbpdyS1KPZe+yUiq4dhoptwLbdI1SFXk9Mhgy558Vm0Hf71WkKYNJkvPB5x/GKlz8LiqrDxUvL+Ou//SRqtQZUrQmv146Z6VE4rFY47HboIMNpd+A1r7gLOpMdX7zv69jcSEBpdhAMOvEH7/lt7N8/DUlpQOtVlPaSBpA1tccE9i7djygyEJkNAJzCo8Xn9ttvh8lkQrFYRLPZxOXLl/l34XCYKza3trbg8Xiwf/9++P1+BINBbulCn0OLt5i2uFoxyACKzCGlYsRUi5haGVwcSJ9CAn16X7vdjt27d/OE3208vt2ZgQw88/m80Cuyu0M+efIkt/Si602ed1SF6XA4YDQa4XK52CfNbDZzFSy1qyKbEtEg9acF1gbZkkHLg8FrO5gep+Mnw1K6FmJ1JDFglNImFtPj8fTp+MRjUBSF2dBqtYpCoYALFy6g0+kgm82yRYnFYmErD9qEkJcXLcoGg4FZUtJEkmkxdaNYW1tDNBrFt7/97b5m6sTYUupWZEoJKFJ6jkBdl53sefhp/bY7g9ePGGx6Num53Lt3L29GyRR5Y2ODdWUEGrxeLzOIxPiRHnMnNkv0daS5g46PNgz0HiKIEu/NTnKIK8VOzy0BsVwux504yOmf5qNoNMrg5dnPfjasVitvCHQ6HbdxEyUCogxENFgWW6OJx0zsqKibpSrZ7nHrkM2VEAqOQVVN0FQzdLILF85vQCd1zXv3778Gf/aX/+vH2rm+6lWv6Hv9O97xjp/Ksz6MYfyweMrBWi6TxomHf4ADB/ZBlgFV00NVFOiNZiwsLuPs2fOw2h147LGzuPvu12N9eRnHjhyCwWLih73ZqsNqtXR38To9DOTZpZOgyECjqUBumaCHERIUqFobZoMRzXIZOp0BMxEP9t19J2RJD0m3nRLqdHqaCE0DVAXQdfDql96CN7zy2ZAkCblMFi6XC3pZRrNZhdFkgtLu7f40WpyNAFRoEqWiSMd2hdA0SNBB1bqvF/vijY2Nwe124uLFi7j11lu5NHxycgKf/exnIcsybrnlFjgcDoyOjnSvby6DXC6Dubnuwjg3dwljY2Ow2WyoVCqsGxobG0M0GuWKM7PZzEycaGq5UxP2nTRXV4pBQTGFKK4XX3MlkEMTN8WgRo8qXAcj4A8hGAgziGP/OXnbSy0ej7M3FqXsSAy+sbGBWCzG98Tr9SISiTAD6vf7sbm5ia985ctwOBywWq3c49VkMsFstvJ1FcHoYPpY/JnY+5Oum7iAiX5wg+BsJ0++Qd3R4DUnw1L67MH7Q8c4+D4iEBys7Jakbsstj8fT9zNi7AjQkf9cPp9nw1iyQgC220HZ7Xb4fD74fD54PB727iKrD1qwzWYzCoXCto+frEe7o0KWdF0WvXc9dZLcZc16X2VIkGUdoGo9jy0d1M42sOG2bOjXcNK4UxSFtW6VSgWLi4vMDFJhh9fr7WtULsoa6FwHdadXsrMQNzo7pd1pw0L3TaxoFv9PoE685+I4JKsR6pxB95lahtXrdRw4cAA33HADt26izzh37hxnAAgIA+B5fPDzBtlBMbVJMTjftNttjI+Pc1/UTCbDqVhNU9Bq1rG2voJQOACrbTc++JE/kT74kT/Bz1Pce+992ktf+uJhynQYTyqecrD2n3/zHVIul9NisVjP48gMSQOa9Sr27d2NdCqFr339Abzuda/DZz7zGRw4eAz/+vVv94CGG416HddddwybmxfhdjowOzMFvayH3ihBVRW0Wg2YLXooahNdkb8ERQLaLQUGgwkdVYMGHTptDXq9CmgdtJptYTKRAaXb21BpdqCpCiRJg9LR4LJbIKltQNJBrwOUTvNxmrTetANKgXYn/u2F7/HWaxpUYbcstkWSZRnxeBxzc3O45ZZboNfrsbi4iGAwiL179+Ly5cvMAFE1nJiC63Q6OHLkCFRVZRPNVCrFVX6bm5vc84/MV5/2tKfBbrdjdHS0V+Xnhd1u7xP3ir5XP+10348bg+wEgWIR6IyOjqLZbGJmZoYXLnFhoQbvlKoqFApYWlrqtRaq4syZ0/j2t78Fk8mEZzzjGQgGg6zXcbu9nJ6rVqvwer0YHx+HxWJhBolaYNVqNV6kqKhE7GohgmeRRREX7p+mpQl95pVsF+g4KZ1K/xcBK5n4er1eAOjTXop+geSrlcvlEIvF2Mqh1WoxM2cwGHD27FlmW5+q2Cm9L54fHXetVsPW1hYikQinMEW/NQJZ1PlB1JwNjtcf99iudA/EVPdONhqDjChZu5TLZQahmUwGhUIBkUgE09PTPCeI50QSDBoTsiyzXYxodC1WmT6Re/SjxvPgJk3TNGxtbfVtNpxOJ9797nfDYDDgkUce1cgUmrTTZINis9kQCATwkpfc9VMFTkOgNoynIp5ysAYADz/8MA4ePAijvrswQlJhMhjQrFfw9JuuxzOe8XSUy2X81j1vg6SXoGgqvvud7yGfLyKbzmJhYQnf/c734fF48LnP/xt27ZqByWTE+MQIcrkMJqfGYLeaEQoFoJN1MJlNqNdrUOWun44kdeFTR1Wg0+lRyJd6DdGNUDvdCUfSqdDJEvTQQ2tpMOr10DQVHbWDZqvGZpLaYIpTIvCi7sio9ZxIGLSJzbRpcZJlGbJOB0mWcc0118BgMGBxcRHHjx/HxMQEV+T5/X7W/4j6KhFUmc1ds1OLxQSv191nStrptNBqNeBw2KDXy4hEQkilEkilgEQiBkmSkM12Pbne85738CJKC9RT0cj9agdP8lK3ehhav6aMHP1JJ0jXX9R0BYNB2O12Tqfp9XqkUilsbGwgGPTDYrFg7969sFgseOihh3DffffhxS9+MdrtNs6du4D5+Xn2kNu3b1/Pzb5raWGz2TA+Po5SqQQAfcDb6/UiHA4zEAHAlbeDlaTA1dUj/sjre4WghfpKC7OY1iNQR5sVYJtVoZRpJBJ53PlS43kq9iAQ1Ol0IO/QH/TJnufguYjHf/ToUTb5BcBjS9Rmiua8P+z6PREw88P+XrSQEW04SL9Hti6dTodtMkhu4ff7MT4+jomJib6uDmSSO1hMI8oPSAO5trbG91SsJhdTnk/0/HZi8Un3l8vlsGfPHgalU1NTDP7b7TbsdjsziNSHlzroiJ0TaF64eHFeq9VqXGRD1bvVapXlAFSBfeedLxwCrWH8XMRVAWu/9mu/hkuXLiGbzcLnC0AnyeiovWqmdhtqpwODDtBLgNppwyBJuP3pN8Jo6ulqFBXPe87NaLY6qNebWF5dQzKZht3hgqpJyOTqOPHoHFwuFxYvXUYkEsF1112LVDqBg/t349y5szCbzdi/fy9cLgsuXHoYHo8L+/btgWzp0ueK2oGkddsSSJIEBR2okgYJGvRGA9qdZk9YDm4y3y18QA+kdStXt1m1nXVrXe3MdrpD19spqm0FTqcTmiYhn88jEomwZoiqIMm5/ODBgyxyJ7dzcWcpMjAkwqWJyeFwcGsU6vF4zz33YHR0FI899hi+8IUv9VlgDGrQfu5jB73gYGqJ2K0uqLU8ruUVALhcLvais1qtqFRKkGX0paBoESqXy/jkJz+Jm266CXfeeSfi8S1cvHgRsixjZOQ2HD58GKOjo7yz7/Z7fBTLy8tcFTk2NoZGo4FotOtAT62vbDYbV3S6XC6EQiH21aLF54c1J/9ZxE7gRtTUiQv6YIp9p78V7yH5k6mqCp/PB5fLxRYtXSb1yV2DQf/CwXcjlpksKERbFwL2g9YWV0pXi+95pWu302vF9x70WKQxS+2naBNCRsbUaaMruXCz9kuskgb6ZQeivYyogRN/T8U+oVCI/z+Y7nwiMoqdrgeNHerTWalUuOKZrj8x04VCATfffDP3URVNrUV5gmi+TO/l8XjgdDr7WveJ15aAXbPZZCPiQqHAlc6UvjcYDI/TuQ1jGE91XBWwdnlxAYuLy9DrjVwZKMsydJIMVepAUVVoqgqD0QStI/OEoUhtACrQbqPZ6Ro7SiYNRw5MoblnHKqiwWSagKpJuO6avVA0FQd2jWN8cgJf+cpXsbG+hUI2B5fLhWZDxd/83T/gRXe+ACabHYlMFmONNv73//4EPF4fbDYHds/O4PChvZChdcEbul1Jms069HozWh0VRqMF7WYHmqpBJ8tQFQ2SBBgMRihKG5BlKGobirItXtY0BQa9oU/wL0m6vp0egb1IJMI2AdlsFkeOHMHS0hL3maRds+gRNtgwWdSLkBaItE/iRF8qldh9vlarsQFnvV7HxsYG9u3bx+7pVJX5ZEPUBAFgxomqCkWbDGIUSQBPAIvOj85JTE1RDKYIxQmXrlcikcB73/texGIx1Go1tmUAAEXZ7mNKVX4klHe5XDh79iwkSeK0XDabxWOPPYbl5WUUi0VmxD7+8Y/3acWIQTpw4AAOHjyIpaUlnDhxAjfddBN2796NxcXLOH/+PKrVKhRFwdjYGEKhEKxWKxufer1ePgeHw4F6vS5Ymbjh9Xrh9/sf10tVbIdE154qNOk1tHARCBTHG11L8X0G+26K93kwnbiTaHwwdmILd9JMDrZduxIQ+knGZ98xA8hmszh37hxuv/32PoAiApBBr7ydWFCxwpHGqHgNRY2o+I+C5k6LxQJJkjgtTL561LGiXq+zCfHo6CiCwSBbooim11QsMHjedGziz3cCheJGgSw5xAp1USene4KM504M8uDYnJ2dZd1iLBZjFlCv1yObzaJQKABAH3gWsxlXOsfB8bnTGKU5hKqex8bG+rznyMZkfv6yRjYu5HVI7J0kSbBarTAYDHjd614zBHXD+IniqoC1o0evRSgUwV9+/H/g2JGj2Lt3L8LhMIxGI9xu97b3kdaBomlQe3OepvYWTF2vR6jShk6S0G42YUDXBkJrNyCpKuwGCbJBD9tUCLKujZfceTtkgxFKp/tArq/H4PPfjtFIFA67GxcKNciyHbJsgwQzdJIV33jwP3DmsTlsbK5hYnQMTqcdtzzzZjidHpRKRUiSBoPJCE2nod1pQZYlQFYgSzI0udsuCIoMVZVgNFjQbne9hfQGPdptBTrd46uy6Ent9jLsLgIve9nL8Oijj3LJ/+zsLObn59FsNtmrDthu6k4l7WazGcVikTVQJMgmcEPVcTRJNZtNHDt2DBaLBdVqtU9rJO5aAew42f0kITJ2JA5/5zvfiRtuuAHHjh3j1kNULUgTMfB4w1nRX0o89sEqvp0maJ1OB5fLhRe84AVQFAV+vxeBQIA/z+Vywe/3I5/P49KlS6jX67DZbPxZ7XYbwWAQ+/btYzuAra2tPoZFkiQ4HA7MzMzAZrNhY2MD6XQauVyOj3v37t248847EYlEuJ3X1NQUFhYWmMGh3T9Vu5Kp6g9+8AO0Wi32HwuFQggEQti/fz8LsKmYYGxsjLV6sixzIYDYf3FQZ0aAiKxYKD0kVoOK4nVxE/HjFKX8PIXotSfLMiBLV1y4fxI2k+47fU+pRLEKmjYtIgCktkuJRII/t91uM9Pk8/kwPT2NmZmZPvAggkkyyqVjF+PHYb1E4G42m5ldNplMmJqa6gP3Yr/iJ8LO71QcI44lsYiCgCDNeWJqU2T/6BrTeH6y42PQqkfcGIr9jjVN43Q+OSEA/VWt8/OXNepi0Wq1kE51W5FlsikmLaxWK8LhMF70ol8bArthcDxlYO1//a//pb35zW/u9h/QNDz44IN40YtehDtf9OKuoLVSxMbWJk49dhrJZJIfwF279yIUCsHv90LWkaBXBlQNnY4GcFpBBxVyt5ITOuhkHVQFMOitUJQ2Op02DGhB7j3g05MRtFodGPR6lEsNbK0vQHfjUbzjba+BpnUnAJPlduRzFXz1a99AJBLBI488AgUS1tfXcejQIUQiEfzzv96PG264HrV6Face/QGi0Qhuv/3ZkCDBYDGh09ZgMxhRrVYh99ifZrMBWQK68xBVPPW3JpJ6ZsAjIyN44IGvA4Dgtq3hhS98Ib7whS/gu9/9Lp797GcjnU4jn89zP0cAiMfjuPXWW/Hc5z6Xneqz2SwuXbqEpaUldDod2O12NBoNXLhwATabDUeOHIHZbIZer+emz+vr6+yBBoB7Vz4VxQWD9gntdhs+nw+Tk5NIJBJYWVlh24V4PA6fz4dIJAKr1cp+VORsL1pniKziIAswyFIQwDUYDHA4bOxaHggEeEEgYELXSKy2Eyf8UqkEk8mEsbExTE5OblcRDrAX9XodIyMjGB0dZQ8zu93OFYJiNeT09DRuuOEGXuTEalGdTodUKgVFUfDCF74QFy9exPLyMmq1Wg9423DnnXcCAPcE/cQnPoH7778f9XqddWChUAgul4tF8ZVKBTabjZme8fFxhMPhvkbeBEJp3NI1Fns97uTT9YsUg4uwJMns4UbX4cmEeA0p/Sg69lssFpTLZaRSKQZ1VImZy+VgNpsxNjbGKXEaGwQSBtOkg+Bi8P5QPNH7JBYM0AaC0oxAV2vIEg+hMTyAvo3ileJKKWF6ngjY0POo0+lw6NAhmM1mNh+mTRcZjYuA7clKOcQqb/G4KAaf/52qe+me0jxEczzZCHUZ+FkeF2RHc+nSglar1bi9XLFYRKVS6UkmuudpMlngdrvx67/+kp8bYPfBD35Qy+Vy+Mu//Mufm2P6ZYinDKwRUAOA17/+tdLy0qp24fwcAv5QV3TtDyHgD2F6us4LuNFohMHQbeS7ubGGzc0Ykok0Wq02bA473G43Zmdn4XK5YLJYu5qyThsdrQNFbaHre6YDJA0GYw8MKV2bjU67DYNeh06ngkjQgTff/QoAQKtVg0FvhCSpaFcrsJo0vPKld6DZ7uDpTzuEdluBLOlx5sx5nHvsNFr1FkqlGs6fv4Cn3XwHdu/ejVgshkwqi/9z35cwPTkKs9mE66+/Ho1GV8C7d88eeDxdTyUZ24LdLnqTuibAkgZJ6uqS9Ho9zpw5g1KpBJ/PB51Oh1KpBLvdjl27dsFgMODFL34xpzjsdjtKpRKWl5eRz+dx6tQp3u1SdRaxmW63m9nMXC6Hv/mbv8H58+exuroKAJBlPY4cOYLV1VXs2bOHJznRJ+3JxGBqstPpYGZmBl/+8pfhdDrxpS99CZlsFv/+9a/jZS9/Ob7xwAPY3NyE0+lELBbD3NwcNjc34ff7GQR5vV6MjIxAlmXMzs7CZrPB5XJxexgxXdPpdABJgiapUKHg7PlzsFttLOwn5kxs+TTIEompQmC7n6Do6yX6R4l6LfFYtv2hJAZltBCSiz8tggTISasFdEHn0tJSX5EJVQLr9Xp2iD969ChqtRri8TjuvPNOHDx4kA2C0+k05ubmUCqVcOrUKeTzeYyMjGBubg71ep11PM1mEz6fjxlGSsdSb1CxjdQgOP5xNFk/6xAF9KqqAr3jDYVCfUzXT3oeNIYoXUYecnTPyGyY2NeRkRFMTc3g6NFwFxhpQLPdYD0rgQcZEvQ9KxKtB9C2fcu6xt3994DYJ/E+adA06QkdvwjGSBc7NzfHz6E4zol1pWKeH/X+4nEObgpWVlYQCAT4OaWNpNFoRCwWg8lkwqFDh/qMuMXn8KkcJ+I4H9Ql7gTmBsGnKFEQdZzivEJBsgqdTger1Qqr1YxwONh3LEB3/tbpdJifv6zV63XesJEfHlUlU0eSpxrUffGLX9ROnz6NTCYDp7PrbUfZoWE8tfGUgbUvfvGL2ste9jIeCN/7/ndx5MgRjI1HkUzFsb6+jkQiwT3XXC4XotEoJicnYTJZMDk5jWh0jGl0sfKoVqvhzOXuop1OpyHLMiYnJxEOh7kZOD3crVYLqqJAU+mh1wHQQVVpwjFs66g6bRhkPSQF0MsSoHWg12mAWsP1h3fj+oO7YTAYUWnUccN1+1CqV7G49BgkGBANexENBdGBBKvbg5amw8pmCtVKA1vJRzEzM4P7v/pVtNstTIyP4o7bb0Uw4IVBp6HZqEKGBqvVimazicnJaTzzmbf1iiL2o9PpwOVyYWlpCYuLi9DpDHjooe9wU+parcZu/FarGV6vFwcPHsSBAwewa9cu6HQ6VKtVxONxdounh79arWLv3r3Yv39/j91KYWlpqa/IgKwmxFTZTxokYjabzT0A0l1MbDYLzGYjXv3qV+KOO27H2972dpw5cwZnzpzG4cOH8eIXvxiHrjkEAHjD61+PZDIOq9WKZz3r1m4j+dU11Go1ZDIJZmNTqRQsFhvS6TT8fj/27dsHl9vNbXwIAMn6bTAlLg7ihDvo+SayBWJKll4v7qgHr9mgr5RYEDKonxkEBbSpIcYklUrh4YcfxsTEBMrlMgwGE7LZLDOPYnsyp9PJthjE2vj9fjzzmc/s0zoajUZm+xqNBnK5HJaXl7G8vIy1tTUW2ZPBrdfrhc/nY70U+dM5HA626aDUHqWuiFGgEKv0xDSsyIyIIIDuA/2M2dTuxYOux0pA7Xms4UdXY9J1F8eqjO6/drMFvayDrNcxG7pnzx62uel0OrBYLKyPAsCtlEjvmU6n0Wg00Gw22SS2UCggmUzC5/NhZGQEh685BJvdAp1eD0VTIcOATltFtVTnsabXmQAokHQyNFWBpnab3+llA6gfngql27pP12XxNa1bHa0pADQ9dJIOEiSo6EBVFehkFbJEmQr5CV0fYgUBIJlMIpVK9YEx0Vvt/2fvv4Mtue77XvSzOu8cT05zJgcMZgAMMkiQFClLFEUFSiIlyrIpS5b0fF3yK7+ydeVrv7r1fOvafmXXu5ZtSrZ1bUlWpkTSlJgzQGQMBsAMBpNPzvvsHDqt9f7o3Xv2GQAkQQI2ZeM3NXVSn316d69e67d+v2/4dtmg34pFPD09zfj4OIZh0O12uXTpEgcOHBiIN29sbAzGzDCOdzgJ/27i1vFx6/m92s9e7XvDLdpXa01/6/PU4n1E/+NNCMPw3DQyMsLo6OgrMKPxs3bp0pUBYaLX67G1uTPA1kkp0Q0x6Gq8Whv2T//0z9Rzzz3H9vbmAL6SSCSYnp4erL+GYezRX3wr3ph4w5K14UQN4MyZM9RqNV566SXuvfdexsbGBgtZ/FB5nkelUmFhYWGQyJmmSblcZmZmZmC1VCqVSCQSHDt2bMCKjPE+jUaDjY0NFhYW+ot1gmw2i+M4HD58eGAIHrfg4kVK13Vs20QFCqEChAgjzTRNEKo+Rg0dpIduQBh0SFoa+2cnMYRB6Ep+5Rd+DqUJhKHj+yEjuQRr65usrKyiyS733X079Xodr9fjT/74D/jIR/4GhVwGTTfRhMILQiYnJ1lYWGBpaYk77riDY8eOcfz48UGFIwaoAoMdetxOuXHjBktLC1y7do1nnnmGz3zmMzSbzQFWJbbA6XQ6hGHI/Pw8hUKBIAgoFAo0Gg2Wl5dpNBoDxp0Qoi/O6w4SNvjOqyXDVlRBEFAqlahWqzz66KMo32N+cozF557ln/2DX6Nar5NIJPjqX36KpNBYuHqFr3/96zx79ml+9sM/x6/+P/8ejmPR6rT55b8TqYpLFL/+679O0knwe7/3ezz33HOMj45QKpWQMmB1ZYmrl17GD1y2traobK2TSc+DCPrCxt/blfphMHrMgLMsa0BK+cAHfnLwPMTtsRjDePfdd+/Bmg23s+IETKmbNmCGYWDb9kB5/7777hs8q3FlMSbC7O7usrS0xPXr16lUKoNxEe+ux8fHkVLSarUGciVSSnK53CChi9s98diKK5VxkjectA23vePkLq7eDI/JOEkcxt19NxFXs+JrOswqju+P7/vUajWCIKBarQ4suzY3NwfeqOPj40xPT5NOpwfzkO9Hmo6h0gk9iVIhuhEgTECXSKEhpE4YSkypoaEIwgA0AUYSV+iEykQz+tUkGaApiaZH9n1CSZQWRNZ9miIIQ4SmoVkmXhigqX6V/5tcouF7MOyA4TgOBw8efAXpY1gy59vZ6N3aMhz+fJgQEd/veJ6Kr/1wFS2u5A2Tlr7XK7tvRgy/5+HOwTBjNyZXFQvlPdVj3RCDrsqFCxdVjJ388z//c3zfZ2pqgkTCZnJyclDJHX5G4jX+wx/+8Pf2xPpXMN4UggFEcgnLy8v84A/+IHBTqTwu58cPXOzbGP8snphj8cZLly6xtbXF+npUWZmenubgwYOUy2WSyeRA+Xx6enqQyMUg2Gq1ysbGBpVKhRs3blCv1ykWixw4cIDp6Wkcx8K2oktgmTaBD77no2kWhqGiyU6F6AKkL9A0E1NYEIY4tiIMW6hQID2FphmMFlIUM7McPTATaTEJADEA+9/ER0Xl61gTLJ1OU6lU+Kmf+ilOnz49qG7V6/U9O6Nh8cswDDl06BDHjx8dlLsrlQpPP/00zz77LK1Wa0DVX15eHvhs9nq9wcSbz+fp9aIHbW1tbZCkxVZB8eIJry7PAN+e5tcwC9FxHBKJBPfeey8vPPMMy9cWmShmefBM1LqrN1ooTfDHv/3RSC+q5yNlyL/83/8x/+nf/Qa5fIGXLl7CV5KTt93Or//DX2OiNMYXvvAF/uvH/yvve9/7+KX/x6+QTCVQKH79f/tHLC4vk8/n+fEPfoj/+olPoAmD0JcIKRDq1YSMv3ciHgsxcaBcLvPOd76TtbU1jh8/TrfbHficDi9U8e8Nv87wfRuuHMZYmTjZu9UIPvbEhKhdm0gkmJmZYWZmhne84x2DBTtOvFqtFr7vs7CwwMrKClevXh1gsNLpNMVikfn5+UEF1/d9UqkUzWaTkZERRkZGGB8fHwC242OG28txxW4Yx/jcc89x7do1jh49+m2zEb9VxC2ruCUa63HFor2JRIJarcby8jK2bQ8Ss/n5ee6///7BMxsvaJ7n7akUgupXyiL4hgoEaAqjTxhXmofn+wgjg+mUqFbavPjSVS4vLFBrdWj3QpQkqggKhSYD8ukERw/t48jhOabHCwjlEfhtdA1AEPjRHBdVIkO+mb/xMHZzOPmRUvaxxuVXVKm/3URteFy+2veklDiOs2fcjo6ODrTharXaQM4FGCTTbxRT+K9C3PpcvxqR5Fav170WX3sxqTEjf3jDlM1mEUKQz+f3eD4PJ8XDJJfvdW3Ov6rxpiVrJ06c4MqVKzz55JPMz88Pdu63VmqGLW2G9cFM0xyUdHVd58UXXySdTrO2tsZv/uZvcu3aFdLpNLfddhurq6uUSiUOHz7M3Nw8x48fJ5PJ7LFeuv322/fo93Q6nWjn2wtYWVmh3WmglCLppNg3N8++mX3kCnl6vS6mY+IFLqGEXs9FMzV8GbE9daUjwxAdSRBEg9S2dPyg2384NHrdHoZuRbvpfvVQKfoSICYnTpyg1+vx6KOPcuedd+4BtseVglh0dX19nUcffZSFhQWUUhSL+YEXoW3bg7bA/v37B2zLX/3VXyWTyewxVl5eXqZer3P27DmuXr1KKpWiWq0OHsy4nA2vXkn7difjeFGNJ1KQzM7OArC7uYaX0Aldl6deeI6N7QaZpM7J205x+sC9PP/cOXTfJZNMUFMCt1ZHAj/7g+/hxXPPU9I0/tU/+X/zL/8//5St3QrbtV3OXzjHP/+X/yf/8Nd+jbNnz/KNRx7jV37lV/jABz7A/gMHSFtJXjz/EqvrFebmD/VFj/9qTO5hGA7web1ej7vuuouvfe0Rzpw5M6h8xaSSMAxpt9sUCoU91Y743g23Y4ZB0rfafMXtyWHm6LB+WlzBiqtF8XG2bXPkyJFBWz/eiMUbqaiFvcPKygrXr19ndXV1wHqNq3OmaTI6OjoQhm61Wjz3XNQmh5sbwBioH1eh4wrkG6EVOOxJuba2xrVr1+j1egP8XqFQ4PDhw9xzzz17AP8xlnD4esPedrdSCl0DGUqU6DNRpUAPNTTVr/pbDiu7Ozz14gtcuLxC4OloTjpybgmdSKxS05DoKCmQmkalI3ns3DaPn11iaizN+37gQcYLRXy3hmUINBUgVEgQyqhK901iuK0fv794XogB8nHF5tYK2etJ2uJrM7wuSCk5f/487373uwfHxEB9pRS7u7vMzs5SLpfxfX8g7xH//f8Z4tXIPbcKDcdJ2rB3a7zB0fQ+3EhFz5ImtD3J7s05IUTKAMtK7CkaxO3neF2/1TbwrXjj4g1N1v7sz/5MfeADHxAQWWz8s3/2z9Tp06cHbQt4Jbvo1XR2bgVrCiGYmprg3LlzHDp0CMexmJ2d5cCBA9x77717qgGeF/DFL36Ra9euUavVqNVqTE1N9Y+fZ3Z2tr8by+AkEvhKMLF/jqQN9eoO5555jmNHZzl37iz/6f/+bRrNHXZ3tnHsFCdPnuLhd3w/J0+dJp1Lg4iSMalChK6jgv7krBuEfoBSQb+NFKIIUShMQwMV7YYRYiBX8eUvf5mDBw8ihGBzc5Pz589z6dIlarUamqaRSqUG1YvYyy9aMAq84x3v4vDhwzddF/oJ2c2yt0at1thDHBgdHWdycppSaYTl5eVXtDm/E7upV5soY6xJDJyPF3vXdTl55h7++t/86xQzOZKaYGVxiZcvvMTjj3+DK0uXyI5lOPfCIgWV5gff/Q5OnbiNT3/ms3zy059jZKzMSy+cwzZhdnqK4/OT9HpFzp+/yH333c2nf+936PZ6mL0Wv/Nvf4N/9y/+OZphUBqdYP7wQU6ciiqYipsWOcNttrgFPNyOG/56uO0zXFEYroDG/pDDBIb482Hxz2EW6TCx4NYqkmEYgypsXJ0exsvF5xIzDGM9tuGqx7AF0q3G73G82veGEzvgFcnecCXuVr/ZeHcfhuFgQyaEYGQkalefPn16z3iJE8/YCuzChQusr6+zsrLCxsYG09PTr8D/xffmVmmMN0J6xrIsFhcXCYKAH/mRHwEi7OfwvXo1jbTh13jN6yw0JAGm0ZfxsC1cD8Di0vUNvvjlp3GliSclga9h2mCbPSyhUygU6IUe3Z5Lq9HG64U4qTwBOr7SQUoWNnf5xBe+yvu//wHKGYdQ+YCBVDq6bhKqaAP1rZ7pW8fF7u4uV69e5d57790zBuPjvt1E+dZxGH8MgoD19XVGRkYGLfTNzU3a7fYefHKtFrnTDLswxNf+r5qMzHcbr4WVHZZCgr3PcCh9EKAJbc/vAIPW/0svvTSogg9rLsbX+lb5m1t9hN+KNybe0GQtTtTiOHr0KM8//zwnTpxgenp6j/L4t8/WkSi1V99pdXWV2dlZrly5wp13nOpP1oIAHylhbGSUqYnJQUVH06KH3/W6nHvuWdbW1lhfX2drbYWJUoF9M+Nk0hrZTIpvfO7LjCRCPv25r3L88Dy1RppL0qXb6vHoV7/Ko197jN1qk/sfup/3mZ6NPgAAgABJREFU/eiPUa21yOZzeJ7P5OQEo6OjFItFkn3PwDAIsCyHMIwmEiVjD0iBUtGiXi6XOXHiBI888siAubmysjKQsrj99tv7VcM58vk8tm0PjMiHE4Vut/sK9uWtAo7xQxeTGzY2Nnj++ecH7Yw4YYnB068nXu1+xmXzOIGJqyW/8zu/w6FDh3jx2efY2t5GWAatVgvHNJg5eZK5U3dw4thxDu6bIZNNU2822dnZ4cPHD5H75Cd44blzjE/kSeg67VadF3e3qDV95mbKtHp1Th06zrlnnmVfIkUyk+bi7i4hBqur1zhy8hCaHiA0HyFvnnO80Metl3gRMU2TXq83kB+J8WHx78St42EA/LCo77Au3PAEGk9wsVVOXEWNE7NhplhMMshms1y7do0nn3ySM2fOvEIyIH4+ACYmJgYJ+60G7m80W+71jpFbsU7x+/B9fwAZiF0cHnzwwYEW3m//9m/zxBNPDERg47nEsizK5fKg6vZmnHNckdc0jUQiMUg8h497fdhOiSIkVD6WriMw6KkEm402//Uvv8BWtQloODbcdmiC++48wUgpjaYCLN2I5Bt0iabruD1YWN7ikcdfZGW7CVoC0MDOsbJZ5+riBoWTBxEqQIoQYYAfgi7Et4VZG2bGhmHI9evXB6Sl+Np8JxWVWzca8WtZlkWpVKLVau2RO4k11oY3O8M6h8NJw3+vMf4/Vkhs2xxc41vlYuJnL57j4mf2rXjj401rgwJ7bl6sgzO8671VBfy1IgxDRkdHCcNwYKYdMxzjKpKhW/3JQvbbeL1BVcvzosqW41joepZiMcfx40d49NP/haOlaxjVr9Jcq6Byed5xao7nv/6fqa11WFu5wXa9jtIUzeYu6UKadqvNg28/xeGj88zNjvPwOw6B0vqVI41Wq8XO9iZXLl+LrItSzkBdvlgs4jgWju5g2TcrTXNzc0xMTJDNZnnmmWe4/fbbefe7383IyAiFQmFAhx4WhRze2cSVjfhhiq99nKCtrq5y7do1VlZWWFhYGMh7xIv54cOH2dra4vz58zz44IODFtobISo5nOxEumHRec/NzWFZDuubVY4cOcH8/ByV3W0CCb1Oi6ef+Aaf+fRVpBJk8zleuvAituNw26nTPPjXfpj3/OhPMz5aZmZyAl0pwp7HjetXeeHcWZ588kk+9+TjlEolFpdXMLstzrztAUrFEa7cWEAEMcNQwzB0rly5wqc//WnuvvvugXjuwsLCQG5huEU4OTlJJpNB13VWVlYGWLK4HaTrOvv27RswcodbYfH9TiaTZLPZPcLD8WQYMw9jnFQymcTzvIHu2nDyNfDHHKr2maZJs9mk0+mQzWapVqvs379/8Ky9WiXuv2XcKmT8atW9YcbtcAs2rpzcc889A8264V1+fO2AwX15I7QCh4Vhbdt+xf0YjluxQ98sWRCA8gKSTpJWR4Gd4RtPXuAbj59F6BYjhTTvfsfdzE+XSeoB0u+hy3oE9FcKTdcJ/ZDQFZi6yaHZMuXyO/n9j/0lW40maBYohamD1+miI9CFEVX2Aw2hiYh88DrvnZSSfD6/Z3P4Wlp73w4bdxj7FGOm4g1T3HaNK7OHDh0aSMrUajXuuuvuQcVnuLr3eluwb8Wrh1KKxcXFQXUzjhgeEeOR42chHhtvxRsfb2qytn//fp5++mnOnj3LO97xjj1K2DII0fRvNZHKPTZO8SJ27do1bNumVCrRa3f6wMdgj76P3W+7CaVQYZQoyjDA0KKF1wsCslmLsaIkb9hgzOGrBD2V5tz562xtNPFUNjKHR/GT7/9xFq+9hCVCjh8pY5ornP/6f+SlJwuMjs8xN3+I0ZEp8okMuYk8+yfvw5MSpSIxX6Fr+EHAzs4O128ssrCwgNP3ezRNk5/98N/A931efvkiO9ubfP6zn8GyLC5duRwJdOoWEkWpVGJsbIwTJ04wOjrK+Pj4oMKwubnJU089xdNPP43rukxMTDA+Pj5oJy0vL+N5HrfddhszMzMcPnyY6elpPv7xj/Pyyy8PrJeGq3CvZ7F7rVZPjCeJ738mk+HIkSM8//zz7Gyu0axV+MxffArXdW/iKkyDmdlZin3W6ve/531YloVlmBjSQHohN64s8vhXn2S3XiOdyxJqEjtT5MQ7383D+RyjpTIH9s1TLuTxen4k/fJHf4hwbESgIcKIQWea5kBk8/jx46ysrFAsFgdJVLPZpF6tkUwmWVtajI63bLzA5+SpOxgfHWPxxrWIuSYVK9evRxjChMOBA4fYt38/CwsLXF+4galHSYTn96LFDjhz5h56nS4XLlxAEv3N2BO23W4zMTHB3Xff/QqgsNBveiQO4zEfeOABnnrqKSqVykA8dxgnNazJ9WbHqwGghxfR4RbxqyVtw7i5W/1wh9v1cdW2O6RB90a8x+G/M8wkH8bt3Hr8a2ltvfLFNSzDxnM1pMjxF59+hEtXbuDYOu9822nuuf0Iym2jB02MUEMKga9CpB5h0yQCoVmRrpqSCC26BqVSiUpjF4WNphQEPaZGxxFhgAxcbDPCufmx8v43yWlubffH1yAmiLyaCOzrSZKGN6HxXBNj4hYWFtjZ2XnFxjSuPnc6Haanp/e0415trLwV33nE+p3xdR12NLlVcidum/7yL//yW1nymxBveLL2h3/4x+qnf/qDAiJ1/k67x/jYJIF30xvS930s3cKXN/vfw6zDaJcUDtTUowcZ5ufnWVxc5D3veQ/PPvsszzzzDPVmm1QmB5qGEgJNCEzdQsmYitxnI4YBOgIhDAQCyxEkMlna7nXSRoJnnrhB4Ds8/PAh/t2//fvUdzy+/Pg5Xrq4iLAsen6HowfHKRgtUsYCXnMFKVu0eh47OxbNqwWElkeJLFLLEIgUykiRK48zNr2PsYk5Mrkyc5M5ZsaKnDp2IloA9BDdsAg9k+2tCoams7CYwNQVgQq4/4F7aTU7pJzIcPjCpYt84Ytf5IUXXiCTSQ1kN4IgoFwuc+jQIXZ2tlhcXGRiYozTp2/nyJEje1pG7XZ7wLAzDIMbN25w48aNgYRDbBa/J1FTr5G0ib0L6K3HC+0mpuim/EHUxkilUvztX/4lZmZmBgtiu91mdXWVSqXC1atXI/JHu83nP392IPoaa/vous7+/Qe58967GBkZYd++fbiuy9raGrVaje3tbc5fuMjOzg71ej1qS5oWE5PTKF2j3myQz2UIfJdDBw7i+h61epMfet/70XU9MmcXim888ihep810uYgT+Hzy4x/Hd7tIGfCfP/qbjJcKZFJp7n/gXl588UVevHCJdz38dnZ2K/zhzi6L6+vks1lSmTRLq2s4psFDDz0Eps78oYN8/nN/yTOPPsn73vd+fvpnfxYrmeDy1StsbGzx0vkL6MJA7zOHDaUjJShiWyIXTYsETn3fxTCsV+iSvZrbwKu5M7wZ8Wqvf2sV5pvh5m4VHb1Vzy6eP25tp367eKWIj/kq5y36SYxiT7v2VnD1t3p/3/TaCOihCAyTz37pCV6+ukwxm+MH/9r9zEw6eGGlr60W/e/TPhFI9FBDKB0RCGwjgYuLJ3w2mw2ur6ygZJqII+oyUi5QGMvgGy6mpvCkxAh1NGUghdxTXbs1cRtc6/5b0nWBMAx0DeZmp0kmk3vu2esdT8NjM/4YJ26O4zA/Pz9IEF9++eU93rZxBTmu7gyT2G4ly7wV31lomkGv5+2BfsDeymVcDX0jqthvxWvHG56sxYkaQDqZwLFNvvbVL3Pg4Hy04yHEcswB+FmggYhEHQcYHQFC0wiV7E8SMpLN6LfTwjDk2Wef5dixEyjNRGnRw2qZ0aLl4SMMPYL094GTmDZIDc0XGEKRTmo4OhhdgS0NUrsJLDeF+fgOL179fWqZKDEohR71VhulB3TcXUZKimLOxsmNYugF/DAkVBKUgTCg292kVrtEp9PB9wLq6zpqaYRaZoReYNPxbLoygW4XGRmfI18qMjU3Tzo3wth4muLoOAePT6KkgSYshNARQqPXcanVdtEdHcNW5Io5xsfHSZopej2PhYUFEokErVaLQ4eOkMsV2NnZ5T/8h98ekApmZmY4dOjQwI8z1q973/vex+7u7kBNPZbt2PPwxUmZen0P5DA2KcY2TE1Ncf36dVqt1k0h4yEQ/NzcHJOTk9xxxx0DlX/HcVhaWuLChQt8/etf5+tf/zoPPPAA29vbPPLII7iuO5i0x8fHSaVSTE9PMzc3w3333Teg+K+trfGxj31s4K+qpGB8ZJwXX7iAaZrUazU6nc5Ar++5s2c5feddfOORr+MqBUmbe9/1di69dJHK2go/9/4fwBRw6doCf/BHH0MDbEvj0cce4cTxoxydnyBnh2SSCZrNNkY+gdQM/GaDVs/l6sWXabRaBCrkj/749/jMf/1zer0etU6bj/zyL+OkHUIR9q3VdDShMFAI5aPxSmPx2KIqbgu9Fd99DNssDSe/33WrTegITefihRssXFsjaSX4kfc+zPiIga5aoHzAAWUgMYkwbrKfXBogwHAEHbcLRoqFtV3+8rNP4gZJdDOB8n0M3ePMqVOUUkkIW+hCoASEKuw/yhp7RXH3VqTihHSAoVSAgnPPv0gikeDwkWOD477TaztcNYtFmuMkMSbpDLfDXdfd4yM8PMfEkJA3w8Xgf8T4VkSQSqVCpVKhUMi9KgEwxvDGc06si/dWvPHxprZBP/jTHxIf/+QnVC6XwTaNmxosusCxTEIlcRI3W4Fx2ylKEuQA1B2zrizLYrdWZX5+ntl9cywsLFDZ3uXuO++iWtmlWtlEEyGabdAJA67eWKCxW8ESJkidbDKH5wWsL1whrarMq4BfPF2g3PN4aNXl6Pgs4uIai18+R92TXHZd2DfFVsLhfBCy6AVstRpoWkDQ6JA3YX4Cjh0oMjuRZ2zEZqyYJZspEMoentdDM0yEZuCFPUS3gS56qHaNzpbL9ga0k3l2zpcwzDJN16JHlp5MMDI+zcy+g5RGx8gXymRSCQq5PJOjae68/QQ9X2BYJmEQqc6PjY1RqVRYXFykUCgwMzPDxMQEiUSCbrfL1atXMU2Tp59+mnq9vkch/Pjx44yPj7O0tDQQ63y19gbwupO24arJMLYuNi3f2tphdnbfQC8sCAKuX7/Os88+ywsvvEAQBExOTnLo0CGSySTb2xWCQHLixEk0zeDAgQN85CMfoVgsDloj1WqV9fV1bty4wSOPPBIZJm9vAwxkHg4fPnyz7WJZWJaFYRhcuHCBu+++m3JxhGQyTTqTIQhD3CDEVQrXD9l/7Dgnz9zNgQPzjIyPkrBNwm6XpSuXeeYb3+Cpxx/D1EyuXLmGbtu4XsD5hS1uO3aQk0ePc/zoUX73d36bbCqLHuhorR6jhSx6KDl19DCb21tsV2vg9tASSUIBMmHiSoUbBkghCXVFaCjCPuU+ZlDGrYnXqvq8Fa8v4kQlVmmHvVIn327cWnWKmMgaHVdy+cp1Wp02995zholyGlM0Ub7A1JP4Kq78SZSQKDQkcXolcYMemmXjSo2XX16i1Q4w9RQqcNFFj/vvPsbp2+YhaEaCuWgEUqJEiBa3oJXWl4Yekmzon6pAoLQhbKGIYCaVeoOJZOrba/d+kxgWNo7blzetCM3BJi9OwPbv308ikWBlZYXR0VFuu+22QdUzxkgP+6O+9Qy8vriVoBYnYsCeRDhO2OJ2aLypjsWi34o3Pr6jZO33/vAP1PmXLiCFhlQC1/dIpzKcOH6Ma9eu0ajVCT2f9Y1Vnn72LC+ef4nrC4v4vsvWxiYbGxsIIQbm47HApJSR7k+sl9NutweYlFhfqtFoDPApoi99cfb5s7i9XsSOkh6pVBKpNBrdNmF/cCV1h2atDrs1Hkyk+AlrihPdDqUnXTTbInvqDNrEOOuPf4Og2aUs4EC5TLDdZseRlITi2cBFqICaZSGyGWohXPUy3HhZ0H62gZTb6HRJWgGltIbyJMf3GxyZG2F2LEcumaHgpBgvFtA08PweItZia20SdNqEnQ5KejTrkuX1HJXUCJ5MUw9yNDsmu7WQ4ugB3vdjH8EpjWHakXl8rCt37NixAaYmbiFvbW0NgOeu63Lo0KHB4hMEAY1Gg/X19YHYZAx2/6a4D/H6maLxOQ2bMf/u7/4un/jEJwYWUYcPHx54n9ZqtUESNz4+zm233cbb3vY2PvjBDwIMAM7DYPlkMonjOExPT3PvvfcCcpCwaprGhQsX+K3f+q2bQp4CNEOnXq+TSqU4cew4CdvBc11sw8QQBo1ak6tXrjA5OUkikeD4bZEX4cr6CmefeT4SpfU9AinJH76NH779DKOjo8zvmyWfziBdn3arxeNff4QXnn+eR598jnse+n4effRRGo0q73nbO7h9fj+NepVPfu7TSNug02cJb2/tIpWJcCXC0FGaDkLHURopDGYmp1haWmJkZKS/YO0VqnwrvrsYFnyNmdrDhJPXi43aI28hNNpdn51mF6ErSuUUuumifA9DJJCeRDMUUsiBwDaAhkTDv/k6aBg6nDy2n+31LVrNJkZS420P3MWp2w/gdio4hkDJAD/UIscDTb9ZeRJy0AsW/YQt3ooFSqJrOsHAakrS6bbQkFiG9h21PocjnhPi6tgwXvall17i5MmTwE1WeXxsbG5eLBYHlbdb78Vbidq3jlslZuAmjlDTNK5evTrQUhxuMd/6/zvZwLwVry++o2St1Wrx5S9+Canr7D94hP2HDuO7Hl9/5DEcx0IAmmUyPj3L9xVLdNsdLl+5wsbGBlsbaziOE+2Ymk2EVEgVohk6ph5VOBzHodFoIBSYuoFlmKSTKTqtNqEf4alkKPFDj5Rt4Xbb+EH80FtkUwXazQ5JHOi3WQ0gbwpKRsBx3aXU2kVvdQksKBSn0JIWbG3idnsEgFA2M8UJ7F6Tan2XvOsyTUBWNznnu+zYJhgm0vMxLRPCACEMpEjR8iHopXBdn+XzGp9/wUfIVaTbJJ+GbBKmx23Gy0mmyg5zU2WSdoLx6SxCuCA9hND7O17FVm2bl158FleYZNIjfPUrj/LP/9Vv0cMgl88yOTnJ4cOHufvuu5mbm+PAgQMUi8VB66JYLDI2Nka32x2oquu6TrfbHXjCvfe978XzPP7oj/6IUqnEwYMHGRkZGdCwh9XX4ypOzAIaFkq9qSgf9nddN2Uohne98dex0TBAp9MZGDNPTk7yK7/yK4O2d2weHavsx5pkcbsvnsxjdl5cITTNyNvRtm1gr7yCEAI0QSBDJqYmB+xCIMI3SoUKQkyh4Vg2tcouTz75JE898TRnztzJ9PQ0d991DxMTE5TLo/heQKVSpdfrsbq6zJNfeRLPjz4XQjE+NYmRyzF9/Bj3P/gQH/n7f5+ZqSksy2Bx4To3rl1j/MwpPvWpT/HsSy8SJm1WW3VSKqqqWJqBAJLJJHYqixuC6Bs5DycPsaZdnOgOV9ni6/56cF3/I8fwNYgrCC+88ALbO9vMz88PFqFhE/MYE/h6ErVb2aFRSzHCcKaSGTZ3XDY2d/GPjeKYFl7PBUOCJtFNA+UbKKmhGyZhoJBBJIPkKwPfl6CazJUtfvFn3gOqTwYgJPB20I2QEPp4t/65hAINncD3+vCEyAEDIZAhiP77NXSr7+2boNNtYdk2yJCZqUmK+dwrKrivd0wNa3MNt0OllJRKpYFIt+u6LC8vMz4+PsDVxhqG8XM/jCMcJq68Fd88Xm1sxl/Hm+DhazxcyRyGr2iaxszMzH/vt/M/bHxHydqv/OLfFuPj4+rLX/4q58+/xMd+9/cQuomdsJmenmFu/z5mZmZpd6PFd2J6mpGJMVzXjTAI/QezWqnQqteobG2zvb1Nq9Wi63q4YQcvlNiZDCoI0Q0DKTQsJ4EX+PQ8tz+QDKShkcykabU6eF6AZTrs1hqMjJRob3ZBCZSEgABbSu60TE6bGrLWxbfBkwabi6sYi2t0UVQ18DSBVIJnL1/g5NQ4TS1kzXWpAplkgiKCOiGeZhEGLlbCxjZsZF9gMlABehiSSyeo1RoYpkm7A8LI49lFtqXg+sttDFMQyja22aacTrC7vokI4fAcHN2fZXbM5thcimxaZ6yYY2W7hRUGTBSy5Ao9EiRAwO7uLo899hjPPvvsQC4i1gsLw5CHHnqIU6dOceDAAebm5hgbGxt4wxmGxqFDB4CI5HH//ff3fVNt6vU6V65cYWdnZ4ArC8NwYO8VT6Rx0rRnYPWlE3TjJgg8Xvhi2YrNzU1+5md+lp/92Z+lUqkMFsJ4Ymi1WoPXi3fPcav8piMCeyQUksnkwD7r8ccf5+zZZ2i1WgO3i0wmw/j4+GDnCFF5PwgVmm72zbC1qNXY/6eEgjASJP7gBz9IMpmkXq/y/HMv8MxTz1FvNAilT6NRo9frsF3ZIekkuPf++3joobdzz0MPMDM9hyYUOztbrK2tsVPZ4sKLz3Fj8TqLi8t0my10Eel3/cTP/g3eWd3lqcefYnp6mkwqjSBAQ0OEHoVcnrkDB8mNjLD24gsDRlw0qUYLX3zfYyYX7DWkH7Zq+p85BpsHGGwAYk27NzuR1Qgp5yxOHZ9ja6vN2bMv4+iKtz1wCqE3QbjopsANPSxdQxssmAZCy9JoeuzubpPJJEhndQzho4IuoEXtTgW6rm6SBlRUzRMx+UeoAc7TMGxCKRHoKKEIlYaTSOH1enQ9iW4JTCtJEPj4nkcq6TA9NbEnQXq9idowQH2Y+BJXwtPp9B78WaPRGGwM4w7ArYLrw5uWtzYj3zqG8We3En+klIN5ebjCPHzfhqvMmqbtmbPfijc2vmPM2o/98PvFj/3w+1/1Zz/xkx9UX//C57mxtIgKA9AtxqcmKRQKjI2NsW///MDQOZ/Pc/DI0YEOG1LR6/XY3FxneWmJa9euIaWi7fXIZbLovkXguliG0S/LRmbRSIVhWrS9HqYm2N5ZJ3S7IE0CBMJRtJotypaN2fBwfWjqFm7ooQFCWHSUiy8gDBXQ4/SJ26g267xcb7OhwbZpsuPYbHU7NF0fDIlQGrX6DslMmk7HQwGaZuOGGpo0SKZy/eSiL2MRdPuTpB9NUqFACoeNXTAzM7iBzwtbAS+vSzL6Nj/6fT0evP8onqqj6TZKSnRNo5DLUfMsLNPp+3sKlIq05HzfxbJshABdN3jqqSd44onH0DRt0EYuFAqMjIwMnCCOHj3K/v37mZubHyRahmEwNzfHwYMHB9WpWIoDIvBpvV5nfX2d1dVVJicnyWazkYaa6eA4DpZt7BGF7fV62HZkBHzy5EkWFhb4jd/4DY4fP87c3By5XA7TNEkmkwPh37gSG5+TbduDsnyj0eCFF17gscce49KlSwghOHnyJIcPHx7oAC0tLXHo0CFs2+bgwYN0u10ALl++zN1334suDCzTHOh0xe1RSbTQ6aYJpo4b+ATS584zdzA7O4sX+Fh9KyQZBGxvb/Pcc8/xyb/4JM+ffZ4Qxee/9Hl6vR5+L6oC2KaFY9scnD/I9PQkxdERHrz3PjQRsWTb3R47W1s0as9xeN9B1taW+NIzn+Krn/sUB+YP8vaHHkZIj7bXwUmncPuJ2bCsxHB14VYB3lsB4/+zxx7rp35lzbIsCoXCm57IakpiBB63H5yiPDrB57/yGI88/jjPPneW208e4eCheYrFPBoBXaXodWqsra1QrVYZKU5y6MAB5uZnCQMXqTqEQqBQSKkQxF6eIUIxSNAURh/CECABgYmZSBP4IUo3qTXbdHouCSfJuW88TTqdJptJc2h/Bl0DTQfbSfLcc88zMzPzClHm12svFZPG4g3izs4OFy5cGFTUY4mQuNK2b98+er0eW1tbPPzwwwM7tWHW8FtJ2rcfr+XNGs8nKysrZDKZQVI8rKs2zJKGKHn7+Z//+f+5d39vYrwpBIOP/ekfD27Y7//+76vf+I3fIAwV+/fv5/yFC3zt85/v2y2BU8gxOT3F9PQ0pmmSz+bYt28fMzNzjIyMkc0VOHnyJBrR7qrVblCr7LK0tESlUmFzu0LohaQsE+GHFFIZfN/F93uUx0ZoNnqYno/u+ZSVQd4wodXGRyPAxjQEhD6e8lFCx0PRQ3J03yFqXY+Ly6tUFNSEQdvJsGFYhCMpipZJtVZDKokfKjQ3xE5kaDabaJpC16HeaJBMJlH0nakII/Zof3eYTGYJOwGa0lBmiBQuqVIaKcFv+jQ7u0gN3F6bci7F9voutm1jo+G7LYTI9duIew2Mc7ncHuX8mCkZJzlmPzGpVCoDSvwf//EfD/BrkZBxgdtuu42DBw9y1113cfToUcrlMqlUatC2iE23R0dH+cxnPsP73/9+RkZGqFar9LoeKysrVHa3B/ZY6XSaffv2USqVOHDgAO12m27XpV6v84UvfCECLlcqAw29RCLBvn37SKfTHDp0iO3tbR599FGWlpawbZvDhw9z4MCBgZ2VbduDJMRxHO655x7e//737VHGNwyDj33sY5imyeTkJEhFJpVGKcWzzz7LwUOHWF5ZIV8okM3laHc6HDp6hKPHj+AFQVR1Q7Fbq/L8c+d4+vEnWF1dJZPJcM9997H/4CHe/4M/wr6peZ5++mnmZqZ5+30Pcfvtt5NMJllYWmZzc5Or167x8tUr9LqRfU6t2iKdzpJMpJiamiKXz2IJgVavkqhX0TpNtFyOvGOxtenS29zlq3/xaUoj5f4kGrla+F40tvL5PM1mfY9Ju67rGLpFEHoD/JH6dl3slfa6cYp/FeJWi6hYtqZcLv83aKNpBJ0Q2zYZyQf83M+8E7cLSyvbtKouF88vYmprpNIJSoUk46MFTp66C6EFhH4XDZ8glEgliaZyQahpKEQERUFDCA1kiKb68iZCgDBQGkil2K40WNvYAaDd6tDqdLHsBOMTo4yOT9DptAZ2TkIIUCGXL1+msluLGPCKwf9XG0qvRqyIPwohWFlZYnNzk06nQ7FYZn5+ntOnT1Ov13niiSdeYUMVk5O2trZIJpODTV0MzxjGTr0ljPvtxavdo/i6WZbVF/a291hL3SqQ+1aV/s2PNyVZ+5M/+Zj6qZ/6CQHw4Q9/WHzhC19SMzMzvP/976dcLiOEoN1u02g0WFy8wVNPPcUjjzwSeZB5IYEM0TWTdDZDKCJ17qmZaey0TQef0cOTFA6MsF3bYaxZo9VpkrVskppOa3uXnY0Kvpui0e1hpU3aGzUygWDSSVAUgtBz6QE9vUsGDT1USHSE0ghCj0IyQSmvcf7aIlWlqOoJdoRk3fdZ00KqwiKtBMVElmanjTQUvusRBgrLcgiURGnR5N/rEyey2TQgqdVqOMkEXiAJUBTGR+h1uojQJwh7uNUa6WwGqYMnQSoLlEnS1DAkhKGHk8qSTKapVoOoFRyEZFJpPM8jkIpuN0rOyuURKtUdDCtqEwYyJJ3NUK1WSCRSeJ5HpVIZsH5s2yadTBEEAZ7n8fxzZ7l6+RJf/PznaLfb0e5ZgOM45IsFDhw4wDve/k5OnDjBww8/vMcaybIs0pkk0zOTA/0juMkK7Xa7HDx4mEa9FYGDVZRYxiK+6+vrNBoNrl27hu/7fPGLnx/gGTOZFNvb23zlK1+iVtvlne98J+985ztJp9OD14/btp1Or686H6DrJkEQORfEiaxuagTSx3Es9u/fRy6bpdftYvRL/4V8HhFKkAIDHd/1+O3/8B/54R/+YcrlMmNT02xsV7m+tIyTzjA5PcPDDz/Me9/73gGuJj4n0zQZGRvH8zzea0RYTK0P6O76Acvra1R2azz37HN85StfYayQYHIqg33NpzSSZfbYBFI30Jw0HUICQyHxAUkYgAx1dNMg8CVjYyOsra0wNTUT6RgKDUMzo01SGPnToqlICkKALjQCGSLUTaNnJeOKSaTYpWlGX2csQIhbcUERg/tmvBpbWL7i+99urvhmxfAZxwtR9IWKGJH9Tc/q6iqlUmlPBc73fQxNv+UVtb3vK2ZNvyLRjXCIgQUoFwug2yWN4Ph0BqYzcLI8aAEqAUJIZNAEQAc0TeB7fr8FpSP6OEupJKalEwQ+QtNww5B0OkW367K5scnC0jKGbpErjXDuxcscPnyUfeMjbG2uo4U1SqN59h2YwLZ0NN+HQCK9vr2XAYahYegJdCOF7ytM00BKD6FAN3QC6QN9Idt+i9nQograjRvXyKYz7O7uRlXwU7cxPT09wKIaWkQg8F2PTCaHoZmYusXK0jK9TrePa4uun+t2UWqvY8vr8SV9K24hvAy1kQE2NzfZ3FxnYmLiFY4jtwpbR8WH5Hd0Dm/FtxdvSrIWJ2pxtNttrly5wvr6+sB6SkpJKpXi+JHbOXHsdn7xF38JTQPLMqg16qysr/HY04/zmS98ms9+5c8gA+Z4EnPUwKzqBI4kNDz8VA+rYKGFAuVrCF2Qmy2RCQuoHZOcU+YwRyntthlZ2iCsdfEQ9FAoYSLDqE0QEMT8KkbGJqnWPLZaPXaALbpUExmqQmOrXifIpQm8aPENjIBOt8n+fdNsr2/SrnuYuollWvhel2Ipxe13nMBykqwsbzJeKrKyvAFBSK+zw5bbJpl06Lndvj1VikqthWWmMG2TK9cr3Hl8Gt2IdJVC4aObAZYTknAUSnPodX0arTqjo6O0Wi2kVASBx/LyItlsts+qNZGBot1rk7TSqEBhChPNjm6V53kDkH4ul8N3Pdrt9iDpGR0fo9Pp0Gg0AKhs79Co1Tl39vmBPlsYhqTTaebm5jh27BhnzpxhamqK2dnZgfBtvAsul8uMj48PcA8xPb/dblOv1we753w+j2EYJJNJMpnMYLF89tln6Xa7XLjwItVqlU9/+rOYpkmtVsP3fY4ePUomk2FsbIzJyUkOHDhAKpWi1Wr1zc6dwXuLJ5vZ2Vl2dnZJJpN79Ms8z+Pll19mdnZ24AV6/fp13vWud/G3/tbfQspIZma4DdloNAZYuvi9wU37HF3XMWyLGwvXuHLtGlcvX6ZZb0QClIbNPffeS7u3y7XNSywrWKvssvbCi8ydeQ8uEksTCD9EhVpERhEhiAAhdILQ48qVa4yNjWEYFpubmzzxxBOMjY1RLJQZGRlhemoqagcrvc+u66LpBrqukGGAMHQQCiFAoKGUxA9jHJdEE1GiI9EQxAmLhtBeSzJEvsrHWzW+vvcitrhrtVqMjo7usZ4yDINIeOxmvCL5fJUk7RXHD6QzQN5qqh72F0ctGo+mbtxsewdhH1IRW49FiZttJ/BCiWameenCFbYrdTw3oFgsksmlueuet7G8uoKu68xMjJG1FUnL48SRCTRjml7oopRL4IJJJDBuWg6e7xFKj0Ta5tDxA4Sai7IlHhKpRcluwjAxZXSOm5sbbG1tUCgUaLfbA9uzM/fdQzab5Quf/xKhjK6hwEEQIvvXQmEwOjYBuhZtfgW0uy1830UpG6F96zbnWwnbt45hu8I44ip8jCGOCUvDVcvhz4f11t6KNy/eNJ21P/iDP1I/8zMfEgAPPPAAL7300oDRNww4D6VP0kog3RAlBD3XxzYd2t0Wv/Mn/wk34VO6p0zH7KCSCiOvEMkQ6XdBSAxNJwg8NFvHlQFkoG220eQSetZgyb+CHegUMxbjqZDl6y5zSrHfhSnlk/EURqDQEbRR5NNJhC64tLxFRQl8FCE6hmVyx/EjHJ/IopXzyEBnfWuXy9cXgRJed5fZ0QyjhwrMz+1jdHSUdrtJOpfg4qVL7Cxv4NbaBD3FqQMjHDo0g5VwEIksK6ubbK5tsrKyxsrqJplCiW6zjaUCQh+ESGHqkoQNmjDoeD5CSRKJJKaTR6nIeWCnUsdxHBIpg9pulUwmE1XtFMjAp93t9D0sI5yeH4ZIX5DJZikUy+zu7mLoOp1OhCEplkdoNuuYpsnm5ia2bQ/anDcV8AOy2XQfpGyQzWZZW1the3uTr371y4RhSKFQwPd9qtUqjuMwOTnJAw88wJEjRzhx4gTj4+OY5k28UD6fp1AocPjw4YGMSNyiarVaNJtN5ufn6XQ6zM3NkEqlsG2bZDJJux0xXD/3uc+Ry+XY2Njg61//Or1eD8/zyOezvPjiizzwwAMD54x48Y31nYZL/LFUQCzQ+cwzz3Ds2DE+9KEP4bou3W53ANYfFqONP89kMkgp6Xa7rK6ucv78eV588UV2dnZIJBLM7duHZZokLBM9nYJ0Bt20qbfadLwQK12ki43XC8kbKZSZIFAyYiELDVO3CMNY0V+h8Emnk2xurjM+Xkbh0u5U8f0ux287QiaTIZGwWVy5wuZmhUvnr2KaNpahkc3nGRsfJZ/PksmkohZTGPTbH30BUzQMI9I9DGWUqkXSD1GbNM7T1CuSsFdPygTf263VYSmb2Lg8ljBQSjGE3e/Ht/t+hkHx8ub1isH//c9FX+MMKUFo7O7WaLZazM5NE0gIQ41rixt4nkc6neX6wjK6ZtNptsnmMszOTzM6Ps7S8iL79o1TrVbZrWxwcH4K3+0yP1VEBT74HsoPkKGGUAZSi2zY/F4P204QBhqhMKO2qqYzOVGgVHQAD0u36HkBu1sVlNohYTvcfedd/PUP/nQ0e+o6X/vaV9jc3OTK5Ze5845TpBJJVOCjhZGIqhACy9TputHcoxsKlI+hC3QtwkMdO3aCdKZArd5ACIcffO/797Tx38Kpvf4YTtTizWb8f3FxkVQqdVOsnleyp2PSmWEYA7vCt+LNiTclWfvQhz6kvv/7v3/wdafTYWFhgcXFRebn54G+3Y0wEKaJG0gsq5+8+QEJzWZfbpbMborG+gapTIbJ8iypkTRWy6Ee1tntVujoLTyzR3YkTaiHZDMWvbBHqEl60sPXQdMlPQLWTI+1OXhuv+JgTecdV2wS2w5stylqGipQEAh2Wz4vXb1KHUFXE5hSkREabi+ERpfc9AhrGzssbq7RcTs4QQvLNJk6sJ9isUyxMEKhUGJ9c42l5XWWnlyg60aWKPlinv3zhymVRnAch/XVNbYWL9Jrd+hUKuRtuP1d95Avj5AbGaO+c5Vw9zk0PSST0fvVDIWUUMjkWVrfRugKNCfCrCmFMkJafRZubPgetW+i1mO728JyTAqFMhJFvd5EqiBK1PpJUa/dJt/XtAtDiRCRVIZt2+zu7g6qRzFZoFgs0mg0sCyLXq9HMplkbGxsUOWCaCIYGRnBNE3W1tb47Gc/y5/+6Z/SbDYHfqDlcpkDBw5w4sSJAVZubGxi0EKNE6ZUKsX4+Hg/KbpJN2+1WnheJKp75swZkskkhmEwNjaGZVl0u11eeuk8nucxOjpKr9ej0+kM1NAjHEx68P6G5UhiqZN77rmHQqGwZ2GIJ7c4satWq1y6dInLly9z48YNlFKk00nS6XSUoM3NMDJSIvQDmpU6N65fxTQFqUySYnGUfLGIDH0ShsPszEmaOy1eOn+BX/tffg1HT7DgXsEwNJQKcd0ujuMgZYRZFJjMTM8zPT2L6/o88uijfN+7fpCP/emX+OxnX6BULpDKpCgW89iOTjKhUR4vMT8/T6FQIJPJ4Louq2sbtJsttra2+/feYmxsjNHRUZIpB9s2cWyTMFSoWCpiyLZIE680+I5DiZuA9+/1iBP1AQGKvVZdr7+Nu7dVrKGBipiZcdVSqRClCRAglQDDQPZlO3wMAmXR6Rk8+fQzzO7fD3aWza1Vqs16pKOmSwojWU4cO8z29jaFbIE7ThxChi7l2TK+5yF6TRxNQ8mAQAYYuo4MIm0PITRMzSb0XQxDw/c6aFoCITQEDo0dj0vPX2f/xEG6rR0CX3LxykXy+TxTM5Mo6fHMuae4eOUCuhGRNV68cJ7R0VFCFLqlc/7iOXKlDMoUg+vphV2EqaMZsL65QsftIfHxwwDT1kAL0USIIGBzY4XA7w7u0Vutz+8sbkot3WSHx36flUplMM5vragNy3bEyd5HPvKRt27AmxhvSrJ24sQJXn75ZX7rt35L/dIv/ZL4R//ofxWPPfaY+spXvkIymWR2dpZCoYCTsFFK4MuoNea6biRIGnpkRrIcv+c28hslrly5wtbOBm879jDjo5Ncu3KdZCVJx+sSGiHajh5VqZKKHblBQzSAAD0JRsbESJoYCRNFSKfXY0WM8bX9D7E0Wmbf2hoTjSqpTgfT6xCEXTpBj4YSiLBHLmxCp8uk36bx8jkcbYO7Ts6T6rpc3drGdSS67ZDKQGkix9raBl9+/FEa9Q7ZdJJUqsDs7EHyhRyGZXP1ygLnLy6gdJNqtUohbWHpGlNz++l2XR59/CyGk8BwEozkdCyvyR3HfMaKDhDtMO2EiSY9TOnTaFXQLAcpoyqO162h/ICJiVka7RZSSlqtBkEQMDI2SjZfYGtnl7WtCqYusE0LocBzuwhsfCnRhKLb7dLr9Uin033MV2+QvFiWRS6XodvtEoaReHFclYrbhltbW7iuO0h02u32wEMOGFS60uk02Wx2wNC8dOkSi4uLZDIZ/s2/+Te0WlGi22g0mJ+f5/jx4xw9epQHH3yQsbExEon0oMoRAY41zpw5M9gxxuyl2Mz+9OnTVKtVHn30Ue64446B1+Po6ChbW1sDpmTYJ4LATUHfuFqWSCSwLGuQ4D311FNcuXJloPuUy+VIpyPg8/T05GCSW1hY4Pr166RSKUZGRsjn8yRSGQ7fdhyI9eEEO7uVSFMwDNnZ3GDt2jphR3D5xascODCPEIqeH7UqrYROEMb+iAFSCgw9AcrE98D3dKTM4rlT5CbuwOtIOu2AleUOflDFdet4/llGR/MYpgThMzVRJpfLkEknKZVKlEojHDhwgEI+G5FTel3WV9e4fv06u7s1Aj9qf4+ORWSTiYkxTCNunfiDCT6uguhDQpx+GAyS4/i4WPA6XsTDMBwkS/HXwxZDb2YM60x9p39vGEulDWHchNBRYX98hQG6aeK6XXQzeo+aaSCVYGtrk91ak/3zh1GajTAVXU/gBxqa1BgpZZidOE69ukMiMUEiaSMU+L0uM1M5kCFKCTRMZCDQtQQaQZ/1rCF0A6UCsEKU8EFpSKVFdmZEGyI/6GDbKXrtNsvXrjI7kucnfujd3Fi8RiKd4O/8nQ9SHh0hmc3R6XWpVBssLC6zurrBwsICXjfk0a89Tn23g64SWCJDECpUT2HoGkjQhUUQyj4OV0d5GkgToWlcvHA1YorrDips4rsSU3cGCcZbVbXvPIbHdZyoxbp3cWtzeA4c1tb7bp6Lt+L1xZuSrP3jf/yPX3Hn/vIvPzX43l/8xadVu91m4foi6yuR6fbp06eZnJlidnaaRCqF0DRS6SyBv4phOVTr2ywsL/BP/vd/QmV7k3a7iVKKf/vR/8Dll64xPzNKsCuZUg6FbgM8DytjEhQ0pKXoei6VXpPATKDGD7I2cgdL6Wm+UPQQoYcZdDFlB0M2wWsTdl1KjQpzixc5mqgx3W2S7TZwn9tga3GDA/cXmDumk8pmKZbHCTSd3dZVpOPSzrd5ubLJ8gLUa5DOwNsevh/LTrKzs8Pa+hbJXI5ms8nlyx1mZ0vcftfb2N6qcPcDOW4sLbKysc7mZptD4+BKE92wSKV06l0BIZhCoUuYnylQHB0lny9SGikzNTnDdmWHy5evomkerheQdEzqzTaVrU1sJ41jmOiGQafdxpNdBCaCIKoeAq4XkMlkME0dzwsGD65t232WYXOAcUskohZkGIa0Wq0B3iFmjMaJVJzoxQmQ4ziMj4+zu7tLr9ej1+uRzWYZGxujXq/3WbUatm2SyWRIpRK0Wg2effZZHnnkET760Y/2QcqKTCYzkCA5efIUZ86cYWJignw+P9gFKqX6lb3xgdRInDgCAzybphn8+3//7/mhH/ohSqUSruuyubnJe97zHi5fvoxpmvz5n/85X/va10in0+TzeRzHoVwuDtoBMYYtrgjGVPfp6WlmZ2cHMiWmbbGwvs7Vq1dZXbxOo1pDhZBIpEhnkpiWxfLyKouri5hGgo/++9/irjOnmJ2d5q4zZ6jW6mxtV6jsVGk22szMzDM5No2mGREBwABND5AqQBMOvZ6BZpgoTWFYSZzkOHrTw+s1OHrgAfL5NFcuX+Rzf/EVcoUmpVKSXH6HVnObhKPhei0y2RSjo2WEVOQLGYqlLKfuOk0hn6VULmPoOtvbm9TrdTY2Nmg2mxiaSSqVolAoMDo6Tj6fv0li8Ht7dujDUgDxtTP6Mj3AIFGLNwFvNmMzTrTiMR1/7/XEcLUiTlhV/3UUAWEQ4iRSSAmWlaXjeqytbqIbFhsbG+zfv5+1lSU6rYscPXYEz23hOAF33XGAXCKJJnzwoJzJEIY+eD0kAYYRJYER20mAHhsVaEgVXU8pZN/M3hicF30cHWiDqrph2oShi2H52Ikqa2uLfPJP/j4lp0nagdrFHGgJJEk6vokkhdRSpLJjnDk0xYEfepBktsBLFy8zMT3FY48/CVoXw0ni+yH0dTN13SKQkmQqxfjERESQcLvoukBKD89vYdkKVBeFu8eE/rXu3Vvx2jEs6zPsr9put1laWiKTSe2RRrmVkBDP92/Fmx9vqjfoa8X73vfePU/Qf/zt/6TCMOR97/9B8bE//1PVbje5evU662tLbKyvMjc1TXWzQrvaJGE4jI9O8PWvX+HQkYOABEuiLMnTzz6OJiRzs9Ps37+P69evk5AOhWKBlJ9EdRyy6SwyPEDTt+jRREciREAgQjwpEH4SFUZA34ad5cbk7Vzo7nK7u8pdSQ3vxgKG5qKqKe6460ES5SnWttdxW7vgbZHX1rltaocHjhgkEhkymSkSqQlWN5ssriyQOawhj85SKE5jJdOgJ6js1lm+cpbKTpUQRdqSPPzQUeZmyni1RXTDR0qXVEZnp+Nh6JJ0xuHIoQlGp+Y4dOQYUkra7TZXLz5PvdlgZ30NYehMlsvk80Vm5+bJ5QosrSyzsrxKtVrnwsYSQhfoKoPX61EoFUkmUuxUa/iuh0RhGNogQXNdd1BFS6cjwH+lUh3or8WkkRjTFhMeYiFbgHw+P6iUxbpmiUSCYrE4wKPFJfnYxNl1XRqNBqlUCiECOp1Wn8gwM3AdWFtbY2FhgXPnzvEHf/BfaLe7fSJBom+xdYC7776b+++/n52dncHiGy/+sXXZ+Pg4uVyOH/iBH8CyLH7nd35noAEVVw6np6cZHR0d7DyHcWrDnnlxUhG3l9vtNp/4xCcGJvJhGOIHklw+w2i5xPHjx7nz9N0cOXKEQilLp9tic2uHU2dOc/3aEkHgIZWH63bJZPKkkoWogmgIFhYWuHb9CoGrCAJJp9cmDH1qzR3+8tOfwHUjEWZNJ8JhhpHcQpxEoGk02h1m5/YzMTnDuXPn2a3UmJ06ha5avPD8WfYfOEGz1uUrX/4G6YyJaYYcOzrDx/7sK8zNTnPvvfeQTDoILWSnsomla1i2ztjsCGOjo8zMTPWxMDdYXV1lY2ODTqdHJpOjXC5TLpcjEHwms0eEM65uxVpPw4LG/z3j1ZOBYXbsTYV+TTMIQ4VuRKQT0zTp+R49N2C3XsfQOywvr7Oxvs3MzBxKChIJQaPR4eWXL3P00GGmJseo1jbJOgYJwyeRtjB0hfQjSSDDsJFSR4UCpXR0Q4vYwpoELdLWGGC8hDd0lgBGP0HrS2UogIioZJo6IQo0HRlGEIKcXeG2E/OU9TpJw8N1QwQardYOSa9LrV5B6OBVQzZWdTYvJFBGmkJhlotXLPQWGF3FdtUi0GyEZmLbKbLZMulMAVN0MPUkQkUVVSEEc3MH0A2H9Y1l7jhzPydvvxMvCPcwFF9NJuSteO2In634uQIGG/O4wj0sqj2s5wgMpIHecot48+O/S7J2a/zC37rZ6/6JH//Jwed/+F/+TP36r/86KhAoBDuVCv+//+tfkclEVRDX79CsV1GepFFtsX//cfKjZVrtOl/66iMgfDAUpIEsJEoF8s44wktjdEqYRikyyVZh1AaQIZrU0KRChT4q7KHpARVb51GnzJWCS2GywPxIitvmT3AeC7G1ixlYGNooSrcojhdIOi0cq4uQLoHr0a1dR/dqFKwKpQRkc2mSjouVKFF3ddJ5SXttkWa3imUnGBmfpVzK4VZbaL7N4rVtjkwcQFM6UkIoXYRpMTZVYmx8nIWFZUBx9epVqtUqiUSCmZkZDh8+PAD/r6+vsbp6g621TSq16JgH7j/N/P4jjI5Ps7q6ymNPPM7q6mqkpaZDqVCk3erS63RJJ1Ps1qoDTFO1XhuYn8eJWNQWDcnn8/R6Par1GkiF60eq+3bCodNqI1HouoltJyiVRtje3kbXA5LJdD8pSw/8YtPpNN1uF13XaXXa+K5HoVREI2JcxnixZDLJ6OgonU6HMAzJZtP0ej0KhRye57G4uMjq6ip/8id/QqPR4OGHH0bXddbW1kgmk6RSKa5evQpErNBOJ2ot3nPPPWxubnLu3DmuXLnC7Gxk5j1cLRxuAwzjO4YN1WNcSLPZ5ODBg5TLRWq7dVq1Or1ej92NLb64tMqXv/g1ABqtKorIhWKkPMbhw0c5fvw4b3v7/YyMjNCodllf22JpZZlKZYdqfRtNE7QaLdbXN2l3PIRQJFIWG5vX8GU2suUKJbrhoGsClELTPAKvg6lH54dho5Tk9J13RmzW0KOsClgJk3q9zvHb7uP47W/j05/+NOlkgiMH7yeXWuSxxx9hcjzRJzkoeh2HdqdGvpCiXq9xI9Xh2bML/WSzg9BCkskUBw/tJ5NKUSqVyOVyaDpUq1WWlhbY2NgAomQ38o09GFks+T6hL/ss1DdrkdhbRYsTctirQ7X3+L3SJIqIICA0A6mg1epgGBrbO7t4nsfaxian77yLdqdJ6PfQdIuH3v42hJK4Xo/xkTK3HZ9BqRAZBAjVI5dKYZkm0pcYhkYQBihdoRs6nvTQdQ1N6ARBiESAskCJSAeNEE3JPkO1L2iqbvJQEfHPNFCReK6SIbpuIWUYyb7IBIIxxsZKfPJTV/DamxyYLTA1USCVBFPYZFMpZgtlbENg9tu+nh8RB7ygTt2toeMiuzWygG2bmFoGxypiqCxe3eRIKqBev0RjR8dXNlbnKk6YI+ykadWXuHrpEqmUjm1BEIAMFTHdQ/VrhbIvHRKH2FMQlQPsZPTxO5WR2ZuccysWU8jXPu5VmcKvsQmJj3+D9Q7jJG3Yjs40TS5fvtyHwSQH379VI29YYLtcLr9h5/RWvHp8TyRrrxU//bMfEF/68ufVpUuXMAyddqfDn37iL5icnWdqeobLG2cZOXSG4gEgtGg0exh2moOnpvmbP/+/0m5VWV5d4OKlc1x8+Ryt51bo0gZti+QDkzjlFM12B/CinaapI5WFdH2QIfQ/WCKJGZh49R72bJHLWys8felRZM9jPJHj4PQc6YxNKDtkQmit1GhVF5gomRycKlHMGpRLRUbCLCKIsBlhqOh1K+huGyvocmSyw5FxjUI+zdh4Co8em5UOL11ew6dDKEuMlVNcX+uiSQNTM7m2sMz6tqLecgmlFxl/V7tcWdzhxkqD5y8uk845Eb7MDej1PJrVSER3dXOXMNzi+QuLJBIJDEOj53ukc1my2SzNZpPd3V0yyRT1ehO320WFks3NTUzbwnIiTJalafQ6XeyEw8jICIGMNKFM24oqW07U/trY2CDwJUIz8L2AbDZPq1mPku4+qzKRSCClZGNjI5rATZNWqxXhpHyPZDJJsVgcYN8KhQLtZo+xkTE0DTa2NhkZKVGtVgl8l0I+y8b6alQVM02azQaaMFChxDYtartVPM/j6aef5h3veAd33HEHluXQbre5fPkyOzs7rK+vUywWB2zTjY0Nrl69yujo6CvEIIcntOGKUPx1vV4fCA/feeed7NsXtZqGcTfdbiQgvLW1Qb1ep1Kp0G63OXv2LE888QS/+7v/hXq9PqgYFgo5Tp8+zXvf+16+9KUvsby4TiaTwXaiZFUQSSPomodhuWiBTRC6aMpAM6LkX6IRSLATKXr9aqffl3HxvShJGRsbo1wuYxk6MvD50ff/MBoSQUgQBGxVVjl/4QIjpf0EviCXm2Ri7DaEruG7OjvtLqHsEoRd2h2F53fIZjSWFzawbYVhXKdQzESbJuETqg6agrHRMQ7s38/yylVWlhdBhuhCg0CgYRCq8LtbvETfQodYdsDo/48Wzgi/4/bdVrKEod//Xmzb1fdiVRpKRFfEshx6bqQ1FoSKp556hnQmhxB6xK4VOo7jsG/+EJcuvMjM9ChjI1NomojkODQBJFBhC8JI4FYHEGCZAghutqZisoYCDR2lQKm4SiIH1ybOU6KEJBp3St1MYJQY+lnMSFWRLIwKQFc6SuiE+NxY3WZ93SWZmmJ69iRbmTL1jsGFp56nslXjfT/4Du696ygvL77M0098mVLOoNNc4cThWcrZJGlnhHJWMTk+OcC6ep6HDEIMrUmz2SSTVCS72/hCgqYxc5dBrnQJ3d9k+rYc7z56iK/94T+h5Rs4yTLZwgjjE/sojU1RHBlHMwxUXysQDJQEKWNSiIiuUygxTDN6BlSUmN58Fvu6Y0PP8LCcD4BuRN7C0B8ug8qkhlBy8PsDPKqQ/aTwZsImhqRsout/M6lTaP3jRZ8drA/uC4P7+d0lbsM+zYPX7Cdgw9WyYR224Upa/Pn3QqX7f/T4nk7WAG47c5Lz16/gBpKHf+jH+Wvv/TG2dposrm6xvLSCW1OsrSwxNjHF29/9/YzOzuKF0PUlRm6SmbE7mD7z4/yQFmLbAkPzubGzwxdfusaN7QpOxsTrBigtQSqVJgx0fNEGvw+GV+ARTW8BPn7VR2tqFMMpLMui02jz4uUdStMF6mGdSlCl7tUINAe9q0hu1kgaAVl8EoFPyYC5osV0schIxqEwXqAsSli+gCCaFALZoNtZxevWmR1VOLaOHlbIpmzaTcjZIRnbJpNw2Oy47LQ81laXMa6tkbBSJNOjGIaBF3rsVLu40sC2HNrtEMvJ0un0mJicRUNQqzVIJZK0220MzcBJOWxub5EvFDAMi+1qnVQyw/Z2BUPTSafyWKaO9ANU4NL1XdLZDLk+ezT2WUQqyqUSmqaxdOM6hVwO1+2hhZJCKkV1Y510Lo2nQqSKhDXb7SpCaZRLuYE1laUJpB+QsRPkMzkCLyR0A4qZHNVqhdFSicDr0O52GR8dY2NrE8uySKYyrG9uk8tFTNVuz4sW0U7Enqw3quTyJ7h67QZvf/vbmZmZoVqNkrdsNsvhw4c5deoUa2trvPzyy3tM6/P5fN/c2vmW5f/hnWuEidPY2trC9/2BuXw0+d8UFJ6YmGB8fByIiBiPPvoYmjCYmizQ7XaZmtwHwPr6Ko1Gna2tLS5ceBHHsQYVvFAF6LqGImpB93oRc9TQDTTNIgxU374ranPHi5DjOANvWV3X2d7eplKp0Ol0uP322/E8b4BVsSyLXrvL+sYOE+MzvOtd78Z3DWrVNju7FRaWFlm4sRTpbyWjtorjOKTTaaYnj2IaNqEX0nZDEkmLlaU27c4uzz73JOfPP8V7vv8dnD6ZZ3PzCrXGMnefOYFum/idNoHWi1p6b0SVQWmwp6oSCdYqIQn6TGXTNEkkUmiagedJLNvB86LE0lfQare4vrDGxPg0NxYuMbfvAFevRqD4Ti9kZraA22tRsG0mJ0YjqylTY//0qUjMOojuhWWbBIFHEIR9Y3V58xyHT/kN6fDFOncSQRAlGEPadwoQmoEng4j0gKLa7LK06dOq76Pn5rHMDmHPZWN5g40Nl5HyFF95ZJHPffkqmXyG5dUCJ06c4NTJ21jsNfj9T3yBSmWZv/4zP8KxQxNsLl/g/LmvkNBapK2AA9PjlHIZ0ukUdqJEIgVSi3CXMtRQgUevs4LW7iDcLmGvjdxVtNYMNpZKbOgOwsjgBTaeTODrSXQ7j50ukimOUhqdoTw+RS43gm4m+s+vRtiXQRkkbv2qaOT33E9KYmC9pqEhEEqAF7dgFYgAGSfH/cRXDq5nnHj176cIEAo0FTlP0GcFx+MPIn9iTb1W7fiWSt13M/xvaR0rpfrdDv0VreVb8ZpxdS2fz78RA/Kt+CbxPZ+shX5Aq95gfG6Gr3/1y5hWire/86+RTqeZmZnqyyhEu+udaoUnH/0827sVGtUm2dwYpdE5Dh46hpZKIbshhqYo5gocmz/IZqVOx/MjIcYQAh8CLSQQYSS6aAgINJA+vhWw01hnZ/ECJAKS6SS5dIbCaBozNOi0myRIcNAeYbdbo+u55AppOt0O0gzoGD7L7W06YRujLdC3G2ScFkmvRUpBTsBESmNfKcNkLkUxYzFbmkIEGnooCDyJDA0sAzQziWf41LU6170aolAilRlhcmSSyeIMfidAeFCv7NJutmjW6mgZQdLJ0Wy0mJmdpdmq4/pt8qN5NjY2SKfzuD2fra0W5fIsu7UKmhkSSNje3Ua3FZoOZiKk1+0gVNS+cJJJcrkC9WaDVCqDpkGr1aJYLlFvNPC9Htlcmp7fAy2SHlndWiORSNDxXTw/ROgGW5tRWzWVShKE0W4tCAW2nYQwpFgs0ul0CFRIMp+nVm+QHy3T8Tt03C6pdIqNnRXsRALf7bGwsE2hUKLZaKCkxDBMOl2XqD0iWVhe4u7A5/u+7/uYnZ1FKcVTTz0FaAMz+LjFGePP4gTt0KFDfXJF4luO32Fhybgtms1mB5Ne5Aawd+WNfhZNwrpm0+t6mCZsb1coFUewTCtqh/f11UzTHICELcsgDH0karDYG4aGbUeuEigNXwaAjq4bGFokx/Lxj38c3/dpt9vMzMwwOTnJHXfcwfj4OOfPn2dnZ4f9+/cPJvCIQBKyurZNpx3i+fD0M89h6Gkmxic5fPgglmVx1913R5jGvtRLu9XliSee5OmnzlIsFiiOZhgZLaFXTUqlUdKZg5w4niefPsnc5BHadZPqbpVGS+P06QJBkEDpPqZtUK9XsYwE39WCpaKW2c2QQ/9B1wVhGKAZOqGMgPjNVp2Vi9eYP3SMJ56+gNAskkmHfGGEi5deZnpqnI2VlxktWeyfL3F4f56kbaHr+Yjx7iQi0o6MlPotS0cZWp856/cJDdHfFTF4+02BX0mk1vfU3CNQLCNJEUBJiWU5qBBMXccOG9hqg2SxSaE4SrfTYGnRYGfLxifBZlORHp9BN3RuLO4gmGZ9FQL3OteuvUC9usbx4/N8/C8/w9nJNGZY5cShSQ4dHsWyFaGnWN5u0NsVbG43OfvcMp4HIyW44zadyWKejG1RzKQYLedQugG6hh96xMUdFfZoNyoRxrbWwvM8ekoRJJO0U0VW7AwBCbzQIlBJQmWgGQnSuVFGxmYYndhHvjSJncqgsCK2LFqfaCWivyNlJOitx0QMAcpASQWISExaCKDPKO8nfSgNrU/ekAICTQ5IHhDBC+Fmmkf/Z1LsrY7K/njQFN+1DM6twrZKKdbX13EcZ/Dzb0aq0XWdD37wg28BBN/k+J5P1v7+r/498ck//bhqbFfQuw3uPjLFP/67P/WKgXH67h9Q0rDZd+goR6YPMHHHFHYySSih2dxkfa3C5uY6lZ0dsBNo5XEKhk83CECXqFaHUIbo6STSMJCBCdKDMEA3HMKuTzq1j6nSPDs3LlG5sEZH7rKur4FFNJkWwS4kcRyHQrlAzxSknBR6YGGRJCcn8PweZhu8lgtWQKD71ESPq16d7k6XRBVyaQ+HDnbQJekppjOCyWSSUnaEWjrBcrdGzfdYzrtYt+VxdQ87NNnurrG6uwBdaCzXIYRsukiumKM0NkrGyaAHOp16G8uyCHyf9fVldGHQbjcJZIiZNGl7ddAjcLEKQkyhUcgWCEMfz/UxLQsvDNBNg0ImT6vRGiQJvZ4fuSZ0OygBiXSGRp/Zado2lVqVdDpHz/MwhMDQbFQoSScjd4JcJhtNrl6HXC5Hr9cjX8zRdTv0wi65TIZWt0U6n8QPPbpNH1t3kC2F5htoQuC1PDJGAkNGWBZTN+h0eyghSaSSeEFAgEA3bQJ5U6Jja2sLy3K4ePEi99xzz8BYfmdnh/vuuw/P8wbjbVhM91tFDMqNiQZx1epWgPpeTFS/yhp6OAmLeq2J4zj03BYIJ3KkkJGPZbPZHBjbt9ttkskkltXHEmpxayxEEaKkRA1N7lJKMpmoMqqUolQqYRgGKysreF7kYnHkyBHK5TJnz56l1WoxMTHB/fffj5QhQpOMjBXZ2r3G3L5pTCuPDKHWrNNut6lWaySTSaSU1Ot1DMOi2twhX8jw8LsexrSdfiLs4vsh165fR9M05g/up9FukUmmEH17oYG2mdRQ0sTQk7xxWczNisjNdpREogatLiEEgZKks3nqrSs88cQTHDh8G0tLy7SaNU7ffoRD+8ZR0sM2Z1AywPddDFtDBj4qDDA0CcpHIKMFXVOEoRxi24WDsfDNWkvx0vndvHuBRO//PclNRp+K8XdKQ+sLmVt6Es+LJMJnZkaRHkzPjrK949BqtclmQ5JJm0TSwjR3EUIjl3Bptzwa9RUuLleYm87wY+84zf7pLCIsUtm4TMqCfHoHbXubXuBhmxbJToeE0MiOwKEfypNM53HSWTQrRbOt2On4PPb8IrVKjcmREWTQZXuzhu/D7CQcODBBIZMkU8pQHh9HEIIMIqcEoaOkpNer0fG61BtVvL77SnfTYGMxwa6TQTPToKXwVJJWT0NqGTLFcfLlKXKlUXKlMpnCCI5TQikdpUSf7R7pDSohIjs3FVXNB7wOpREKbYCVi0K7WT0TcVVzb+Ussj7rHyI19L7PQ/8b3/EYiDFqcecgJnclk0mq1eq3JYvyFrngv018zydrAM1ak9mJKTZXV9haX37VY/ZNZqjsbvGlj/8GnXaXf/db/4Ff+cWbtlf/959/Q61vT9NseWh2Al83eWFljbVL18Ew0YwQv9NDs1IIw0ZDobQAtDYqcEEPsQujvOuHfoyxTBE9VBhCUqtusrpwlZUbV1i4epGVK1eod+vUtRrYMnrWsqClIZfPUMyVECKBLR0SeoFMapRWp03S26LjNxGeIBUkwdao9xrs4nKpUye0fazmLs5knkD3ca0A4SQIwxZhGNJxNFQaVDl6sKyTBobSo1albHK5cZ7GepOg6mOqJEktg6ZMigdKzJXHKCRz6KFgZ32T1cUVtrY3yOezmI6BRMdK2XRbAaZuUEhn6bS6lAolWr0uEkUunY5kGgwD13Wp15tRBSmMfAG7HRe3E5Bx0ihfYQkLQoUUAaGMKiWZTAY0hRe4ZDIZfD+MzM2dFL2OSzk3ElW0DAehDNrNGoZlkEynaLfb9MIubq+HJ1yUZREETYTet+mxI2HR0JeUc0VkCMJX2KYzIAgcPHgQKSVTUxMDHTVd18nn81HiqsLB7jNWtY+lSYZ1hwbuHH0pD9M0BzImMXvqypUrTE1Nkc3m+3ZbBp7nDdqYMZBe06Lqm2ECIiCUPXYqVSYnp5nbN8n169fZ2trq2w0FrxCvVESuAo1Gg2azSdJxUChQCiUlrWaTkZERXnrpJTY3N0kkEgPW5eXLl5mZmSGfjypCi4uLjI6ODlhiuiE4cGCOz3z2eba3VvjUpz5JKj3O6MgEjuMwMTHFSHmqT0rpUi6Ns7S0hGMnqbQqVKtVpNKwbRvbMVBK8uzZZyJyh24QuB4CyeHDk5w8VUZJD6NfiVAy2AMefyNC0zT8IODpp5/m6NHD/fsY7PFM1DQNJRXHjh2jWaszM5pk39iRqGUoepEwsCAC/iuF0A1CCaK/tmpCQ/kBxhBWTDIsIhx9/xXV1lvf6hsgK6YwCCJX0uhvEmGqdCQRjlehCwM0CFWI0kM0K6Q4XsI2Jrl6fYlaa5tf+Mjf5MWzF1m+sYIRmiRNRTbXI6hfplpZwvHg9DH4kffdRUJfIHBbdFs+ympG49sTCMOmmEtjWRaZdJp2q0e3F+B1A3puE9l1se0Guu+SCUJOjUt6OR1Nq5JMpcncfhKcDKFI4kqdS+vrXHnyCkvLXSqbcOftcGjfGOtLmxyazzA+lsFJWkwVZjEMCw0R4W1V9Hz33C7d7hqODHAMj53dBo0d6FwzaWeL9IqjXOoE+HqKdqCjSCJVkkxuismZwxTKE6QLI6SzOQzLAU3H9QNCCRAld5FMShClasoYwhxGWDsh1M1nGInoM3KjzE3dnHfUK0H/8Xj9VolULLE0LH7baDRYWVkZuK98q99/y2bqv038lUjW7rr3Xs6dO4c0LVY2K696zE/81E/ym7/5UZCCdCrJr/ziL+yZ3n7+xx98xcz+D/79n6jtRoYLC2tI1UEaEunXEGYa9BChg9CiNqSUAicUmNLA0EwkPTw09Nw007fPMnH8Qd5uaiQsHU269Oq7bK4tcun886yvLrCyfI3q4hZVtRDtkGwi1HAeksUUhVSKVDaJY2cQoUZKL1LUyhjdCLe0urJOspTCyTn06NGmy2ZnnSDhYeQjWQnLMdFskMIl0EN84eE6kqbsgiPRxjRMZaLJAD9sYSmb7UaLerCOu+7S3GzBVkgqnSU7m2Vnp4qtLKYnJiOnBFNQrbVodwImRydo90Ia7Q5Owkai8AIf340wTYYmUGFAu9OJqN5ELUBD6Hh+5H9p2AZhHwOSSicplCIsmCTEMKyBwKxtRs4IEaC+ELFNux7dbhff9RBK4/DBI0hCnn3uLJ2Oh9Bt9u3bRxgqXn75ZUI30usaHx2j3WiSTqUiPEjgDxIkiKjokb+qHPh4SilxXZeLFy9y5syZQTJ1q/ZQXAmJK26x1Ef89UMPPcTKygqtVou1tTUuXLiAZTm0Wi2SySS2bZPL5cjn80xMjJHNZgcVs1iYuNttA7C8fGOQDA7/36MFJiRSRmDpXC5HNpOPWH5KJwxiw3adsbExtra2BgzY8fFx7r//fj7/+c+ztLTE0tISnXadg4eO0el0uHz5MouLi9xxx11YukmvK9D1HKaexXc1GnWX1ZUdrl1dwXMDUqkU7U6DMPSxbIPV1WVGRkY49/xZNBFh9PKFNO12k6nJUXwvZH11NbJOsx0qlQqNhtUHM0ce9IawCJBvCMFA00QfgC4HBu6W5SBltNEIw0hn0A9cEjKBQCObdijmU4RBD8nNCmns8inCOJuK7sfwGYbiJkZuoBM2MHzfe3q3JmliD67puwsFeET2UbqSCCUwhUQgouqrilyulBQoDQwzRatb4friFj/6o99HMm0xO3UH/+DvfZgLL57nX/+Lf87ixRc4dfc8M2NVeiMbmHeaJJ0UqWwJJWso4SMIUaGHZRl0vC6mmcBIJsFJ4AGucgl0H9320GQv8mEmT9JwMFNZAunT9dvoSZtOz6cZdqhtXsO2E6STKRQho1qLkYOCu2cMbCuF4+RJZsucOHycWsfj8tomvoIwlDz//HlqOxEM5sAcHDuSZHwsQz7tUMjl0ETIxPgoss9A1nWLwA/A7CJVA6tXp9NtRXi3ms7aqs2mmcaw8wi9QECSnkrg46CsNOnCCJOzkctIKVeORIAVhCrAkxAonUCTBEoh9Kg9DmDoOkZ/yZaBQkoVkRzi+zlUmYdvr+J1K5M9lhoafr1v9ftvxX+b+CuRrLVaTUzTxDYtFhcXX/2YWoNOo81oeYSFpUV+//f/UH34wz/9Tbfe/+Jv/5T43/7zZ9Xq8jI1oaJVoNnGNJKoUEPXE/RUk1AYWEIwVirTq1V48vmzbGwtIpWiWBgjVxhhdHSc5MgoytDpSQuZHqN0eJSHjj8YAbk1DcfUwOtQ2V7h2sUXuXblRa5fOU/7/DadsApiK0rgdMAGA51EmKDb9hib3oflWUyKMjJQNNo9cm6ObqOGqArsTBrh6LiiRd2v0PIqSEeQKCYQDihbgRni08NHEugK3wjxrV6EwRgXGMdNHFKY0kK4OqPdUbrbXbabW9AS6Eon1H1CKbh+/Tr5bJZqo0bX7fQFT8vkJiapVCpUqjskTYeDJw5iWAbXFm6wemMFPJiemyaZTrGytEyn1QNXUndbNP1Iw80PPZrNZrQeGZDMJcmXClSau1x68SI4gAaHTx5DdSQXFi9yYf08x2+7jQ/+/M9gaRadepfbT9xOKpHCNp1IVFOFHL/tGFIG/Nmf/SnjM2Osrq8wOj6CrkdJmeM4/eqZTiqVoNvtYtvmYALrdDr9XWjIzMwMQSD3iLnGTKphbbn4577v0+l02N7eRgiBbdsYhsGZM2e4ceNGxKYNAtrtNl/60lf26BtF2mMWhuHQ7Xb7AqIGvt+LFlQl9ky6CBDomKaOEJHVmOu6WGZ08eJdeCqV4sknn+zr1s3heR6rq6s899xzA7Fi27b5sR//Kaanp/nYxz5Gs9mkVqvxxBNP8OC9D+HYKcJQsrCwACKFYdgkkwnK5TJOwqLRrEaJ2PQE9XqV0Pdp1mvUKjV6bsi1y1eZmh7F9122dmp4XhAx9XSDMAw4emwSwzYIpIdhKrzAwws7/czlu2fDDazvRAT0zmRymKaNEDph6OP7IY1alcnxMTQRRhg2PdJ7UAYo1CBf1MJ+0tZn7ml9wk2EO7pJXJBRl4wYeH5rvHaS9saFIMAmQPRB9tH5ROB6iUV0dX00Q0OFEkKP5s4G9bUbWO42/uaLrK4t8W/+X58lbfn8wDGT0r3TeEGTbhCw5Tv0fJ9O4NJu1ElYaTqtFmHokkgZKNEjZRskDAtbs9BlZNoeBoqeC25PRxN5rKSOsAXpgoNULp16k9aui+f5GJpCSp+045BN2ThOhMvsYtFqdfBUhyDU6PbahNLFtjYJO21yYQPLMhCmYO6BJHYqi5PKY1gZOoFGt6dxfafL9SdX2NmpcOzQAYTwWV64TjoJU+M6+6bHSTkmk9Nzg+dOyqjyG/lg9+h2F3H9Hn6ng9+LNpbutsnGcopaokSgsvQCk56vIUUSI5UnU5ygODZDplAmXxohmcqQSKZRShJ4HcJAYEgNKTQQZlSd7c898Zj+dl0dhqtxsXba2toavV6PYrE4aMu/Vpimyezs7Bs/ON+KV8RfiWTtJ3/ix/mX/+L/i47P1Ysv8m9+4/9S/8vf/dU909kv/51fEL/8d36Bk6duVx966Kf5VolaHP/0b/6AuLS8qj7/9Dk8YYDfwXPbONk8XsdHdyzC3R0sS+fhe48zXx4lI9rM7hshlStiEWG/XK/F5ZceY2NtlWa7g5PIMTE5w8zcIdKZPI6TxHMD/ECQLsxxx0PznH7whzF1A6EphIBGfYOlay9x7fJ5Fq5cJGmZZO00pmPy7PnnWF1d4rzsIRKQKaUpjo2QL+ZQUqdcGEP6klbLIuWmSFZTSBTTzKInDbqqxVpjhYq3iZ7UsDIm2IJkMoeydZQIcKWLa3TpmA2kCWSAMSCAJCnswIEbAfWXa2CCZigCwyfjpEGGbG9usb66AQakyxnWmjs0tjpYSQNrKsGho0fZrG3TMHv0LElhZoSM7tFVLrqpgaVDKLHNBCLQ0R0NzRC03A4Nsx5pSHkahm0SqoAb+uVoJ3i7xCbBYvcay4sLqCaoNnzueoFTB05x/6n7ODBzmPmpfSRLSTSp4QudJ555jpMnjpFIJPD9qG14/fp1fuzHfowrV67w0Y9+lKmpqQGe48SJE6TTac6fP0+v12Fra4vSSLnf+jRwuz22trao1Wqk02nGx8f3gHQty2J+/gBHjhwjmUxGgPt2m52dHZRSLC4uRosikM8WaLfbZHM5dF3nwIEDLC8vR6LEAQQqxLbjFla02AphRu4FmoL+mIomYQPXjcSGHcsgkDcncdM0yWazpNORHt+JEyd44oknWFpaIplM8u53vxvTNFlcXKRSiaraR48eZWZmhkOHjiCkQjNcltde5PbbTzIzvZ9arcX1hQVqtW3q9ejvIhWeO9KXyDAZn5hnZ2eHnltDypDTd51mZmaahYVFvvSlr6BrJo3aLkIP2K2tcvnlHcwffTBaoA0LXTcJAve7nltuFfwEGBkZIWE7UZVM12k0GmxsbHDkyJHB9daFThhESV4UEc5LaTEYXPbvyt7FTvTlMgwZ49FimZCbuCY1cBB4xdnyShagHLyO6CdbDBvDf4sQWl9OAkGIQBHPRx66kFiaRAUu64vXWLx6jjtvK/L+X38b3frT7Lu9Ta+t6PaWcGWCmrToeV1MA9xOF90TmAGECoQpCLWAyf3jKEJ67R7oNp1Wh3rbp95sYDoGTkIHQly3Q7XpsVMFKRLs1JscOQozkwlG8iPM5gWWJlB+xHoOQ59Q+oQqpNfr4rpdwtAD2cN3Q+x0knQ6h5NMkMgnSXplOp0OvV6PwPPp7DZItj2STpOkY0GjgRl4ZCZ81HQC06qSyBc5deJuhJGg68N6pcHq9SovXLhAZTu6k4cPwvEjI9iGJGXrjIzkKKTylEtRm1lDIKQCKVBC4Po1Wp02WrcZWfDthFSXNdxUjkY6x7qTxVMmvcCm5ev4KoWVLFEanaNUHmdqZpZUJk0mmUPoBq4HfigJpYHQ9KgqKoaS/f6uYliyZRjOYZomnU6nn7i91kbo5tgSSntTNhJvxSvjr0Sy9oGf/HHxf/yf/1SFAkYnJ8jmCq95rC40tje3XtfrB4aBaeYwvA6BqkG3jlccQaSK6L0emjK477ZD/Ku/+zP96fSdr3iNf/4f/0ylE9Psn51FCYFjJ+n1PDqdKleWLlOp7NJst0BpFEplxqcmGR+bREumMDWLnh+gJ0bZf3KCuRPvxLYslAoRoYeOz22XX2L5+kWuvfw8K4tXaSzt0lheBv1GdBdTgAV2MUk6lyU/l8PAQkuBKXWMXo6JlsCqJNFtnZGxMlbKpFlrs9XcokWDQOshnYBEOYGZ0NAdDVf6SF0REtDQG+iHTNLzaURPYPgW2o4FDUV7s4a3JSOdk6QgzIQwIqm4O1FrpwsI0CcsNFtHaS6BLvC0AGxo0eu3S01kIDFSGr6Kyv+aAyo0IBTohkagXKQWLQKaHyI06OGiUiDSgnAUECHtoEVdr/HIk1/F+JqB4RnUtmtkRA65pXN08gib66tsrK2TzWaZnZ3l8uXL/Ot//a/p9XqkUilGR0dJpVKR1pvrcv369b61Vof9Bw9QGi2imwaWniT0QsrFMW7cuMaVK5eYmhynWMig6SZjYxNomsEnP/kpPM9D1wWe18MPozZEIVfkxLHjZJIZHMtG6Bqbm5tUG1Wa7RZPP/N4BP7VTSzTpFwao1atIAgwDQtTszFE1LoLggAr0W/HKueman2fZaorE6VHFSXXc1laWGCkPEa+kMXtuBiahgwC5ufmOHr4MGEYMjczg67rnD55eoCPI5RsbW5z6eJVfDfgiccf51nzPL4fUiqOE4aKH37fjzA/P8/ubg0loLK9xaEjB1lYWMBOGJhdDds0efSrT2DbNplsgm6rzeT4FPtmRmm2l2g1V5meuhMpBbaRpNWJZGTanotuWt/q8f6mIdAR4qbESqgCJBEEIhySbRBCJ9Imiz6XMm433Sp6Cnp/8erX1l7178bSDkKKCFQuPBAhqq/3dpPt19dEi89X+NHvyn47TPOjdxGafa2NKIG9CWCPdOC6XRelFI5lEiqJ74c4iQRKSnzpoVvgu10szcStV9levUwhBY7ehrCBqK5y79EkBXuL5vI6yg1RMkCFHrYJtg22LchmIhFVSzdotSIT+qDXw+t10VDUdiJyje/7uO0WyuuRSGVxRYJGV+fFqxvUai4f+sDDqMVlthobyESZC5d9/uLcGvlyDoWH8LoUHbB82DcJU+Npxsop8hmDiYkCo/lRUD4EkUSO5/b6enoaIpS0Ww3o9cDtoHyfhO2QsDVS2QS6ZpASOSSKsNXsu6h0UZUdZLcdQSP8gJzXI53zOHSfgzB0Upk8Tq4ERoZOT6flCs5dr1KpVZmdnmBt7TpXXtohk4T5WTgwO0YhnWakOEkh10HTFYYtIp9kFble+L0Weq+H7rsEzQa2UniVgNa2DfkSlQsper5BKB2UkcYLbJSeJZOfYHR8hvLkLE4iQyaXJ5HKoqSO63pIqUWyLIGM5gWlI6VCSYHnBgP2OuwV9jY0EyG0gQ6dCkI+9DPfXmHkrfju4q9EsgZw9uxZcebMGXXPPffwcz/3c685OM6dO/e6B87ly5cjhmDgRxNewsYxLdzAw0OSSNjcd+bub/oa//AXPvCqf/d3/+IZVW3vY3Vji0BCwjYRStFp1NlavMzW2mbUVmq1mJnfz/jsLOXxCYQm0Q0TL9DwfI3pIyeYOXKCh37gJzANDdsw2d3eoFPbYmt1kZeeP8uNKxepn9/AM2tUxGa0fbKIHByKBvlSidR8Clu3kI5CIBg18zgt2Nl1aHeypAsZxhNjyG7Ien2NaneHDm1EEoysiZEy0BI6ypF07Ta9QiTJoSuNpEqjy0gMV1kBKEGSNHQ1Um6OoOJhdWx6a/9/9t47zq67PvN/f08/99w+d/qoWbIkS+7INi6YHkwzKXQIqZCQsmzqJr/U3c1uNtmQhGwS2JCEEEInBoypphsb3G1JttWlGWn6zK2nt+/vjzMzyMaQBAwmWT1+zUvWnXOvTrnnnOd8Pp/neTykn9Dt9BE1BWnn6Jt1tIoCqkCqkiRP1u925BLSNWPJfM2SCChmalR17WJz1lNgXlSZVCCMAxRTMCh5xWD9KGRJQhCusvfK53He8G72XVQc2yzL+Mmf/ElM0yRNU/y1ebv1lqZhFPYXpVKJ06dP47ouQqiFwivNqdYqTE5Osrq6zLFjR0iymCQpbk6zs6dxSia66mJVUvbt28N99++n09WY2rSdZn2ITrfLkVOncF0XTSjEcUzJNrEsi4mpySJPVC32b6fbJUw8kiwsBt9VgaIWMye6phMGPiW7TJppyCQnjkJ8t4OQBmmm0mqNMDo2Sblc5trrrtqw7ej1emzfvo0k31yQ0+kTlMvlYn7MttE0UHWFXIEkj2j3VpAiZXR8hOc859mkiSAMUw7sLwQLRw49zEiriW3qnDlzhs98+pOYpomiKFSrVS6++GKqlTqt1ij79+/n6U+/nqc//Zncd8/dHD66n/EJg+kzK3zpK5/j1T/6omIOLxMksYKulQsfrCfQ0f17i3ytgLaeGqAUxE0WxhmFJcO6ESpr27mWRrBWeVPXBtUzkSMVBbFmulGIBYqbahynaIZKmueEaUzJKEEcYsucmAGR36a/2GNsqEbaXyWcP8K1OxvE7gyhu0gQhlRqAkMJcOw6tVrhgxi4Pqrr4w58fN/fiKIrht4Ln8QkSUiTBNOxsEsWjuNsnF9dVaU/cOn4KQO/y/ySi+WYLPThF37nS1Rb4KYagTiDWjaoTdbodyOUTMfRRugGKjGwtKSjdzSSxKXfniULZ7EFlA3YtdVi80SNPF1lYqzM1ESVoYbN6ESLPEvPosHFDGeaZERBADLG932CMCiEQQh0U8coK2imhhKrRKlG3wsJopg8yoj6AaVkuVDDKjlVUvTKgEYeUEoWGR53eM7Fl6DoFXJh42eSucEqn/7SQ3S7EQuzsG0LXLJ3F+3lOaq2ylDNYPP4ECoJI80KqqojUcgQJGkGKORGTr+/ROLPkvUGSJkTLuXMndLpVKroVgW0Gn5s0I90cqWMVR7GcppMbN5Gc2iE0ZFJVFVH12Hm6AEqpo6SS7J1g2RFIoQkF0nxwLD2X66aT/ZJ9P8M/t2QNYB77rnnu8LglTwDkRZPYlKgKjpZHCGkBIXC5uHbFMm/7kX7vuGNf//+W+V0PMC2Wti1Gla5jKFppHFMmkSsnjnO0tISC4vLRHFGqVJlcmozYxNTDA23SPKcJJWo1RaGU2fzpt1sveYGhMyoOiVk5LN4+hQzx4+yPD/HyaOHOH34MN3cpWusAFlB4kygCuVWCadexxlpULNriFxgSIsxZZyKrJCkKWqgYigmIs7xl3x6/ipZEpIYoDdURNlAsRWkJosbR5ajqQqkKZqqkqp9Uiulu7qM9HKqeZPzRnayemaZXq+DXbMwajr9zEXo6ppB8FmleFm0mRRyyL7uLZTB12v663u6SFIilQIllyiGiiTZSARKpMSptFhaHmDGcwxXpxkfH0dVVTyvSBBYV22uD/e3Wi2SpKj0CSHYtGkTMgOV4klVM3WkyEnygEqrwlMnr8H3wsJiI8oomwbLp0/SkCre4iInvnwb+/ZcwBdWzrC0sEjohqx2O/hCEquQ5Bn1eg2ZJsRJwvziIqurq2h5ITjphmGR6FBrMNxqAYWfWpZFZLmOYRhEcYBQDCxH8rznX8xznvsc7rj9Tu67/wBn5l2WvjDA0lts3XIBWzZvY2xikomJBqYxSZ4DQkFVdXoDD0VR6PV69Ho9lleXiOOYRqNBc2iEHPjs527mwzffjMCkXhticmxyI5FB0xQW55cwNYsffsnLmJubo9/3WFia57777qHZbLJ79x5s21hzl5fUGnUazSZ79m7n+KkH2bptEqHERGkPw8qQ+Gi6UlQG/h1DipRibq3I5lwnZd8QUC7ytepbsrZ8CmgoWVFZzKGozInCqFeIHISCzIvfyzxBV8CxDdKwB4rLlz7zUXZNqEyNW+yecooHHjVjJB/gzS8WlS8yWo0GwoJ6s4bQBH4QEAxywjAm8jzSNN4g8816QeSkUIiiiMFggOd55EmK1x8Q+cEaWQeZJqhZjk3CcMthz+YpLKfJDdfXiFWLU/MdZpcHHDoyz8xMn14fHAmmI8EO8aOEJBHIyCELDXTVYOfWC5ldmCXLE/ppyht+6+3s2rGHj/3zR/jULTfT++ICjpPQac+z2oexMWiNwI5to+jSZftIjU2jNao1h0aryYQszGvVNCdDEoicJEtJUo80iMn8AAMFqUoMJcHWVKolq0i5yDOSOKPUMPDiBIUEf3WasmWj5ypCydGDNpdM5YipEva+KrrhoFsltk4+hShXWGoP+MT9Z2jWmrRX+hw/skQawsQo7Dq/zORYg5KtMj7ZJI5DJidr5EmOqupkFDN0cZoQRdNogYsdBMQRyDYkqsn8qSqdcoOjwgKtih/rpJ0AN1TJhEWmGFilGqVKFcspo6g6OaKwtJEalnlOCfq9wr8rsvbdwqtvfBF//K5/LvyUclCSHEtT6bld1rTW5P+KYc1/LX7yFc/9lszv7f98u1xYHmel3aNSqcGaWrHvdrj/5CPMzMwQpwmjI5PUysOMjo7TbNUwyzYDPwJUrJHt7B7ZyR5UXmAaqDJF5hFx0OXM6ePs3/8Ahw/tp99ZwD21jKsug5grVqBU/Ogtm0ZjCM1QKKsVqnaJqt3E8zzSvkTxbDZnDap6mSgI8bI+Qe4yyHv4MsZLEuhAWa9TE0NosaBFhucGCNVGdSz0sASyg9sb4CQO0s7JRIpiqeRRCurXB59zkW9U1ZRMQUiBtjbALclAFi2onJxMyUEX5Jok0oskCpK1qlCeYzg2w1NjBKsR7XabhYWFtbDoLbz2ta8Vf/d3fydPnjy5YRIZRRFhGHLZZZdtxFAJIahVqpCnTE9PMzoxjhCSTq9LludMTW1mfHILJ09Ok0YJ7qDLUiKJTRtpanzl4ZNoVhWExDbXPI5sk0azTtQdkGQxQ9UaV199NQceOcjs6dNouYKmqDiWjWrodLtdBv0+119/Pa2RoWJ4XRaKxkLokCFEzEr7OK53jGc+eyfPe9HFnHfeDpqNFppqs7zc4fChY3zyE5/j4MEVZmaWmJtbptXawnnbdtEanqRRbzHUGmN0ZAsX7Nq+Zu8Bhu5Qr1R4ZHwze/degKE7BH5SmBB7MRdetIc8VxgZG+XhQ4c49PDDhHHMxMQUV11zJZs2v4TPfeFzTM/MUKk0yKWCrpuEkU4clxgd3svPvv536faPIbMSulYmDProukkUJU/2peOJw3qUEFlBmkQKFNFIAPIsMcWG55aETCn+rhAV0UUSpFTJRRGBZQiN2emDyPQkrQboNQdvZZ6V5WUu3iQYtwVm4KL0YjRDxw99orBHEA3QTXDKNnpJo1xvoiomnhfgdnwCNyAIPExLo1J1cEoVbNvGsqyNaLVOp4PneYVxs2lgmsV8ZDEjmtD3XFI9IhMCN3GJ+xFCKqRRnyj1sIM+2+yc8y4SmJc1qFUb2NUyml1mEKucXvRYXMk4enyBqa0X8IlPf5ELd10EaY8jx05z1RWXsu/SC8mQvPKnX8m+Z17FHXfdzc6dO1leXeFd73onp84c59hMwFdmOpTtMngDwv4cO7ZM8MIfuJ73v/d9TDbg/JbG2LBJY9xheKTKcLlCqwpiPEcRhY9bnqdIpbgeDQIf1wtwwwFxnEAG5WoJQ1OoOSVKVpkwKiwzOr0uWQpeFmCmOYpIScNlyBOMwSp7GipJssroiMVVO7ZTrg6BZuJGGT4KR+dWmP7KcZaXfVbmCwKqA5snYdN4iZGGw/BQnZF6kd9ZeBUKEnKkUngHKvj0OnNovQGNMKIlBEJolEo1zFINwxoizm16A0m7n+BGkkhqNCe3Ptlnzv8zOEfWgN/8kevEW99zk+ylCTLLEVEAoYepCKIsI08KB/PvFV7/I99oM/J3//w5eXK6T33LBFvHhqlUasWcDYJOb5VTR08wc+Y0nh+iGAYjI2Ns3nQe42NTJFlMKlSktElNk6HzWjzjvKt4rqFiChWRhMjUp718hmOPPMiBA/cyc+IoyZLLEstABAKOlAEbVFunPFTHaVUIVA9FyZiqTpK7Tb765XtRlDKmYhO5qxiaoD7p4IyoJPWMWId4FWpJiSsuuooPvO9dKHUVy9IQQpKkKeiQpwI0A5IczS5sKxBsVM9y0sJzXS3sBbA18iBFSg0lk2hIVKFgWBZBP8TWLJQEspUELVQYLPV58L77ee6Vz2H37t3ceOONj9rnP/VTP/WEV3Fv/ugn5Opym5WVJVaW5kAJ8LyAJAyY6U+j2yZSSBzDAiNASyVuv0d7ZZnx4RFOHTmGrVs87dpraW2a4tbPfYZTJ04yNTXF0aOPcN555615K4EhHPI1s1UFjd27dvLC5/8gqqoWijUpOHNylk53ldXVZZaWFnjadTvZsuW5DA23GB4uxACnZxY4fPQUjzx8gk9+6j102j5JVLTnRsamOH/bbkqVMq0W7N0zhWU0yDIdIXQkF5NmMZ1ekQFr2hYXXXZxoYqNYk5On+LI0UNMTExROq/E9MwMQklRVA1JVBgHZ1ahosxs8two2rpohU3CWot63WC43++jiq9bp6z73X27WJ/TWf+Ms1V26+pf8R16vRXvF4g13yxBhhDZmrNWYc9g2CWiKELmKoZhkUYpqlCRQhLLBFWT6OtV5DSktzqHP1hBV1PUPEALFrnkghpZvEyyOqAehdTsFNO2sB2HSqOBbtqFD1ick8p8Tayik0YqqaYTDBJknhBFCVEQkycpJdPCsHVq1QqlsgPAwC1Imu/7G6Ia27ap1AoRixCCKIrwfZ8sTsh9F1UqWKqJ4zhUbB3TNggzDUO36A5cPN8nij2kqpDJHNntkKQxjSxB110mdubUa/dz9U+PoRvTvOKabYThXmaXAz78d7+DXmuQaRpfu+8+brvrQXouqAqUTAMns9BSg1ARKIlCEOYMj23mZ37x13jxC1/Ay179C9z8oQ/w4Xe+C2exzCuu+Qn+8G/fRjBwue6p+3jG0y7i3js/x9EjJ9i2SWHTeIXxoRrDtSYTYzZToxTGyEpGlsdINSHLIoJ4QBDHuH5AEkcYmo6KSlk3qZgGimGQyBxMkyDyCXo9FCKC7mmCtIshCneEUuQxhc/IlhRtRxXNKmFXG+ilOlIxGfiSE/PLfPVkm4MHF+i3gRxGhmByDPbsbuA4KlNjYwyPTKKO5GRJsPbdlCR5YaSd58voOcjEQ6QelaQ4P9WFu3jXr35OqqUauVFFr7SoNDexecde5he7OPYQ1zzv587NtD0BOEfW1rD3vCmWVu5HqBKZxuC7WKpWPNHKnCT5zpVn3wl+6kee/U2/8G9932flSqdOs9HCqVUL7zIg9Poc2X87S4vz+AOfTApaYxOMb9lCud7AsJr4OaAJVLVEaXwnl47t5vJnvaaIItIFWeSxsjTD/KlHOHH0ICeOPsLyzCy9ExE9pQ96BBocKN+HrpokWchLb3gZZ45Nc/fBOWIF0l0Zi5tW6YouSqaQipzBfR4z1iQpEsIMv5dR1yqYqkK8llWIBM3QiQMPXdeQQiGNC1m8mmlYqomeQxpLUl8j9SR5N0NNFcLegCyTRJ6LSQl8gaPZaAI01SSKFKpOAy3W/lUS9ycCN77kBeKfP3yT/Nrd92IYBqauM9QaolGv0qw1UTSNtu+xuLKMjkKWxcg857777iMno1IrI+Ocu+69B/PII3Q6HUxTB/K1nNEiAqpWK5Mm6Vobt1B3IVVkriBUjSQuhq0nJ6eYmpxE5BkZcs22JCGKItorHebm5ooc0zhm584hnva0n2F0dHzDGHdhaZUz03Pcefc9tHvL3HXPP3H08CJZarN5ywWMjU/RaAxRbwzRaNQx9AmSPEOggtAI/YjQTQiCgIXFWWReNFgEKUKJUbSEXCYgU6QIUbQIRQsgDciJkDJZG3YuKp+33XYbV1915YYj+7pJ8L8Wj/0erL933Ypl3ZrhsX5W3wmKzyo88QRrxX1RmKauuWURhRmm5pDKDCIVS6iI3EOKmChw0WyVfmeB08fvZdukQIsW2GZnDFfKNMpNVLVCimSpp5CkBnGeEiUxekWA0EliQRAGuL5LGLlESYiKsuH7V6mXkSoMfI88S0nUmEQJMFQdhAFCJY5SwjDED9yN2TXbtimVSjiOg11yyPMc13Xp9XqEYQgyw9KgXC5hlyvopoHUBG4W0Xd9+t0eYRSgAralUyvrVCtlEApR7BOlCVGeEsYxXT/EzsDOIYwGRXZtHqNGEd5yRMWx+MFdI7zy8stRjRoDD5Y6KUdmOiwPQo4cPU7fHSATeNZTn8JLb3wqYdahPlHjR3/hZ/jRN/wM7sBHr5e58XU/hZpJMpniaxns2McX/uSP6acOX7xviZW5M8SDGYwcahZcuKvOzu1DxP4SYyMlJkbK6Agcu8po3UZRwNIhDl1C10coITIpDImll5KHCcQpig5Vx6FetdFVHZmroIiiCJvFheBG5KRehpP7hcUPOUN6QKkRcP4zLZxyk0p1CN0ok2Y6QQpL7R6fuWuOoyeXWVkBpwy2QSGEmIDJsRrjw1VsU6MyZNMYrRSCm1yi5BJNFA9FSbKKf+Y0C0e+wuHP9MkkqDoc/sxvS92qYVdGyPU6TmOSpXbIzr37uOb5v3yOyP0rcY6sreGT//uXRf3pr5JeFqLrJkYSoSFI8hxUgfUdqs6+m3jjK5/zDV/4d370S3K5U5jJbmsMUWs2MDWVNEnIwpjOzAwn7r2XpaUlMiEoN1uct3MX45ObEZpGJlOyRCFOoTyyjS3NCXZccwO6oiLTFEuoeINV5k4f4cTxhzhw8D6Wjx9FwUaiozpG0UEWsHDvAiyAMiSw6yXyDLw8QVigCUGaUdiDJBZCKliqLGbUMkkWZ1hpidzLiN0E2hHZIEM1Dfpdn4YzhBaDg42SCBzFLKohZk6uSK645hp2nb+L3/+d3/iGffTHf/a/5aA7+I72/cc+dYt88Q0v+ldfcLpeD82x0AwDoUDH7eIFLqemTxdJFH6Irus4jkOj0aDVajI03EIIyczMDN6guNl1For4Kcsqsbi4TL/vs22bhaYZG8kHAFkeoxs5qpaTZgGIBFUrnpqFEpPnoOo6Mk7ww6CozCFwnAp79lzI+ecnZFlGuVwmz3PCMKS9urxmlBvS7Q6oVwx++qdfxrZtW6hWWphGmYWFJQ4dPcLs7Cy3fflzHDx4DNOoksY6qlJicmon27ftZmJiM6rWoNHUWPjSSbxBH6VWL6w5ElCEjqJ83bg4TfNiiF4xEIpA5nnhtK+q2La9ked6thXHvwWPDbVer56NjIz8q7Jg/03/lgAp1LXqZ4IiBNlazBNSL4QjWkIShyjkmCLHUGFp9hgzM3ezd+cwF4465IlHX3MZmYhIk2WkDFGlhVR03DRB5ilplhGkHn5UVB+rVQvHdmhWKmiagReFBKTIJII0Q8rCeDWOU9yBTywj+p5L4CckUYSqKBiWzvDIELblbCiE11MekiwjyVJ00wBFrCkqixm2KIoABUVVqDQqVKtVLLNKGMV0uz1cf0AUDkjjHFuFVr3OUH0IQzeJ8hg/zOj6EZ7nociEuB9SrthUSpWCGJoWYViQFdf3iAzBqpuSaSFGuISmLGGqAjNaZW8jIrAynr5JML5pM8K0MUsxn3nHTxPlFl7mkAmHUqnF8NgWJs/fSV9Teeihh7jplo9wfGWeufllMhdmAoGWGYyOTnHdC67jhTe+kO27dmJZJQzF4mM338x7/uEfmBwf5pd+6Y2EvQV+99d/njyCPTth964hdp03VoTWR5JBv0+UpARBhKYU10qnbBckXmqkaUYsE8LUI41jNCRmDjVhUjM1sGsEQUIgTERikuQZwcAlTyNKjoaha6hBRFNE2M2QbWUFq+RQqtZpDk+AXqbnx6z0Xe6badPtDTh6ZIXlZVAFbJqAnZthbKjClskxmtUqhmXSaFYZi5soukacZOiWiR9GGHmfwcoss9N3EfoBXz3wXr76oV+RmmFglop8a7vcQrdqlIcmaY1t5ZJn/so5MreGc2TtLChpiE6MrQjs1CdLIzSKgfR/vukjtKePyj/7b7/57+LL82Mvefrjruf/+qv3yOPLs5jlKhOVcfZccgGaaZFmkiAKOXF0P4tLC4SeSxiGlMs1mq0RtmzdiW00We9F+kmEMCuM77iaqV3X8awXZBjS46Pvfju33343raaDQKOqtdClxcoDq0hDMkgHCE1hpDLBlVdcwaGjB1nuzsEqLNy2Qu4W8SlqrqOmGkPVFppiUrGKSKnNmzdTHi0jhMp1r7ya4ZE6P/2G139bx8RULHzhfUf7+d9C1AC0KGPUdnjNK1/Bhz58E22/hy8iTEcjD4rqGWmOyAPcQUTf7XHs1El6/Q6aUFAQNJtNNm/dhuM4lCwb0zSxbWej6lO0QlMUlY3A9YLAaQihkqYpuq6S5xlSFCHYqGsGmXm2EXOz3v5TVXXNtypbU3GWueiivYCCquhrKQDFzbrb6XD0yD10Ol2EgHpF41Wv+AG2/cYbGR0dxTAsup0+Bw8+wuHDJzk9+xAHDh5idaWPH+Rw3zy23aDZGGXH9gbHT96H4wiE0kYVCqZm4icReSYQQlnLUC0I1tTUFKOjo2sZjUVs0LfTBj2bsK1H9tTr9Q0CqCjKoyK9Nt4ngDXVspAaj/ZCy89aRlnzW1OQuUBXVRApaRqjCgNVMYnDGNdfRtM9kmCFOA+RsY+axqycOcSF2x3qxhm8To6GIGp7qHmKoaY4tTK6aTEyUkcoCt1ul8QPSAMXS1EQqoJqlsg1A1/mhF4Pd+Dj+QPyLMGydGp2Gceq0my2iJKYvpegp4I0lQipoOsCXVMJIp84TUijjMHAw/MDEAqVch3HKSprqqqSZ2v7dS0hQlUEiqaSSgMvlMTRgMDz8D2PLEkwTBOrqlCvFLNwQtNwo4B+z2fgBURZRC4jyqbC5gkb265TrTfJcoVer08QefT6HdI0RtMFo80yzXqJUqmEQCWOItK4ipd7aHZCrpnMt0MMWyFvz6FnkIceauSjk6NpJmG3xvziEJmiMWQ5PG83zJwus2CrLK367NrzFF78kpey6+KLSfIMp1bHDyWK0Ij9lBc+47nceP213P3VT/Lg7R+ApMvrXvpcludPYGgeJSWjPb+IDuRrFho5AtPUEbqKZes4pQqmbpOEEjeMiEIfIYs8UrNkY5ZsjEqNSOiQC4IoYOANSBKPXGZUKjaOY6NbFqqiU9JL9Dp9pKkjZEIapxDHrJw+jmkbyCyjnifYZkhUTbj02hqVRhOnXCVXTaTpML/U4/ByyKGvHOL0mQA/gJ07h7jk4j30VuYQWYfhqk4677ULAABpXElEQVSrDiXLZnKiTBJ5lCybJMzQVW3NzsXHWz1EN/A59ZBPN4I//p+/KlOlyS/9+p/y1Gf/2L+Le+93C+fI2ll47qXbmT52CENJ2by5yvG5RU50YpIspuNJbv3il9i378PSUnPQLaY2beF97333v6sv0G/8/Ksfd33f99Evy1e+5Hrx1+/5olxuT7DaG1Cu1TdMQwfuKqeOH2Tm1DRZGjNUbzA0PEFzdBOjYxMkeYphKPi5DxboloouBL1BjwvOO59n/uCrOHT0CGHYpe6YHH/gATqdZbIkRc10Sn2LifIE1U2FncOuXbv4tV/7te/qvn3Tm35R/I//8T/k2QHt320IQ2GhvcT//cd3IBQNqVpEaRdnQsHreSR9QdkweMmLr+Yrd9zGybkATa/hmBVMRWDkAjMRzJw6TYokDn2SKOb6669nYmIMKCpBqrrm15UJpMwRQt2Ioirm1gDUogO3PghYhBU+KrLq66kIoChfv1wUfEaS5cWQf5oWHm6VSoV9V1y+UeFaj+XKsozV1Q6dTocTJ06wurrKlq3jXHzxZl732ueyecs2FEUjDBIeOniYo8dOcurUGe6445O4rottGrz6lc+CXMFQbQQJgrRID6Couq3HcxXbr/6r2qBnO72vL7s+m7a+Dx4bqL7eDlUQa+IXSIVCviYKUGCtOqaiKoI8T1E1SUpGmhU2HZrU0RQNBYnIEnQjRRUJnXabPI4YGSrz0IFPUjGWecqFY0TtM2h5iCphz54albqGYuhopk2728esCnwvI4pzRCipayadBZc0zRn4A4IoIJUx1apDo17HNCxsq4LMNZKgQxREREGEphdtX80yUSyLnh/Tdwf0+h2i0EXVoFQ2qFSbmKUS5WqZwA+JQp84yclTFVUVaKioiLU4N8nAHbC62kFmObqq4Rgq5XKZarNKJiEJc2IhyPKIJI3QVAVNs0kyDT3X6YcRvuuxuNRGUQROWUfTyzTqTZxSDaHbuGHK8vIK09MzpCFc8ZQt1BoGaRqT5AKhmkRRYYLbW20zGHjouoqhquh6glM2KdkCy6zhuyGZo7Ow7BKmKbGqk8mIuLeEpqiIZUHJd9lsDNiyVeDsdrCdo7gP/zn3nijjZTptVzKISwi9zlBzkqnJMfpLxzlx6A62jGtE0TJer0vTkGiKTslwqFaq2E4JKSVxHLPa7eF5IVmYkaUKWTLAMCLIcoIgIAgCDFNHN1XK1QaVSmHvgdRZbXe5854zDI/ANVddikw91DwqIvBQSLKEQRDQ7q+ShJCnGbWyjoZPuVbBLJdJUOh2++RRVBh/hwl5u4cXFXFhIk8YUjWUyOXycZ0Lhg0WXFgMy3zgMydJRZMoLnHtlZdyw9XXU61Z3HH7p7n3gS/jeieoVXJ2bx2mpQk2D7cwVYvR1ghjVs5qmPPw9FEypclX7znGqn+LlGi86MU3/Lu65z5ROEfWzsL7/+pPvuFL8Oqf/Xl57PhJNk+NcPEFO/ndX/+PWZZ95UuuFwA/9+pnfMP2/cof/LX0ugHDtRpbnnY9qmbgVCsMeh2yKOTEw3eyuLiM57Y5ceIYjqZzzTXP4v77H0ag4w5CBqse48NTIEaJfY+Bp7D/4EmE0MiyjNe//md485v/9/d83yqKQqfT+a7+G7fccot80YuKCpzjOOzduxchRGGF0fcpayXc0310RUdDJ08zPv7xLxBnMSWtRBxF7N17CXt2X8B7/umdOCo4ThlN11ldScjTDMMwNpSrZ7vyPx4eG/j8nWC9TXj2Zz42UD5NU7Iso9Vq4TgO55133sbymqIShiFzcwucPn2aPM+Zn1tE0SQv+aHn8OrX/BDj4+McPXIEZc3rKQwLS5Siavb1QOvH/vxrcPZyj/3/x8b3nE3mioUUyIoqm1AzlFxDl9ba+1NykZEkhSs8UhTiJWGiKWDIDEWRxEKl113g6G2fYqqZs3tLmbGJYhB/5w806HYSBr1ZksBDNRR0q06qlghVkyzOyHt92u02UeyhqoKyY9NqNmmU68VwOBqyA1FfgczGiwWin9CsGPi9BdIkIXAHGGGMrUK5UsUqVzCdwsw5itKCGMu8qMhpKoZewZAmWqzRnusRRCG+75OkIZqR4ZRsmjWDWtVBCuj7RdRZrggkBrFQ0BQTSzUJk5A4jukNYDBwSdIM01SpVKuUS05RVRMQZCqZqlKqWXj9AJlZmHadTDrsP7RAkgruuX8J04Hm2ARnOjGPfD5ky3k2seviKCmTzTKtmkar5jC6rUGShuQiXztPFKI4RpLR6y3iBzF+GJFGkizJKBk5TVtFNwWGoZHlKnnPJLbAdT2SOCZRDYxEorkBgoxq5KF5g8KM2CuT9BuUNYMrttrEaUZs1RApeJ5HkudESUp/4BOnxQyp53kkSUSWJZiajuNYOHZprRWq4vs+g4FGrx8g9RLLqylxlGLbJqdnZzl8chG1NsaXH17gCw8+wFgTto9ZjDQcGi2boWaNpl1mZGSEMEsgz8jTGFu3yeKccBDhhylpHJKHIYrMsC0Vu6RjliRSN4hFnQMPH+PEIY+Xv+JpHJ2ewxt0UHWnyPQdKKBZ3P61w9x57/1s3jTFYneemU6IKI0Q90M+du8S9MFkFT1Lee4zL2cQtBkeHeM5P/i77Nx5GV+98yH+6+/9CfVmgxe9+IZveU7/4/veJ1/3ylf+h7tPnyNr/wLe87a/+g930P+tePNvf3M1z1v+9lPSUQUTI6OYpsrmySafvPkmDp2YQdNMhMyZmz7EU6+6lB/8kR/i1T/yfAHw3/7rH8qPfvgjKEpRkfleVrfORrvdptFofOcf9C2wTtQA3vnOdwqAj3/843Iw8JibXWRleYn50ycY9NoMQp8ky1leXSEa+JDkmCg8vP8Ahw49gtOqkWQpcd9l89QmumqHNHUBNrzh1olQlmUbFbazydkTOSC/3hp87KzX+p/rJqmqqm4MncdxvPE+P8owDJPh1iiNRm3DbsS0CjKWJjnt9hyqlrN162buvfeutaSBnPWs9G+2Hf/W7TubkJ2NxyOA6/mrqQaF8V8KIiOVAaCg5gJVKkhZVJjSHDQEStiluzJD4p9GlTGaWqLTPsV59QX27hhh2IkQUUISGSyttBn4bUqOjqZBY6hKqzWCpltEicTtDvD6EaEfkpFjWCaqbZNoFqsx+H6E7y/S73dRFI04kvQG0PUSErnMDzz7OpqmB5lXtGFljmEYpJkkCRP8bhe32yaJY/IMypZOtT5EtVrHUA3SHII0J049vHCABMplA7tik6kGq36G7yX0XZckyQANVREMN6oM15uoqk6U5XiZSxz3kTJDVTQU1UATNoowcP2APFMIopzFpS79IGRicoQw1jl2dJnVwRKu6/GcZ13J7kQwvxKz3DM5Pif5gz/6K55yzT6COEJJNTSREniLzM4f4b5jD3Dv/V9ksHKChiUpqznbp0YZbZhYtkmlVqThiLyoOKlreZ9JJukNXFb6XQZBUNimCKg7Js26hWOW0DWTMIxp91ViqeJGAXEq8T0fQ88x4hRN0em1u8W8WRrjOBVqjQamaaLrRcJDmsaQpcRZTponZEYh7vDd4iHJ833COCFCYe5Mh1Ra5JnPU6+9lgW/T2CMcuJ4jxMLoNdHONkvcVB3qCQWJ+88Sn/xGFYfhsuweTMMDymcPzXEaDWnamkMN2roTs6IMUQuhxGkKHmKInSi1GRuOeArDzyIUZ1goKj88+dXOHmmw+mFDv2sT65sRlcvIFckp6N72bbd5mBwhPkzMxipVThFpZLh6iYmLtlJpVwnC3MePHGaC/buY2hqC5+/fYZf/+2/Z3SkxfDoCBc95XLe+8Fb5Kte9iLxh//rzfLzdzzA52+/jeFWmanNQ4TpgM5yl594/ZtkHqXIePU/zP37HFk7h+8Ib/rpx5akX8a2z31EDrqL5FmAJOUVr3gZ733P3zxquU6vy+Zt5zEyNsqnPv3JjQzN7zW+3UH07xQvfOELv+lF5E1v+kX54IH9nL+jQR4nKKiEqSSII/w4wg9cwn6fE8cPo2hfb28KIR41V7VeYVvH45Gq73TbH+/zziaDeZ5vBESvV9w0TSNJEjRNQ1XXSKQiEbm68ZlhsE7oBI1Gg6GhIXTdJM1iNF1d84+T31jt+jdu22OXe2wV7fFe22iRinzN/wy0XCWXCrEKKgJVZOjk6FqOqqaQZ8wcvZu6PM35rQg3P4nIwdThkj1NGq2t6HYJ383o9l0it0OchGikZFHGxOgkuqmR5RKv12PQdQmCgDByUU2oWRrNZo3G0DhCLXFydplDh48zPw/PedYehqp1vnDb18iNBtbQCLfdfoybbr+NklX4cbWGDbZNNKmbAbs2j1O1YGysRtyyyUkhFwgpENgkcc6yt4zrh4ReSJrFGAIqjsHwUItqrUGS63h+RCgTdCBLEyQJtm2hKOClEUkUMuj7ZElMFrtoJFiOTaNZw6k10fQK7XZIu9tjfnaBTEr2XXMVK/0+t3/tMI3W+XT7Pncd8/jCkXtQjQpJluN6pylXHP7yHW/hyv2Xs3PXdnZesJtE5tx231185oufZXbhNKvLq8Q9k7QXQZqjq3P8wDOv5rnPfiqqdFk4fZS5maMQ9XD0mPFmiYlWk+GhMSzLYHlhBpELao1h6o0WUtXwg4jl3ipe0CcIfcgzhMhxDJNmzVqb4dPwPA/dzhGRiZ9DFif4A5c0itG0otuQhFGRS2yoGJqOaelUamVM2yAKQuI0Ik1TkjAkTjO6Ychd92e8/3OfQhigl2HH5XvYu7tEN/I5dXKO5ePLKKmEIGLT6Di7rtxJpdXgoZlj3D87x0ce9sj9Vaw0x9EKD+ZyqbD62DpVZbgGY0MNxofG8LIJFlyNMBhhdMcODs/MEJg2zuYxRgyLsYlRplcPkBoR3WCOww96EBtocog8FaRhxOhwEyHg5LFH8MIKlfJTGQw2s7B4nIPD05iGw9DwebhSpzc3oP3pj3H7HZ/g7/7+bfL00mlW8xX2PG2YpcUFDh4/SjQbQ6IxOrKXye2T7Dr/cvmSH34ef/xHfygA3vzHb5Gf/fTnecqVT+EP/vB3v+Ea/O73f0C+5hUv/74keOfI2jk84Riq1RgbHqFcquB5K9TL36ii+7M//SPxype/RrqDFBB87rNfeNLW94moMD2R8NcibrIsQ9NNoihC1cFWFCrVOu7AoDw5vpZXmqDrOpqmrcVBafi+j5RyIyz+KU95Cm9605uI4yJCxzCMJ4SoPRaPrditk8b118/2PVsnk+vWG3JDwQlCrFUDcwWZ50ihkuWQJhHz8/OMjw+jKJBla27+4tv3QFxft3X/ufn5eY4dO8amTZs21tN1CzuK9W3baDMLBZlLDE1HxjEaOYnb48TJBxiq9Ng6VcHQdLorLp4nyZePY9cHGJHOjtYopmljWg6p0PDDhOXVDq7fI478whJBFYw2q1QqFUpOjSSDds9npdMhCHuQSxqmQclysCs1jFKVFVdw94EDnF4IGBrZTqC3+ZO/fZiJMYVEKCz1O6z4HVKriTqpE2QRBzoR8WwAD65gaRZpvB9dyylZks2bTEpKxLAD4xWTC7ZuolbSqFSbDA8rpFFIlkSYioauaWQ59Pt9+mFEu9cli2LUHFplg2qljmGX0J0qsdAYLHfJwwi318GwNYxSCc10MMuj3HHvEdLc5o6vLLJlc5na8DDzi8sc/MADtHsRcW7R2X+SlXbMM579AuYWeyi6QSpilpdnsTTJoYMH2H/wAUKRIsoWlVqVpeMncUwHJRSoEdh5xg//yA/xmh99JRdecjFhFJGmgNSJk4Q47dEcqmEbOpk74K4v3so//u0fs31TxAXbt9Kwi2q2H2X0BwPagwFB4KFqKbYhKJVMKlaZmtPEMEr4UUqn26fj9okijzROKNkq5XKVSqVUeNGtzYn5XroxZiDRyKWKG6T0vZggiEjCiCgaULEVLt1ZwXYqvOKGJlalSS9WmG0PmGkPOH7yCOG0T2M+ZXPdZHjnJszJOrOrS9x++Mt4X5WgmiiZzlhtjL17zifxfObOzPLs576A4Ykx7rz/dm6+/cuEfoThjFOtnk/oDZFH1yJZpTp3nEuuGOOeh44zuqnOqrvKgXsfAC9HSTSGGiNcuuVCBq6LoRnUSnVknmOa6sZ1zA8FcwuHSWOfJG3T9zUUr0MQljGMC4lyg8X+ScZ3aFhpj8VggWDRJZ5xSQYw0tiKPlrhqqueysljR/D8Ns99zgu48ILLecmNL5Vfu+depjbvodlq8fDxU/z27/w3+Qf//XfFO9/xD/Kmm77MHV+7m2ufdjmvecXLN64Pf/2hd8jPfu4z3HP73Yw2W4zVa3zsI59+Um4Y58jaOTzhaDWGmBjbTLMxgud1Mc3Htzy4/577KJXLQBGh9GRgXeX3/YSctfBuoRBnoBomUoZoikDIHN8bkKVxYU3gukxOTnL99ddTLpf5sR/7MS655BJWV1e59dZbCwuMtYrWepUrz/ON+bYno6r4KDw211OuH4vieqgoOlmWomkaaRrz8MMPMzb2jLOqh0/A/l5T0RqGUcTzxPFG21YIUcze9PuPIvWFei1D1QyyXEEzbNRkhXDpdq49X+JofRL3FINVDz1JGS/B+RfYmNYolVoLSzXpdXosLKwSxC6+54IC1arN8GhhE7J+jNI0Z3G1R7fjMhgMyLIUu6RRqtoMD41gGBaaXqLX9/H8EFsojFdtFuZOs/9gTD+GlSzHrNXwUpdQyVAjlyQGMhUFheHaMKZj4kcBeaYxaPeJfYnfluSJSb01Qrffo9bw+MEffD7tQzN87SufxdbgaVdsZaJhMVRRaZbBcSwmmhqNRp0sjdFVDVMr2tpRFBF6Pu1+j26vT79bHMBNk0MEqcaBIwPmvngPtRJce/0FrPQiFL3JmeWUw9OS3Bil3Bhl/4EH2LZtByJa4u79j1BvDnPp3t30vHmOnXmQQLfQhw1EEpMuu1TaNnLFY1yr41g2oZSoJZ048Lnllpt513vfj1AEhpVTq1QZa25i3yV72LmzSp52WJ4/Q6tRor+8wJZNKRPjOhkebmwipULkp/T7AyLXRdME1VKJctWmZFdRdB0/01hot+l0OkSxi6LlGBqMDA1TMkvYtl0M8PtR4UU36BcPXQIsy6JStalUyhiGQZJlaLogNCBrF76IGBkmEtcd4PcGZHFC1Y/YNvDZXI9obCnRHB0CvURm2ESGzmpnjONVg6PHlmhOnkelNYxdKjE2NoEhTHT16Rw5usDNN32AU7PT2JpJpkEeD+isPkieKVglj+akgdJMuH+hi5cucfTBaaxEZVitcvGVV3Df/fupVZuMjkzw/OdezlBtiE/f/HH63S7Dw0PYlSp+BDNnprH1DtVxlSBxGNs0Tr3hoFkad91zG0NNm0gLmTuziNovoUc6Za2Cpmk0Ng/R6fpE7YQzt9yBoW4ljCRnVj7O52/7ArooMdW6iJXji8QrIdFIlQNJzotf8hp5/PgJ2ksDSpbB6MQQ7/n4TfKmz36Yew7eiect464EhNOSWTo8/fprN64Bv/Km35G7927n9W/48e8JeTtH1s7hCcczr72OL335btI8JwM+/LFb+PO//KtvWE4tW5iOjSIUhHhyCNPu3bs5ceLEk7zHHg1Frp+WKXkWowgD5FrGoxDksmjJaUrRAk3TFFVVedrTnla0TXSd06dPE8cxpqluzKqttx7Xyem6FceTiXWquHG1E2dFKq0toWsqWV7MvhUzbQKhauQkZ7/z28I6cV0XQiiKQrPZLMK7z8qHfbzkAt1UyLIA1XaQqaDrRniRRacfMn7+JLKkMjE8iirzwgVeUQmzImlhoTdg0O+SRCklG4aHHKr1JuVyHZmD74f03ZiFxUVSmZCRYpVgbLNBtdzCUZsowqDv+/T9Pr6/gO97hEFI04Qdo3Vql7X4yR+qoFpVBrnGsZkuM3MRswsD5s506CUR+kSVjhfgLawSdjIsq4yhGxjlJrWhFhftuYSnXH4lMoNjR4+y2lni4ov28dL//occOnSImz54Mz/6Y6/DqJR4zY+/goP33kepCq0SjNdVyjJjsmmweWKIyZE6oyOjlJSUcqXO2FCEKsqgVzg8vcKd+w/TGp2iOjnOcr/Mn717nuUFj1pDx8skutWi3/ZZ6k7THB1mtn2aRMQ4FQfppHz27o+TqF1SM8Q/42LbDkPVEc7fvpex0QkeevgASeqysNrGMKokQYgQCZomGB4dwrY03MEcJSNg5czDPBge5sItF5KGJxjV+6RLCWOWiVk1aTVbaybS4HsxSRYiRI5uKSiqRFXFmggmJ45DfC/G7bukQYht2NTLJUpVG8spkSQJg8AjDgui5vs+iqJQLpeoVGqUSgWZk7nA93z67oDA80nSCEXGlEsCp6pSraroukaeKfi+xEtd1Lok9HMGiiTquuhqRKUUk0URpuexs+KydW9CuX4Cw1ykVG5gl3osd2K6oaRVVblkT0S9ZHL69Cqt4SrznTm01hyjm4fo+yGdpYDklCCPYHJqMze89AX02z2uveoqfuE//wIySvj87bfTaDa5+NKLUFXBzNwM733PB9CGGvzqG3+CXTu3c9OHPsBfvOXNnL9tFzsv3stD0wc5KU/RXlzF0wNWD57GlCYT1SlcchoTI2zdNEWjXkOSsLC4yHK/y8qKT3/5KEJTSZWAziCmv7qKrW5CZBfT6fnMrR6ndOYknV4Xb9DHqjiYJZU7Zm/nI2/5AO2VVdKTIfg2w9Yor/qRF/Da176Sr9x9B1de/Sypm4Xy9tOf+zSvf8OPf0+ulefI2jk84YizkNmFaXIZFYal+uN/zQyhcuW+K7jvnntJ0ycn53H//v3fd23QIuNRA2mgKRkyy5FCQQJCy1F0BaS2Ic5Yd9hfH+hfb4muV4yKNkOErusblhqqqj7pRK3A2V5k63/mG68rCqRpjG5aZLkkSQqD3CyVCFQk31lpTdO0DYK7jqmpKXRdX/Oj0zdMdteJmq7rCCHo97ocO3qY48dPkmZFXJLMUh48nvOFeweQxCTePGUrYfvWGlMTDqPDJSoVg3p1BJk2UPJiO1KKtnC/NyAYDPB6XZI4Q1PBKZcoN8dwag10rUTsBSwvr+K586z2BugWVCo2pZLK5MRmbNshK+zeGAwGhO1llpeXkUnGpAYXXVxi6Bl1rJKNblUJEp3ZpYy55YSjx5c4Nr3A5q3bmdy6hYeO3E/p6p383M/9Zwy7gswFqysd0lRh1469/Pp/2c7nb/scn7vtSwhNUBsfJnA9ur7BaifFNGzun1NI7o/w3EcoGWCpsHW8RL/tUy7B+HgZoel0+hrHF7vMLwcIUQHVItZsfKlzwe7dnL/7AlqbpugGq3zmSx+hadisLHdpd5dY6pyGQKIJHUOp0GrVGPQ9tm3ZytVXX83zn/8CrrrqSsLIp1ZzUBTJgw8e5EP/fAsf+eC7McJZrtw7xFMuvpjJ0SphoJNlCQvLh0hCnzTI0RQdyzCpOmW0XOD1fDpuSJREJGEfmWeULJ1arU652sDQHOIkpxd6+F5EGEUgMnJVkqgakTSQUYrvF2bBQRBAlqMbJtVyhXK5TK1WQ2Y5gR/R7bbp97skSYqqCQxVY2JsC4ZtodhqYXzs5YRejO+5+J5HqmRYtqBcURlqNKiYDaIgIlAhSgJCXyBUmyBWUXSVNArxk9NoQYTaaWNnPpeP6lwxBsMvnqRSmyAVJm4CMws95hdjjmjLLNkeT3/W8/it3/odmlPbmDkyw+adF4CMEbbCs59z/drFLUMi+ZO3/Ffe/Jb/tnaqCz5z2+c5k5zEHwtYLM1x/K6HWZltI1yNhtmgKapccv01/Nf/+nt8/JOfIE80Pvvpz1BRM/Q0wLDL6IrOkFFGLeUMbU6pN6qMjm9H0Uzy1CQIEk4dfwT8FXyxSEaONWJQ31mlPFZl5swCB297ACKBLUxq6iZiOU6cGjzrBT/Cs17wdPGsFzyd3/293+Rjt3xK3nXXXTzvmU/5nl0pz5G1c3jCUa03GBsbZmiozuLiHF7/8Vucm7dMkSQxeZ5z9OhR3v1P75evee0rvqfMSdd1kuT7KxDcNHWS2EdQLaRmEkSR0A1JoSpEpAh1rQolVBRFI8skqqojpUBKgaJoG1Ya69t5ttntE2Hd8Z1CfAPZWm8BF3/LJCia/g05oKqikDwBLdyzW8OqqqIpKnmabbSHH2tNoiiFcvkzn/kM09PT5GlhSVIuK9TrFrbTxClVmJ2dx01tSq3teJrGkUBjfkEnOtlmfu4kvt+hrKfUtZi924eYGK3SqpuMNhs0amXikTJpGqFoOqpuECeSfmeJMIhxBwNCP8VxDKo1g1qtRmtoHNt2cL2QlaU2/X6PKPYQSo4QGSXHpNEYplKuoQqDJM5Jw5T20hx+4BH5Po085/rzDW64vEmzoVCu9bnholH64Vf4q9++Dak2mJ73ePCRaWYXOgwij4iQXJXEkUSRJiLXqFp1SmaF5cEqYZLzvBueTeC5fOrWT/OMZ7+Ie+65j/2nusSpidKRPLyS02iUGLg5rdYQ5RGdmTOzXHr5BYil06i65GjnIeRqyBcf/iQnTk2jK3ZxLoQqw6URVr0uV175VJ757OeiKAoLc2c49MhDzE6f4m/ufyt///d/DyLF0GHQXuGpF25ix9bNHJ+ZY8puc901NTa3cpp2SNjps9Dt4EchpAlKChXFolJxGBpvYFdMBl5AP3Tx4qjIjs4kpi6o2BamaZMkgkHg017tE0cBIgmxlBTL1qk3a1QaLVRNZ9BzyaMEkgyFnFzkqKqGqitIkdPp9vH9EH8QFu1OoWKVDKo1B6dcRncqRHFK0HYZ9PoEvouQGYauUKuoVOvD2E4ZwywRRymLy0t43oA4CUnTCM0AVZdUGwq1qoUqLfIUZJZjmAp5rJJngkTqrHZCwmAegSQJfCphiG3nbN4dU6mVsSv38oV3/wSV6hjLqwl9T+KGKvWhCSa2bGdi8zZ2770Ue3gMHR3QuPW2L/Hzv/FLqMMmHbeH5waceXAOfSB4+iXX84af/Rme94IbqDbKQE6eZVx51VXc+pnP8+F3vYP48DIl26arW1z/ohu59QtfYNntsmViM/v27WN1dZUgiGnWhxhofVpTKv6qy9R5EwgjZeXMLL3egNn905Trw1y951mcOjHD/OwsATEaOpftvZDXvvbRKUEvftEN4sUvuuHbuOJ8+zhH1s7hCceb3vSL4vOf+6JcvwkaxuNHdd1880fExz72cXn77bfz6le/mu81UQMeRV6+FT7+8Y/Lb6XgfCJh2zZZlm0Msq8TqvXqzrrh69n4VrNnZ+dZrrcSH+u+fw6PjyIBIlmzQVE32qWbNm3iR37kZTQbo5yanubgQw/SH7S5+uqr+OAH30+SFxFdrtum0RgiR9DuRshMMLn5YizTIIwjVKfMiSzj2EJEdKxLZ/4Mqd9mqKpSKwlGhjImRhQ2jVeplB0alQR1eIg8DRECssLCjSBaYXl1hl7XI/ITVFXg2DbNZh3T0jFtGyFUuv0BS4szeH6MIKdkG9i2zsRkC9u2MfQSSJUolCwtLLG4uEAQeqgGKCrsm6zxjJ11yvYkulmnHakcOr7E7JLPydNtTsy0ibIQS8+4aO8kilZeU61KFAzuvOseVA1GxuukaUqeqcg8p724ykirRey69LOIcsXkgUN3s+2iHax0llmZX2L59jaOtCkHNobpsHvXRTz3OTfyyCMP8dDhu7j/wTt45MhDJImELCdPUhqVEpdfdAmXXHoRzarK4Ye+wPbxSZxkGkv5KldeV6Nsl6nYZTRRkOI0gsSNiD0fQ1FxSg7lchXTNgjilN5iTL/n4fZ75GGEU9Io18qUqg7lag1NNxl4IZE/IA5XSOMU01AwSxa6ZSO1Em4oiSKX9sIS3mCAogkqVRvbtnEcB8epoKqFl5o7iAjjTjG/ZuhYhoWhGmiKgTfw8TyPfqdL4AfoqqBZr1Kv17FKJVRdI8+h33NZWlpiMHDR1OIaUzIcms065ZKNoQjiVBIEKcvdAav9NokMsUxJ1S5RKbewS05RfcsTwk5OEAaosURFIwpSTDMhcFfpdRYIfJ84jtCynChUmO/YDE7UOXVXA9Ou44WCuY7H4aUOE+YCS4dj4vmICydq/OXf/CXXP+f5IBUkRfZsmntFxJyqkJLxrOddz8GZR/jIX/wV/+u//y9+41f/P17zn36Wt//DP/BLv/LrdJZ6DNeH+eq9t5HqCYdXHia1UuKaT+YkHDlyCHoSsioNZ4xnPn0v9bLD6VMnqehQmtpCfahJpz/H5h1DT/ZlCDhH1s7hu4SDBw/SbDaRSObn53nrW/+vfOMbf+Yb2MHf/u3fcmZ2humZk0/KeqZpSq1W+xeXWydq3wvStnnzZkqlEvB124gNVdhZ1Z3HI8FnKzHzPGdsbGwjWPts64mzw8nP4ZtDyiLgfj37EoobXavV4uBDDzHo30suFMqVKqoh+Id3/SOOY7Ft0+aizdwq0iLyVJKQkasmswu9opKnCKRcoVoroysC0yqzfc9TyHIIogwvg2OJwpEzMelxDyXpoaY9wu4stpJx3maHC3YO02jqlG2b2lBOsyWReQZrVdQ8y0jjnHa/w2AwoNfzySTUawbV5gjVxhBCNZEyI3A9FhaX6fdWSeIiiWF4yGLzWDGfpeomaSbIpMJqu0u/N03kB2h+wHkWXPHUEtUbJrGcJqrewE91Zld8usEyh08ssWPMYxB5jDQnOHbiNFECQoBm68R6wmn/NMM7R9i0eTsnjkwTnYk4/cBpTKkxqgyTypyu75IlUDUcVjoRn7jl47hem77XYdPkDi686Bou2LGTxJvn3ttv4il7LS7bo2KZh0iigOELInqdJaTsE0uJO0hQEKQyJs0j/DhleXmRPEtwSiqNepVKpYblVAGNIAzJPI88EIhQoOsKVsnGLFWQwqLbz4iSLp7n4bk9SFNKhmCkWS/8HDWdOAcvign8AbkMQJGoqsQyTEqWgyoM3H5CGBbJEUHgIiWUyypDQw2q1SqKMMkySR4lpEGKzHJMU8M2LTSjRC4NklShO+gTxQH9fhfXjdFUaNQdWo0WhmWD0PHjhNWBT7/fx3cH5CKjWlGxnTLl6hCOWcFWTdx+j6DdJUx8Bp6HG4JdAl1XGR6q0ajVSeOMSOSURJV23CNIYhJFx+9EpHlEOR3QWV4ijWKk63FekrB7q0Jpr0VzZAoMA/eRt/Puu99OSo3J8T3MLvTZev5ehic2sefKK1BUDaQKQuPGN/0ML3nTL5JmEqnCT//0j3Ps1Ax3HbiPQS1kNl1gZKyOakSceOgEVl+Q9hRKWiF48D2XN/70G/jkJz7BV279HFdcfiWHT371+/Ip9hxZO4fvCo6fOCw+9KGb5J/+6Z9yxx1f+aZf/o9+9MNP6onxO7/zO/+mf3+dqN10003yh3/4h7/hvTfddJPM85yXvvSl3/Z2GYaxQQzOblWeXWF7rIfaY73B1sna1q1bWV5e3lhGymLuyzCMc0TtX4F1Acd6QPn6fp2cnCyOgVARmopCThRFnL99O25/wPT0NGGc0ut2NqrLjUYDKSUTU2NoelGxWxdShGHIwE9Zbi8RhiGapmBYJrZtY5cdrOEy/b5Nv2+hV7eQWybHJZyZ0eBYxKA3TzxYxFIC6qWc0YbOxLDDjs0jlExBo1KjMdQkSSIkRZVQ0TT80GPQX8RzB4UJa55jGDA8YlNvDOGUa8SpyqAX02sP6Pf7JJGLaUpKjsHIuEPJHkLRSmiqTZxkdDsuYbSA5/eJw4iqCddshRde1qRWG8XU6+TZHmZXfPafWWAlTVmOQg48tMT8gSV6+5ewTZiqjOKUW2iaRdAvgtknmi06gy5x3GXgQacTE3oDYq9HoMOyltM58lkC7wgvecFetoxI8I7SPh2RRTFZ4qJnCaapUW80aLSGUdRihGAwGKCHEY2SieeCikmWGLhByiBpE4QhgRcjswSdjFJVMDayCdt2UMwScZLT6Q8Y9APCIECmEqdUwrZNKJXpS4gGIa7rEgQRaRpiapKhIZtqtU613kBVNIIgYuD2C+VvHqNqEl03cMp1NK1K4BuEYUIUhHh+mywPECqUHZtms0XZqZDlCmEYE8cpYRiSJDGmAaWSTcmukKMTRhlePKDvDvD9sEhCMSXNRoOh4SaW3aDbl3z+tgMszMXc+OJ91EarlHOXUVWSpBEAAhVNMQn6Ad1OnyzJ8fwBQkhKho5hpNRGKlTrTaQUeK7AzRRSI19TvGeosaC76qEZIW63RxQF+L5H5+gnIMnIZxxW6k2mvzyEsOu0BxJhj9GOLBrju3nFj/4iGSq//ru/xl/8w58zedEWTt3/EF3Ro3PvArgmNb1FLiNymXHD817CqZOnicPTOKUSkpiLLtrNa3701U/2Jeeb4hxZO4fvGt7ylj9jZWWJ//Jf/ov8oz/6o+/Lp5VvF49H1L7V698MH/rQhyQUSQrrqsTFxcWNytf6jNbjmbdCQSaCIEAIgWVZBEGwISrYvn07CwsLG+kQ64pQwzBQFAXf9ymVShst18cav57ti/YfHWdXJM9+LU1THMfZEGSsVyjXW8uKyJFJRroWnWWYBs6ww+jwGFKKDYGClBmeN6Db79DurLC4tIDv+6iqjmFYWJaFUylRqRVRU9lZx77X6zHoySLSKUlIRIqaK9hmCU1YWOUG5doYURYhhUDRNRbznFkv4q4HQnors2i5C/EKtuaxecxmfNhi80SDpmUyNqQjWzXyPCUXa55zmUIaxSwsLxLFwVr0EVg2jE3VqDXq6EYZKDMYBHSXVnD7p4nDAE2BsgNDVYfKWBPDKqPpJcI4ZdALWQhP0Pf6hF7AuIALqhaNao3K5Reg1BokapnVNix3Mo4fWyXOTG54yY9z//7DfObWL7NtfAf9JCVOJapqshLezytfOMnOyZSGOcdIq4ZdvYw4SXEDj4Hn48Uu8dp8rFUyqdWa2NUyoQLdbge34xEFEVkUoamCRrNCrVHFsAxKpRJRGNJNM3IZ4CU5kVRxKiU8kZET0FtaIIoiBj0PkYGlKjSbDSr1BnapjFQVgiik6y4T+i55FKEKgVEqYZfKmGaD0FPwAp/BoEcQumR5hGnqVOsNGo1mIWCRAs/ziP0eQeIRJwGapmGaBrZVBqHQdz08NyIMQ4JwQBDElB1BtVamXmviOBUU1WJluU2epiR+ippYGJqJXanTCUJWzyQcP30v3b6kOXIee5/zVF71e39Of+EkX/7ip3CXZ5g5fYBt21qUS9BdWcCq2QyVDZAhmlolSSJM0yZLIc8UeoM+/b5LFAUkUUgaF2ITyzGx6zpOvYah1Rn0A1xvEUXkuGkf07LwhY1MVSIvJOnM0u4OODVzG70gx9OG+L3//YdYW88jroG5pcHsgzPIXk7daSGUBj/zq/+Jj374w1TsnGuvupLf+/0/5Cd+8udQVRXXzzh28gSe22apO/dkX4q+Kc6RtXP4ruG22277D0XQvht4vArc3//938t1MvAvZXjqus6+ffvYtGkTb3/725mdnSVJEvI8Z//+/dx4441s2rSpuOFEa0/CQhCG4UZ7b/21dXyz2KWzl/t/pSq3TpKr1eqjiNrGPsoFAgGyCJSXZF8n1iInSeMNgUe5UsK0DUZHR9m756KCVJsWWZLT63QZdHt02m36vT5zc3M45TKWZVFr1MlkTrVSX/N3SzbItO/7tHttwtDHMLWCcOU5jUYD2ymhO2VKzgW4rouUgjjJeNhNOJ7Y5DM+YW8ONe1jiADHDBlyYLxlsXWiycRwk6FWGUFGLuON+DJFNUgiSb8bsNKeI0oC0jRE16HVKlOvN3HKNQzLptPzWGkP6PVWSJIIXVUwDaiXTErNCk2niaLphEi6oYc/c7RI6AhD0lhy4bhKpVxCPTPNM7aP8rTdI3R9g+nTEe1uxum5RfwKbBt1GR/SqZcaqIrF6lJAu9vBd5dB5uiqYMip4NSq2GUHVdPJESyvdAh8F9frIjMoOxpOqUKpVEY3LZIkZmFuif5qjzBI0O0ybqAw18/xpts89eIdnFdpsGWsQZ745MMueZ4idAOJIEli+oNlvIFPf9AliiSlsopWdzBtg5HWcCEOigXd3oB+r08QBQghMU0T2zZxnDK6buJ5Ae12m16vTS5zDE3QaDoYhkG13sC2HcIoLhTAkcvAHWBoKvVa4dlnaGXy3KLbl7Q7S3T6HXx3gOUYlJsVOp2Uw4/ME6eS3XvPI4raqHqdya1P4yff+FugDlOZGuaGV12BpgpimRCLlEwG3P7Fz/J7v/XL9JdnMQRMNGDTiMHESM6eHVvRkJhGxqaJYfLYR+YBqgpJnhFJEIaDF8Qs9Y4RD3yIEsgy6oaGWXawm2MkSpnb7jhI4Pk879n7OLPcQ1NrdPo53aRL+4GDyK5OyxlhW3M7PToMjzapt4bQVZXZ2VnSMOCiiy9nub/EzOJJ8qxEmhdWQBdf/hR+//d/9/v2nnWOrJ3DOXyf4Sd/8ifF5z73Oen7/je0O8/GeqUsCAJe8pIXi5e85MWPu9yf//lfyD/4gz/g5MmTtFot9u3bx549exgbG6NUKj0qcB2+HgC/3v77f3m2bb26CWwIO842zF23HBHi6wpWWch3kaLwi9MMlTTNEHm+odAVshisF0mGIEOKlNmlMyyvthmfnKQpR7n/vvt49ctexde+9jV832V6epoLL7mQTds2YZctOp0eFadE2TKRooFQJPnasUrTFM+PCf0BaZoSxzFCCGzbpmxbGKaKYQyR14vh6RyBEJK+Cj1S7j/SIby/jd9ZIAu6lLWMbRNltm+qMzoEjapBveXgVFI0vY5AIVqzhUkzSbuzjOcF9No9FEDXBPWKQ61RxXZqIE3iVLLgJrR7C3QGy+gK1GyVqu0wVW9imSWkqpEJQRQX2aCdznHCwEPGKZsdwZ5LKpTLa/NSmcBLYpYHHZZWVwjcEMeAim1SLlWwSxV0q0qSSlbbxVxZv9dD0yXlkkGlYtOo17GtCmmmEMY5q90Bc7PLdJYSrrxyD7pRYf+X78Qe2sbpFY//9jdHyXKolKFWBceCi3dbbJtoUTNVRhsNrJLEsEuMTjRJ8kJ5LkVhvxO5MZ7XZTDoEwQBWQ66BY1GjUq1jm07rGcne24Pz+2RJjm6rqBpJoZRwjJtZGbQbQestjsM3D6QoxsqQ0NNTNPEKZUxrSp9P8R3Q/phwMCNaFbG2XH+Xh45Nc/R+VPY9SYHHpnlY+84gG4P44YuN93+z7z57R9n5+7zeerV+3jmDzyLrTu386mvfoq3vv//YNoaZw4tkPfBiOpcdfEV/Okf/Sl7L75wzTcxAVL8zhyWEiOyPu2FEyyeOcTK/GGC00fJBjFVq0q95aCNJvh+v0hmUcuEqcaCl3Hr176GOTzMsWWXwx87yEo7ZW5xAUVxyBKLim6RqTmKAj/zMz/HX/75X/LQA4e4/hnPoN/tUrIsqsMNXvKSH+TokZO0211e+JznMHtqhpJhE/nRk325+ZY4R9bO4Ry+D3G2CSs8Ooj97B9NUzhzZoZ3vvOd8sd+7Mce96nwP//n//S4r7/rXe+WBw4cYG5ujiAI2Lp1K/v27eP888+nWq1imiZxHG94s529buvr9B8d663I9e1fr2ypqrq2H9ZsUNaWl3zduy5HQZChKTqKVggUZCZxHIdep8v999/PqVMnaLVaXHTx5Vx7zbOIk4wsk8zMnuH07ApeBv044cSpk1x99VN5//vew+TkJDKjsHcAlpaXeOCBB5ifn+f40RMcPHgQIXNsXcOqaRiGRpwUBshCVYiiCC+M6PZ9Ai/cyGa1LA2nvK5IHMa2R2kM7QUEQsBAkdzX9wkXu8WsVLCC7rexlIhWw+a8LSNMjTeolKFUianVI0ZHHRQFNGGQZ5I0hUGvg9vv4fsBUQKqgKmywdDQEOV6Ayl0vCBlJUjpdDqEoU8cDtB1yehQmcmRITRNwypXiRKFNFeYnu8isxx30MEPfFQBIxXB5PgUJadBphi4fkTH8/HcHsmgTZqklEyoVi3q9XF0s0yaCHp+QttbYb7T58iMj2E3WPYjTnxlEcNe5dAZmL3vJKplIRpV+m4fbWKYkZ07OHZylrvvWKKqhMT9DpY2TakEpgG7t+uM1Q2apsLu8WFGmmUwZaFGbVUhi1FFjhASmStkWU5vpU0Yxniejx+GKIpCvVKj0WjgVMqoGkVerJvQ6fYIfA+ZpeiGSrnkFMkIqkZ3kPLQnXdilSvMzPQRKgi9xv1Hutw3fQI/GTC7FNN5pEcmRnGGLXp9F0XVmJgYo+v3ObxygoOfOsDHH7mFOI2YP71M3skwZRnHaBD5Gb/xa7/BL/78L1CpaMVZIXJABalRapxf2A8pgmbzSob2SiQ5AskH3vEP/O5//22qZcH11+zl0MHDbJms0mrEjExMcmK5xwCD46cCljo2S3M+qihRqzTxvZinPe2Z7HvKFdxz91102iscP3GIctNiQpngqmuv4OD+R0iTgG7fo1QxOHLoKCsLiyTJgNXVWTy3x+WX736yLzffEufI2jmcw/clFDTNWGt5KeT5etpATp6nqKooboKawi233PItS/ffTMH6oz/6msd938033yJvueUWTpw4wWAwoNlssnfvXi699NKNwXpd1/E871E+ZYqibFSf8jzfcP4/u9V69rzX44kinmxIATlfX4/19VzfxnULj6/Pr61nnK4Ra5ltVOM0RSFNwTYt+v0+J0+c4OTJk2iaxp49e7j2adfw1KuvLSqkaUSaRdiWzezsLCuLM2hkiETFoISCytjoMKOjo+R5iqYbZFmxnqPDIzzvuT9AmuZomsLS0hI33XQTb37zm5mZmWFoaAghBI1Gg1arUHbWqzWSJKFWLW9UCnVdJwgCBv2AXq+30WYtl4uYo6IVLCmVx3B9hdwYIq+UyEyTVUUQBCr3Huji9xeJ/FXysEOjIhmuaYwPlzhvU4tG2aBUg1K5jpQJQsmIkwhNsVEUg14/ptdeJgx9PN/DMATVkkltdIRKrYFlOiSxoNdzWVzq0Rt0SGWApiqUKwYjYxWc8nAhwpEKSaKw2OniuUExaB+HSFIcU6NWrzDcGscuV8gzgesFrPSW6A0GxGmG201QIpBCsrwQcOi0j1G3CbQyxkQJq26hWDnbrRbH7z9Be2aZklqnptQQIiOvajR3b6LccDhw30OcvCeh6lTI3ARFLCCTk0yMlTlv0zB1S2ArKUO2ZGLEptUyqFRUys2cskipxSHkElMzgeKhoe928OOQTntAHOQgM1RN0mxVGB3dgrE2Kzc3v8qtnz1MrabxzGuuwc8fZnklIleGuexp1/E//+KtSGB6epY7bv8yf/c3f8f8mWW0hs105wS9sM0Fz7wEjJyThw5x/OhJmFMZLo+Si5gsjTGEpFIu89a/+mve9ra3kcuYJI8ZG29Rr5R5ymX7uPbaa7nokkvZvn07qlDXzncVhOC65/wQyl+8k+qmzSyaE3zwka/CdMjU+S2c2ZAzx7t4iylalPPsa57Fm9/7v9h7ySWgF9fKT3z8MzzyyCGOHX+YffuupFypcfDgIwh0Il+ysrKEZemcv3Mb27ft4Ctfuoux0QkuvPhC7r73bsbHt/CDP/j9Ky6Ac2TtHM7h+xK6rtLpeGia8ehWqNRQFGNtNklBUYx/8bMej6h97GMfky9+8Ysfl6zdeOOLxI03vuhxP+stb/k/8vjx48zOzmIYBrt37+aqq65i8+bNj0pFWJ+bAzbaiOtihfVq1Xqb9Wx8v3i/PdYCZZ2krRPKswPpzxZtRFGE4zhEUcSRI0d44IEHEEKwd+9ezj//fC688EKiKNpoPZuWjeu6Gzmgv/5ffnljB0yMb9nwKlz3xyuqqUUuqa6rSAmDgcd73vMe3vve93L33XcipSQMQ1RV5ad+6qf4/d//fcbGxja2YT1Kq9/vc999D/Arv/IrpGlKvV6nVqth2wUxOzv1IsuyDSHK/Pz8xrH1+qvgOBhlizwz0M0S9ZEdCC5AkSoyF4RC4UQ/5tgBj35/nsFgjhwXU3iMOrB72wgTowa1ikGj6uCULfI4IE/jr39XcvAGPebnZxl4LkkqkRJsS2O4NsxQo4Wtl0hjSb87oNvp4wcuru9RcqBc1Wk1LBxnCNt0UHKDNJFEbkp/ZZmu1yNIfZI0QQgYazbYu20I26hhmjUGscp83+foUpuHz8wS2hn33j8DPoQpjBlVMssgNXJGz2uhOjkP3bfCiQcWaJhNNM9BVxVKqomv5nj9gFe+/DV03C6f+MQnEIrOpqkteP0BSt6nbMLS8jJODbZs0dBlys7zSmydaLBppEpNVamWhimrPhObhlE0gZ9EZKpK34t55PgsS+2QA48EbDt/Eq02yYlljwN/dzd9N+HYbJ9q0ye/a5m/++An0G0NoeY41Qo79uyh73eRjsbIznGWFmd55HP3o6cl9Fjj8m0XYo4aHDt2jLJVohdJDLNBkqbIPKDX7lCq14mShGggOTm/xJEHPsIH/vFjJLKI5FJ1SRL7TI2Ns237+Uxs2c70YJ6VTofFxixT143g913mjpxADODSC67kj9/2pxvZnEKujRkAeQ7Pf/4PEEUxq6sdnFKFO+/8KpdccgnuIGTHjh185Ob3F9XGcpV+v8+nP/1per0eKysrzM6eZnXtAeH7GefI2jmcw/ch4jheq3ZIpMxRFIGUGUXbrVAXrvutfTv4ZkQN4EMfukm+9KWPr2p905t+8XFf/8AHPiQfeOABTp06RRzHjI2Ncfnll7Nr1y4ajQaWZRFF0aPWd70at46zlaj/krDiicbjKW3XX+/1ejQajUclP5wd41WpVEjTlOnpaY4fP77RUt69eze7d+/e2M71YxpFEb7vc+211/Kyl73sm26goihs37GNr37tdiSFv56uF8T3/vvv5c/+7C3ceuutdDodhBDUajXe+MY38rrXvY6LLrpog2hqWnGZP3v2DigqZalkdaXDq179Ct7//veztLTEpZdeyl/8xV9QtMjPcNddd7G8vLxB1hzH2bAXSeIAw9SIk5yB65MkGa7romoGkgzT1Kk4ZUzTBCwqwzsot7ajaQZpkqGpGke8hMNHfTqdWZYXD0PqUrZg86TJ5FCZiZEK460qppkx5DgMixbIlCzLsDSTPIfY92gPlun1CnGCqmkYtsGWicnCALZcQaDiuwGn5zoMeovEcYRpCRQ1w6kYDFUqmKaJaTpIaeL5CV4woD07jet2UciY1AQ7zzdxDJ1fvWIPWqlBKG2We5Lp5Q4nFlc4evIIcw8ljPjglKr8wA3P581v+XM0y+Chw0f4sz/7Mz71kY/ywQ+9tzgeQMOp0FlYQFMNpKGxHOcY45O4uce0tKlMVjmy1KV95xyaP4udKZTIkSmMNmDzJOw6r8m2yTG6vT6xzBjdvJl2OKDjOZxeDJieE0xu3ctll1/IiyZGaQzV6Qceg8Dn1i/fSjtuk49mPJw8gltepHd8ESNUaYg6hrAJ4phf/tVfLmbXrrqCRq1JueIgBZxZWOGhw0f4H3/0J0xPT+OuLFCzbbpzZ9A0A90wCNMI1+1jyxJ6riNNndmoy913fJihxSFGrhljfnmF6duPoq8IasJhqryJ5XiRyy/ZS7+7xPzcLJMTk2yconIt5EVCvV6nUR9m9+49zM3Ncc+9dzM5fh4zM2dYWVlCKCn79u2j7BQjHtdffz2u26c13GTzlgl+9o0/9f3xpPhNcI6sncM5fB+i0+ltkIKi7akixHqCgU6eszHs/kTjsUTtAx/4kHz5y18qbrrpI/KHf/gHH/eC9vKXv1S8/OUvfdzP+5M/+VN54MABBoMBY2NjXHDBBezevZuJiYlHVW4ezzvue4nHtmHX9//s7Cz1en3DysOyLBRFYWVlhbvvvpuVlRXGxsa47LLLeOYzn0mWZY8SZihK0Zq87LLL+GZzhY+HUsmm0WgUZE8I3v/+93PTTR9CSolp2ui6yWWXXcYb3vAGbrzxxrX1+vq6r7dvH2871/ftgw8+WLSzM1hcWCYIAt7w+p+l2WzyrGc9Aynhta997aNC7F3XZf/+Bzh06BC93oC77rqLKAoKsQoqlXIDRaWYvSIhXRuOD4KAJIzx/ZBapU7JqRBbNkkS4foDTLNOfepydN3EKlVJdItTKdxz3xy91TOIuIuSrVLScrZM6ezYOsxYS6Xi6NiOTtUuUR2uo6g5CpI0l8hckKYZy4sL9Pt9Bq6HzKBShZHRGrVyA8sqg9BwgwTfj5mb69LrriCRNCo6JUNjZKKOUy4jhY4UGmGS0w5T4uUZ3H4H13WpmXD1kOCFO1rUG6OkWo1HzngcXbibow/fxiVXPYeLLtzLG3725/j4zbfyc//pjXzhs7cCOdOnZ5jctZ0gj5leOUFl0qI2WSaIU1Zm5mnfPY/ig02JklOjF4R4QJp6LPdUjgQKtzzQZXKkit+JGBut0e3OEEYZl191Hmk5oKsGTDbKnOwucc/x+8kYcPTEQVo7WjSmhlk5chpxCLKVkKY9xOWTV3Ld057N6uoq9993F3mnw1/9n7cShDGqZUCWooQhhmHSnNjCzMwSzcoIl1x4MW/7zOcZm6yBTOl3e3RXfW699Vbe94H3MbN4Cl94xKWEoV1Vsv4oS0fbrD6whJ2UGdFa1EZaHD1xBDtKMa0SH/7wJ/jgB28mzzJM06Rer9Pr9Th/x2527NiBYeh88Yu3kSQprutxZnaGC3bvYt/l1xNFCePj4/T6K6Rpyhe+8EXm5xY5eOBhJAmdTptG8182Rn+ycY6sncM5PIl4z3veJ++68x5OnjzFqVOnmJiYYteuXWSpgpQaoKyRs2Iu6ux2XHEz/u4Tmpe/vLAXeTyi9o53vFP+xE98awLyq7/6y4/7+7e97W/kww8/TLfb3ajGXXvttezevZtqtUocxwRB8KjtXY/cgq9X4L5TnC3YeOihhwjDIst2veq3nvgAcO+997KwsMDk5CTbt2/nhhtu2BBgrFfeTNPE8zyklPzBH/zBd3SA9u/fT6fTwTQtgjBm27btvOpVr+KVr3z1WtKFtbFsmuaP2jdJkjwqoP7sfbiO//SmX+DVr341f/iHf8ill17Kj77uNbz85S9HVcXGDNz65xX7BKrVMtdddx3XXXcdSKWokBkFKTx9epYvfelLPLj/IIOBy7Fjx3CcKpYuKFdV0jRGKJIsS9AUlSTK0BUVVWi0VwaomoZuZOQxBLKDgqBec3BKO4o5QENHqDq+UPnSmTb5dETotemsHGekKihrAVUjY/fWFlsnh6jaKtWSSsXUadVNwrCMaVvkmUAKlTDOmT8zh5SCgecSRRG2pdJs2TTrDeqVOkidJFLo9nx6/Q5+6JIRoIicml1ieLTM5PYRdEsnTyOy3ODkks8ddxyk1hpj+65ruPSiq0EWiZhf/vQXqNs1Lty9l5s/fjMnpg9BWaU5PAJ2xvDYMMuHzhAu5tRljeu238DUJaNcfc2VyDTj4x//OKdOnULRTNJcx48C4rRHMPBY7M8zMTnJcidC10fRRMxtX72fTJOU6zXmFk9SHatSubBMpEFtaISV6VW6jwTU4jpD1QZGy+RMe5b7HzrAiekzGJqFbVTZMrGbnbu2svX8rZSbTYLAY2VmlhPHjnN8+jSGkdDuHeDuex9h69Q/oCgqiqFiD1UY27KJ8y/ZzWljgcpThlAyjaMHHmH1S8uYgc6YGMJ0Jnj1T7yOv/n7tzO9eAy7qlOrNgm9CEutEWcJuZYiyVjqdNENldOzZ1heXmZ+fp7x8Ummpoqf06enGQw8Lr7oKmZnT3Po0CEsW+UP/vv/ZMuW85ibXSDLMmp1pxhPuGjPd3wd+W7jHFk7h3P4HuOf/umf5KlTp9j/4MPcd+/DPO26Z/OKl76ebdu2AzAzM8P99x4BJE7JRhIjRIyi5kgykCmSEERB5p5MfCui9o//+I/yda973Tf9/c/+7Bse93fvf/8H5f79+zlx4gS2bTM0NMTOnTvZvbtQaz3RRr3rvmmapm3Mk8HXbTvyPOe2225j3759XH311RsVtvU/dV2n1ysipC688EJ+/Md//NsmaB/5yM3y9a9/PSsrS2yaOg+ByvjYJChNhJLzhjf8NK9//etRVR0ew1MLIsvGPlonZd9KzJFlGf980wf56M0fZvv27Vx88cU0GvW1ZTL+xe+XyBFKQp6lKKrK1KYRXvval/NaXrnW/i2sSlZXV7nzzq9SKpW5886v8tAjDzMYDFAMEFJlqNSkVqsghIphaIRhiFDB9Qcsum2yLMP3fUytiGRS0Gk0GoSez8jUOJPju1E0Hdd1WU1j7u0ZfG1pwPLyLJp0yaNVHCNipCqYGikxOewwNd7ENgRTkzaB12FibAhFSIRQUXKdOMrprPTp9wf0Bj3iTGKYUKkVprolp4plNOgNFG67/TALK32uvPY8WqN17FaJrLZMafMunvFDrwKrtHG8Lr7kAigF3HzHB+g3l5ncPkkQBJyaPUo+F1E1G7zmB36U3/3N32Dnnh3rRxcQ5Ah+/pd+kfmFeZ71rGdx5PDDKIbO2KZRaiNDiDhlbuY0qtBIspRao4wzXqIvPNQtCkO7LOZmjnPkC220gY4ta2wu7caZGGFoaBhNpLQ78xgBvPqHX8VVVzyPPNM4+vABjhw+yKdu/TSDj3YpO1VyBKEfkOYZk5s2cdFll3Pxnr0cvv8eTt37NcbOG2O1prB/+SjVySrz+kmOLR6CAxmi7zDubEMXGT2vR2PbODt3XoguKjhanfJQhRte+Bz+8q//lDAO+dptd7M4t8q7/+n9rKysMD1zFB2NJIohlzQaDVZXV+n3XP7mb96GZVlIKVCUnNXVVS6++GJOnjqGaSosLMwxOjrJG97wBt76trdw6PAhnvXsZzyh15TvBsT3gwLrHM7h/wW8733vk0ePHuXAgQOcOXMGTbXZt+96/vTPfk8AvP1tn5T9nke/36fkmAiREYR9FhZnODM7jef3iixFTaHb7eI4VfqdgL17L+Sd7/qr7+t5i7Px0Y9+VGqaxr81Y/WWWz4hf/M3f5MXvehF/MRP/AS+729U2pIk4WMf+xibp4oZJfjXqUvPJmaGYfDe978PwzC48MILN2bMvvjFL3L++eezbdu2DSFAFEUkScLWrVt5/etf/4Tu+3e8453y3e9+N8ePneLGF72Ct73tbVRqGpatE0UBcZzy8pe9kk2bNnHNtU/lqquuolJxAL6h8no21vfH2a+fXX177AxhFEVrs2Zn49Gt6iyTGy3fjbfKov0oHiMeSeIY3dSKz5AU0+EoSClwXZfPfPZWjh45zszpU/T7fdz+AEUpjJ+DqLCtEFphnZJLQRon9NsdVFFEgkVRhGVZWLbB6PjI2gFW8cOYLCti1kxTx3f7pFmEmodkgyVk2EZTApo1mBy22TrRYqRRpVI20dWcPHdJMhcpE3TVQFMd0kBlEMJnv3YY1bHBnOTgoWUOHO4hVbjskvP5y7e+jeHx7YxNbOHEzFE+/cXPsBR2uPfIfRxfPM7qyhIrhxZgFSxR5pLdl/K3f/+3XLh3FzIJEZqGRF2rIGdIARKVHJiZmeOG5z2H40ceQVk7JNVanUuvupSHjx5icX4Be6RGfXOF6ohDv99hfv8SSgANvUrJqK7tx5Q0ybGNGq4XkgkNLx6g2wm2U2NqZC/lUo3AazM3dxLynGuuuYZLL72M4bFRjs8c58u3fZ6TJ45Sb1ZYbq/iul0qW4ewRjScLRbzp2eJjqWIPtiywp7tF/HiF7yYdrvLPfffQ5LFHHjkEFdceSUXXLiX//vXb2Xr1CRf+dIXmZwYXeepa98XQEKaFSIZJPz6r/8Wn/rUp1hcXCTLsg2V+vj4JM/7gRfy/7d35vFRVXf/f997Z5/JvpCFBAIBZDOgLLIEcUVcsCouCD5oXetPrVrRWluo2kcf+7i1Kqgoal2AqghShSIIQmlC2LewBwJJSDLZJrMv997fHzcTAorVpypLz/v14kUyN/fMmTN3zv3Md12wYAFNzbVoepRBgwaRmJBMdVUD999/P889/wzp6an8Y/Xyk37/FGJNIPiRmTVrll5TU0NlZSX19fVceuml3Hnnnd95c3h71ud6bW0tsVgEi8WGoijU19djtVqR0enZqzs33nSp9Nz/vqZXVh7A7/eCpFFffxhPazOSpBMMBonFYnTt2pWLLrqIX/ziFyfd5jRv3nzdYrFw+eWXHnduw4aN0M8991zuuOMOfD4fwL8l1uLES3GUlq3B4XBgMplwOp1Eo1GWLVtGYWEhhYWFJCcn/yRr99GH8/WpU6dx3uhLeP3117HZFR555CG6Fxbw2WefsaZ0rVGKImZkbEqShMfjweGwMXDgQCZNmkR6ejrDhg3Dbre3u3G/ScRpWuwoy1vH+LRjs3WPWTXQ9LZzJKT4TbV9DB0dDGswstHpAZmopmOWJTQNZFlD02MoktGfU5GVIxZDCWIxOFxbzapVX7Flyxb2V+zF4/GQ4EpCVVWimpEli6Qdca1GowQCISKRGP5AAE2PYbOYsVmtJCckYrHYMElWIrEogWiQYCiEzeZAVdvKz0gSasRH0OfG33oIm+IlzamRl2Gja04SWWkJJNntYHayorSCxqCV5qCTrPwzcTepVByspurwfswOo2m7I8uO3+4hq2saBysqCbkj6PVWUpRkzLJGp07pfLV6GUnJyWiqjiy3iWeMRveqpiLJCugaiiSjxXTmzZvPxIkTicbC6LKxykl56VhSLUQsEfJ6dmZ/RSX+qlYImUiVkuie25XXZk6nX79+SLIVRYHGhgY2bFjHhx/PY0f5LnaW78JqtbbHOkZCsbaEEQiGA5jMVhz2BPr3HUhVTRWFvbqydPlisvM6IdslNJeKMzOBppif+i2V2P12rGEbQ4YOp3NuV7I75bBn7y6279jMgYP78ftDFHTtgVmxMGHC9WzbupGSNSW0eJpITU9h0NlDyMvLY8Twc+hfdCbZubkkJCQgIbFxw3ruuO1O6mrdtLZ6sVrtJCQ4icViZGXl4LC7uO66G3j22T+SnJJInz69ULUo8z/5lEvGXEFeXh4vT38Ri9lMOOI/6fbDYxFiTSD4kXnooYf0+vp6CgoKePzxx3+wTWHWzMX6tm1ltHjc2O1WJFmnomIPntZmZBlsNhuKIhGJRBgw4CwikQhVVTW4nInk5OTwx/996qTfoI5l2LBh+ujRo7nllluQJIlIyCibEQgEmD9/PoWFhZhMR9ouxd2bHV2nsVgMu93e3rUh3tReURRWrVqFxWL0gywvL8fj8XDvvfdy+bgrftK1WvjpEv3BBx/koosuYubMmcTUCHNmz+b6G6457jxeeOFPellZGaWlpbS2thp9MG02nE4nfr+fbt26MXLkSG688UZyc3NJT08FDGEVLz8SX5+4uItzfOGmHSMAj7heVVX92jj/knaL27HPq7WNa4jK/RWHuOGGCTQ1tpKTk0O9u5qs7FSjpZfVSihofLGJRQ2xaLFYCIUCKIrRai0UihGNRmlubCAzM5OEpETMZjNms9WwTrYJplgshtVqRUJDi4WIRUMEgq34vS0EwgEaG90kJmSgRpy0tERANiE5dLqdlYeWFCFgDlFRUUFLZQs0qiTEkki2JlPtricrM4uYGsLhsNHq9ZDZqRPnji7mojEXMmrUKFJTk5ElE5qqokhK+7pEYjoVlRWs27yWvZU7+LLsSyo8leT36kpF5QHqdh6CFplkPZErzhvHo4/8mt4DeqPGKwhqKiba3OiyBpKGritHvV+qqrN1y3ZeffU1rFYru3btpKr6IJ4WoxxKa6uH7O65XH/bRD5a/CGSK4YkqRzaeQC1WSdFSsMmOcnLy+Pdd9+lW/c8I/5RBWQZTY+hISGjcNOkm/now0+ZMmUKS75YyM5d5WiaRkHX7jQ1eZBlCIX9RCIhEhOTSUlOo7W1FbfbTUKicW3HohqJiSlcO/56PvtsEYcOVXHppWNJT0/lrXfexGI2EY74jvrsdOnSRc/Pz+e6667j3nvvPen3QhGzJhD8yDz77LM/ykawunQhuTlZ6JKdTZs2omkaFqsJh8NGbm42Y8eO5frrJ5z0m9D3oaSk5KjX89vf/E6XZZnc3Ny2vqhhUlJS2mPK4q5Mk8mInYpEItjtdoJBI3sx7ga02+3s3buXuro6rrrqKiZMvPGErtu6deva3TmaFvtO5zzwwC+/cc7vvz9b37NnD6WlpcydO5c5c+bQ0tLSLmBcLhdFRUX069eP4uJihg4dSmZmZnsma0crWzyZIr6eIKHrbe22dMPC0zFh43tzzCmyDKoaPWoeiqKQl5fH+eefz5rSjVx88cU89/zTVFUfYNq03/Hggw8SCITYsGETlQcO4Q94+eKLLwDjC4zRExfC4SidMjKRZRm5zb3a2GiUKInEooRCIZx2hyHebXasNjMmswWXKYUEVwqYFHIKNUySFXNIw+v1ErZqVLccZuuudYQCfqTWKJFWjWRbOorFiTnVRV73Ai4sGENBly4odhfhUIzy9Vuo3FfB3+Yt4a+z52G2y8T0GA6HC5/HR152ZwYPGUROfjrFFw/nQONe/vTe85iybdRHW6gtd1NdVoMtnMDooot5/p0/UlhYQEKqC003rh9Fl9uslrLRDk3XQJJRMWIdJZOJSFTHbDbaqA0Y2I/pr7yIJClIEjQ0+UhId/GrqffzxT8/I2INMXPZi0R8UcJlIbItOXRRelDX1ICeaiFmUak8WMEFo0fQNb8LF186lrOGDaJ41ChcVhdaROdAZTXpabn073cWuTn51FS7SUlOY/DgwXz00RxUFRQFHv3NY8yfP4/a2npUVcXr9dIpK4NYLIKuO2j1+ACNbdu20bt3bxISEsjP70wgEKBnj56cd965R11XxcXFutvtprKy8pTZH4VYEwhOMT5ZME/fu3cv6ZlO/rF6GSAzYuTwfzvz8FTkD089+Y2v+W9/+5ve2NiIrhvtnSwWC263m/Xr19OzZ0/69u9HbW0tTQ2N5Ofnc+OkiSfV2vn9XkaMGEZGRppxU0Vvcyd+fyZOPL5gf+yx3+m1tbWsXr2aDRs2MXv2XMxmM9FoFK/Xy4ABA8jPz2fEiBGMGjWK3r17oyhxC5vUVgNQPsoaF/fWfLeyMvEYuG92t8Zj8CBu8TOsfyYTeDxeotEYBw5UEgpF8PkD7SLd5XIxatRItBEgK3DXXXe0FWGGYDBIRcUB1q5dz64du6mqqsLdWE9ioovU1GTC4TAmi4KiGOsAMrqq4Wn1EfAFUVWjv6eqQ0JGJh5PLelJKdgTEjBpEfrm9KBILjS+PJmtaJKMppnxBQL4/X5C3mY2lh1i7T9XUlvvptXjw5WQjMORSOcu3Rg6eDgF+V2RJHA317G/Zi+lm1Yzd+WHRO0R5uz4BG8sQN3uQ7ACkiyJ5Jg6E46FGTjwLF57YwbdehUQ0kNEUDH8020uVNVYO4ihKW0xjICkaUi6jGIyBJ2C4Y6OmRQi6Lw0awYzZ88kamtFV1TcnhYiBzwoYTOZrkxwKbz51ptcOOZ8dEnjsLuGdWvWsqF0M4s+W0xrwM/0l/+M5U0bAX8Ehy2NPn3PJDUtmQ/mzKF3z/643c2EQhFULciaNWUMH34uLS2tuN112B0m6uoOc8011/LBBx8c93oec/Hl+rIv/w66zHnnF7OmrITde3aSm5t11N+tWrXqpPq8fxeEG1QgOMX4w5PP6KVlaxg9+lwe+tUvT7lNR/DdmDb1SX3p0qVs2bKFgWcVsXLlip/0vb777nv03bt3s3//fgKBAJqmEQ6HSU5OJhgM0qNHD0aNGsX5559PYWEhubm5mM2KEXv2L0vKaMd5XP7WvzO6dsDaso1ceOEY+vcdRKdOnVi6bBE2u8KSLz6nqKg/qtpW1uYYt2pHcajrOhISuqYhtQnQpqYG9u3bx779B5g/fz5Vh2pQFDMul8uwyMVUVO1Ib1gdQ1CGY1ECXh8RXwCHxUo0HCMxOQHFZcXksBCTdBRJRo6qmDQZkypjks1ENY2gFiMiRQmEggS8IUy6GW+TF184gEdvRUuIkNozCdkqUbO/lnBdBFuLi+zkXHr0KsTrbWV/xd42K6kDf9BPSkoK/mCAtLQ0evQ6gyFDhpDfuTMDi4rI7ZxNosNumKxUHeS2Hp2yEYOoyxIBZN7//K/8/qnHMaWqWDpFaaipxbM1CE0m0h0ZdO/cg4DHh9/vw08rb7//JhddcBEyJiTdWGpdB0mhbY1BV+HgwSo2bd5Gadka1pSUEQpG6FHYh4zMNN5+ZyaJiU4aGxuxWq34fH4yMzN59rmnGT9+/LdeVEVFA/Xaw/UEAsH2ItbnnDOUj+fNPS32SCHWBIJTjMd//5S+ZcsWPp4357TYhATH58orr9IXLPjkpHmfFy78TN+5cyfLly+noqKCcDjc7hb1+/14vV7MZjNDhhhlToYNG8bw4cONoPA2t2i8rEg8y9Fwb3JUTFw8Dk5Vox2yW5W2Y7Bv7wHGXHw546+ZwL59+2hsqqWh8TDvf/AO/fv3RZKMVlwSHFesGT93UBQciYnTgblz5/H475/knnvu4emnn6a2roYLLjifCTdey97du9izezdRn89o4WWWCKtGGRcFGVk3rFiRSIyIGsMXDBCKhNFiKolOF2ZZwWazYbab0WUdu8VKOGjU9wsEAng8HjKzsolpGsFwCF3XaW5qoK6mDjQVq8UCkpl6bwiHM5H8Tp0Z2K8vRf3PREbncH019Q1uysvLqampIRKKokai2GwWTGaZVr8Hu9NGsjOF/gOKuOqaceQUZBN1qKzbuY4lJUupaaymxddE1eYqzDWQm9CZPmcWUV/XzOGaJh6e8mtmz/2AHbs3c0afApZ/uQS7zQkx2Vhaua0llAIxLYoiK0htYjzuVv/000+5efJtZGbk0tTcQCjsxWKRyczM4pZbbmHKlCn/p2v//PMu1rdt30JeXh7r1689aT4//w5CrAkEAsFJyDvvvKOvXr0aRVGYMWPGKXHDmTbtcX3btm2UlKxu71GamppKOBxGVVUKCgro1q0bl1xyCcXFxXTp0uVrxXvjdOwAAUcSH3QdmptaueSSyxh+znn4/X7eeGsGnTJTWbpsMf369fma+DPoaKVrG1MNYVLi7lvpKJH38cef8tRT/8OgQYN46623iMbC/HXuXK697ipjLF0FTSEWDuEOtFJbV0dZWRmV+w6wY+t2om29VZFldAk01La6fTFks8UIjA+EjMLPJgvhaARN07BaraSkpADgsNnRYqqRBIDxmkwWo0h2KBQiGg0TDhlN3j0eL8FQhEhUx9saoNnjJzszh6ysHLp36c6AAQNISUukwdNIxaEK1m9ey8HqQ7QE3DjTzDiy7JhynVgcdipKdoM7isPvwqXYmfrkVO686y4UReL22+5h/ieLeOzRqcybO5eYGqJzYRbvvD8Tq9mEhI6MBZCJaDqyLKERQQLMyKDKgEz1ocM88NB9LFu+Alkyo6oqrd5Gigb0Zf26zafE9f5TImLWBAKB4CRk8uTJ0uTJk0/0NL4Xjz8+7Rtvsn/+88v6+vXr2bt3L6tWrebzzxcDtJdIcbvdFBUVccmYS+nUlhXZq1ePo5IU4u3IJAmqqqqorq6mtbWVtWvXGo/LOtFoGOiYQRoXbN/sdjUptrYECSPg3vhnZAanpSdSPOocli9fzhln9DAyQ22GqIwLOxUdxeEg2+4gMzmLgX2KAIhEY1hMht9v547thNQoGzZu5MuvVhINBfH7fCQ67Gh2F2mymUjYmDeyTkyPgazhaW7B49EJ+iOYdIUEZyKyScHiNGNPtCFbFWzmVFxOGQmN5JR443ujlI2u623u6wh7DpRSWbOJpmYPVVWHSUjMIGKJ0nd0H4LOIPub91F7oA6WNeIKJpAhZZCdmU11qA6ry0L/oj4oiko0EiM5JZH+RQMJqlHWlpcSCXkZf90zOBRnW70Rw6Km6RpmWQZdxySZULUogUiYJ574A3+d/TEmk5kWTyOxqMZZAwewefNmunfvwZXjrjrRl/FJiRBrAoFAIPhRue++e45rKXn77b/oixctYceOHbz22mtYLBaeeuopmpqaSEh0YjLJjB07lvT0dH72s6vp0qULf/nLXwgEAjhddixWEwOKzqSwsICBAwfy9XIix0dTaS/me1RxX11l9OhRDBl8NpMm7mfo0KE88utfo6m6EQenSSBLKIrhStVUHcXU5koFzBYTGipocEZfQ8D16302P/+v2w2zXZuODAYClJeXs6akhOXLlxMOB5FlHYvNgjk5FS2mY0m3oRk5DUaGsxqhpbHVaGkWNTxjMhopaWkoZhOYFBS7FV3XcdlMmCWZjPRUNC1GVnoanTJSsDldNIWa2bltLe7D9bh8ZjJUCzaXk4hJRsaCzeXizOw01pT9oy1pROarlaW88vJrDDxzKEosQn5WDk6XhVA0hKpqKGbZKJSsSEiabOQ26BKzXp/FS9Nfwuv3EY1ptHh9jBw5kiZ3A5IuMW7cz9i+fTu1h+sJhb5b9vN/GsINKhAIBIKTjk8XfK6XrvknX375JXV1dXg8HpxOJzabjYA/BEiMv+YGvvhiGWazQnpGKp9++glOl/Wobg3xjNJ4nFQ8Tg5od5fGYoZA6JjR2tzczAsvvEB9fT0AN910E8OHD/8XhYK/Hx1FZcefA4EAra2tHDhwgK1bt3L48GE2b96MqqrY7XZ8Ph8mkwkJM5oeMwoCm2TCkSChYIRYDLxeLyaTCavVjNVqRlaM0iUSCrW19bS0tGI2KzQ1NdHY2MyEGybyzDN/JCMjjXgi76GqaqxWM5mZmaBDIKByyZjLGTJ4BG53HX95fyaJCU42bNhA165dUJS2NVVgxozXWLBgAdu3b29/TT169KC09J/tKnra1Cf1v/99CQMHDmTRos9JSkpi85b1wgX6DQixJhAIBIJTiivHXaN/9dVKzGYrzc3NgEZCgouk5AR8Ph8Wi4nOnTszaNAQ7r77bvLy8khISECWjaB/i+WIKIvXbosXUTYSH76p08N3acf1/Th2zHicHtA+j/jxjn+7adMmrFYrZWs2MHvO+yiKhCQZ7ltZNmFSbITbYuZULYphbVRxu93U1dXhchmdHAIBH16vH1kyEY1GCYdjJCcn09LShCwba5HfpTPFxcVcdukV3DTp5xyuq2fab59k//59bNhUgqpG+OSTT+jZszuBYJCXXnqJV1999aii00OGDOHDD4+flXndtTfqo0aN4p577xJC7TgIsSYQCASCU4r//sMz+vTp07n66mt45ZVXkCQYf+3VTJo0iTVrSli7di2lpaWkpqajaRo+bwCLxYKqquTn59O7d2+ysrK4YtxljBo1EjCK5FosZo71nh6JaTP+j8U0oxr/D8Tx7sHf1Ns13hmiPSGjrTSJcUwlEomxceNmfvvYNKqrq8nMzCIlJQlZMdy7e/fuJhAIUFx8HnfffTeDBp2FrhvuYK/Xx5IlX2Cz2SgvL2fWrDeRZB2Px4OEQjgcYeCAwVRXH+a2W+/k9ZmvsmffNtJSU7n5lv9i6dKl1NXVYbVaaWxs5Le//S2PPPLt2Zwvvzxdf/bZZ4kXtl616ish1o6DEGsCgUAgOKXo07tI79Qpm6FDh7Jw4UJ0XeU3v3mUSTfdcNyb/f88/ax+8OBBtmzdxO7du7Hb7TgcDjweD2azmdbWVmw2GxdeeCHFxcWMHj2arKwsEhNd7WPEBdsPTVyIdez80LFrREfr2xF3rt5mfYuLybZyJzG45Zbb8XkDDB48mN9NfQxVizB69Egefvghxo4dS8d6dh3Hj0ZVzGajIK6OMa6mgSzBkiVfcvvtdwAyN0++jSVLFtPcUk9DYz05OTmUl5czbtw45s37SAiuHwGRYCAQCASCU4phw0bQ0NCA2WSnuuow4UgQRfn229mvH33ouCJi9uy5+saNG1m6dCkrV65k2bJl7a3JFEUhEomQlZVF9+7dmTJlComJiZxxRs/28+OFgDu6Tzu6VY+NmzPOUY/q8nBsi674z8fGyMV/N8bV2+rcye1Cbe3a9cyd8yHnnXcBoVCEHoW9iMaC3Hrr7YwdexmxWARFMbeNr9FxeEXp0FqsbX7x4336nsG5546irGwtr898mczMTA4ePEiXrnk88MAD3HLLZCHSfkSEWBMIBALBKUUw6MdsNuP3e/F6vWhEUNX/exbhhAnXSxMmXP+Nx9555119xYoVrFq1ihUrVrBmzRr8fj/RaBRVVUlKSmLo0KEUFRUxfvx4+vbt03am3G71UhSjUXpcgB2pGXdE3HUUat/H4yXLR86VZMjMzKSwsCdnnz2I7dvLaWhowu5Q2kWnxWLUqjsyRxVJ0o4SkuFw8Kh4vDfemMX06dOJRTUOHTqIw+GgsvIA6RmpTJ06lQkTrhdC7UdGiDWBQCAQnFIMGFBESUkJixYvBClKUqLrW12g/w6TJ98kTZ5809cef/75F/Ud5btYvXo169dt5KsVq/jTiy+RnZ2Nz99KS0sLaWlpXHjhhZxzzjkMHjyY3r17GYVtTaZ28dYxiSBO/PF/hWEJi3d6MCPLsGjRIioqKnC5XO311lpbW8nJyWkXjcbzKW3PFW8RZmoXkVarnbKydbz44ousWrm6reeqTENDA2PGjMFkMrFy5VekpqbidDpPwBXwn4cQawKBQCA4pXj4kQclgOHDR+qqFj4hVp0HH7z/uM/7ztvv6yUlJfyz5B8sXryYRYsW4ff7SUhIAMBsNtO/f3/69u1LYWE3iovPpbCwG0CHWLTvWCtO0zCZjrTiSkpKahdQPp+Xwh5d8Xia6Nevj+GqBaSOPbh0kGXjd7e7kRkzZvDuu+8SjUZRZDN1dfVkZGRQUNAdpzOBAQPOYvPmjQSDIUKhEOPGXS6saj8BQqwJBAKB4JTi3Xff1Z944glisRj5+fn6wYMHTyrBMPnmidLkmyd+47HnnntBLykpYdWqVawpXUtycjL3//IhzGYzkUiEHj16cPaggRQUFHDdddeRnZ2NzWZrjx2Llx6Juy0NQWcc1DWoqqohNyeflOQ0Nm5aQ3NLPUVFRVitbd0XNAlJNorXKrJEeflu1q5dy7Rp01C1KFarlerqQ9x6661fa3N27z0P6ps2bWDHjl0MHjyYSDR4opf6PwaRDSoQCAQCwQnmk08W6O+99x5bt24lFArR0tKC0+kkOTkZn89HU1MTqampXHbZZRQVFVFUVMTwYeegqhDPrfjowwXcftv/Iye7gLvuuoOXXvkjTpeFs88+mzfeeB0t3nVLhx07dnH77bdTU1MDQHNLIzk5OezYsf1bhe/sDz7UzWYz46/92UklkE93hGVNIBAIBIITzFVXXSldddWVX3v8gw/m6D6fj+XLl7Np0yYWLlzIRx99hCRJZGZk0dzcTL9+/bjggguQJBOdO+dx9sAh7N69lwP7D9IpKxWH3QU61NfX8/DDD/PVilUEAgFMJhNNTU384b+fYMqUX/1L8TV27GW62+2mqamJZV9+oc+Y8YoQbD8RwrImEAgEAsEpyqOPPqaXl5dTVlZGg7sZVVX4+c2/wOl08sasP+F02khNTUWSderra8nIyGDPnn3cOGES7773lhBbpwhCrAkEAoFAcJqQlVmgX3bp1SiKxFerFhONBdi/fz9ms8KwYcO47777uOaaa4VIO8UQblCBQCAQCE4D/vznl3WrzUy/fn1477332LNnD3aHCV3XhTg7xRFiTSAQCASC04BNG7fg8XiIRGK4XC6GDBlCQqLtRE9L8AMgxJpAIBAIBKcBBQUFDBgwAMWks2XrJhRTjJ69up/oaQl+AOR/fwiBQCAQCAQnmueff55oNISmB7E7ZGw2G1dc/rMTPS3BD4AQawKBQCAQnAY0t7il7t27M2/ex8iyhMNhJy+v84meluAHQGSDCgQCgUBwGnHO0JH6ww8/zNXXjBOJBacJQqwJBAKBQHAaMHv2XH3WrFnU19fjcrlYvXqVEGunCUKsCQQCgUAgEJzEiJg1gUAgEAgEgpMYIdYEAoFAIBAITmKEWBMIBAKBQCA4ifn/36+g33TJia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6" descr="data:image/png;base64,iVBORw0KGgoAAAANSUhEUgAAAmsAAAFACAYAAAGUyAsaAACAAElEQVR42uyddXgd1fb3PzNzNO7eaJO2kbq7txTqheLu7lDc3S8uBQotFC9Ugbp7myZN0yaNNe52fGa/f5ycQ0LLvXBfuHB/l/U88xROzpnZs/Z3r73W2kskIQR/028n+c8ewH8r/e6M++qrr8SCBQvEypUrRUZGhnj55X/8n4S09P+zVC+66CJx5MgR7rnnHl544QX69OnDDTfchCRJ6HQ6jEYjl1xyCcOGDaOlpYUpU6bw2Wefcs4557BhwwYeffRR6c9mwB/OuPHjx4uhQ4fyzTff0L9/f3r1ykCWZS644AKcDhWdXuarr76gtraW8vJyrrnmOnQ6Hbt372bmzJlMmzaNefPmceLECe679wFsdgtCCOx2K8899xwJCQn07dsXm83Bjh07ePHF5//STD0l48477zzRs2dPnnjiCa6//kZycnJYuHAh+fn5JCcno9PpOO+8cxgyZAgGg4kePXowcuRIXC4Xer2eV199Bb1ej6ZpTJ06jZSUFDZv3gzABx8sZNiwYZSWnuC+++5D0zR0Oh2KInHrrbfSu3dvKisruffe+3E6neh0Oj777DP27t2LxWIhJSWJ55577k9nqpdxV111lXA4HGRm9mbevHlomoYQAp1Ox9NPP43RaCQkJIRu3bqh0+moqqrg7LPP5uuvv2b//v0kJ3dHr9dz1llneW+uaS5uuOEGhg4dCshcdukVOJw2ZFlGUSRuuOEGBgwYRHJyMgDjx49n6dJPGDduHEuXLsXl0pg3bx5BgSHIsoxARVEkKisr+eyzzzAYDAQGBjJhwiQ++ugjQkNDefjhB/8jTPUy7sILLxZnnXUWBQUFJCQkoNPJrF+/nksvvRw/Pz+EUNHpdMydO5c5c+ZQUVHFVVddhcFgwMfHh717d/PZZ5/h5+dHaGgodrudm266BZfL5WXUNddcw7BhwygvL2fBgntxOp3egRw+nMPq1asJDQ1n9uzZ7N27F39/X2prGjn7nHlcccUVxMfHEx+fyOzZs9E0DUmSEEJQV1fHZ599iqIoXhHx1Vdf0b17d5xOO19++SWLFi36XRnqZdyNN94sLr/8cu8f9Ho9H374Ieeeey4fffQRM2bM4NChQ2zevJHbbruNqKgorrvuOgYPHkpLSwuXX345iqxHEy4URcJgMHDxxRczfvxEwsLCOP300yktLQUgKiqK6upKXnrpJbKy+hAdHc2Y0eOQJKnj9woHDuxj27ZtSJLCDTfcgMPuQpIkWtuacTrtLFy4kODgYKZOnUZYWBhms9m7ShRF4dFHHyYlJYVVq1aRmZlJXFwc99xzz+/GvC4ybs2aH0RMTAyezyTJ/RyDwYDdbsdms7F48WJuv/12XnzxRS688EI2bNhAUVERF198MXfffScjRozgxIkKHnzwQWw2G5qmoSgKkiS44447yMrKQtM0unVLYPLkyUiSRF5eHj16pLJgwQIyMrIwm83Mnj3bzUhNQ5Zl9HqFW2+9laysPoSGhjJlyhQkSXIvYSFoaKhj0aJFOBwuGhvrURSFnJwcRo4cSXh4OEIIHnrooT+GcdnZOUIgY9QpPPPck2Rl9GXSlImsXLmaqVOnIoTwMhNAlmVycnKoqalh2LBhfPrpp1x77bV899137Ny5HUVR6NkznaNHj/LCCy/Q0tKChIKqqkiyIDv7ADk5h2lvb6d///74+PhgMplISUmhsPAYYWFhvPjii3Tv3p0xY8YRFxfnZaZnmb7//nsYjUaefPJJZsyYgSRJZGVlYbPZUBQFAE3TSE1N5fzzz//jGCcJkBSQBLiEHQUfFL3MRx99hN1u57LLLkPTNDRNAziJmXq9ni+//JKZM2eyYcMGfHx82LJlC1lZWezZswdVVcnMTEeSFM4//3w0FRRFQdXc8q62tpovv/yShIQkpk2bRnl5OdnZ2UyfPp3m5mYslja++OILAgKC+PTTJaSmphIfH4/BYGDfvn2MHj3ay1SdToemaXz33Xfs2rXrj5FxHsaBhnApGAN8QDHQa+DZHFj/Bp2fKssya9asobi4mLFjx9KjRw/vzJ70AEnybiiXX345H3/8MQMHDiQ6Oprdu3dTVFREamoKVVU1XHDBBQghEEKgqSB3TCCyxOuvv0pAQAALFy6kX79+ZGZmUlVVxY4dO5g3bx67du1i8ODBuFxuGXmirIgFdz9Mu7UNWZZJT+/5uzKui8klyzIgI+tkhGrA1tTIfXdcg16VvX93fwcmT57MFVdcQWpqKpqm4XK5eOSRR9iyZQt6vb5Drrlnvl+/fpx77rlYLBbmzJlDQkICBQUFSJLEVVddxaFDuYwdO5bjx4/z7bff8sQTT+DrZ+btt9/ko48+Ytq0qeTk5GAwGBg6dCitra0YDAZiYmKYM2cOmqZhsViQZZldu3YhyzLBIVHY2q0db6b9Fp78dsQdzM4Rer0J1WUHVaa4oorE1B4ISzNIKrKk47XXX0ZVVVRVcMstt5wSZQBGg5mvv/mSnJwcqqqqeOGFF5AkyXupqtplwnQ6HcuWLaN///4EBQVhMBo5fCgbSZLIP3aUoqIiunfv7paPHRPi2Rj27NlDaWmpd0NxOBwUFBzn00+X/GE6XRfE6WUFYXeATs+ny74nJj4BYWtG4EBoEgInPj5+1NfX061bLN988xWff/659/edd2O7w8rUqVMZPnw48fFxfPfdMt5883UuuugCduzYhtFo9CJY0zScTiennXYakZGRGI1G7z09G0FSUhKqqnrla1lZmfeZgwYNQqfTeX/T1NREXl4e2dk5wnN9++3y39XZ0IVxr73xOqqssWvrds6dNxmDsCJpAodN4fvNuzlcUMOECRNoaWljzpw5nDhxAqfT6d0cJEkiPSOD0uIiPvhgIb5+fqSkJDF//nwGDhzIjBkzeOKJJ4iLi+P9998nPz+fpqYmPvnkExobG9HpdN7NRu50Tw/zFEVhxfJvUTQdSbHdOsSGm5EeOQtQWFhIXV1dlxdNTEzswshDh3LFgQPZYsnizwTAdddd95sY24VxvXr1AmDQ4AHk5GRTUVGBZDJSVZnH1LGDSO8eQXJyMq+++ipvvfUODzzwEPPnz/ciTQjBc888xuVzp/Pdh++TkZaCEJIXVZ5lCmCxWDCZTAQEBHDOOecQFBSEy+XCZDJxxx130FmEuC0PtxozY/osCspt3PfWBh5+dTmgQ5Ik4uPjvWOoqakhJSXln764Z6lnZqVz6FCuiIiI+PcRdyTvKIrkhnx5SSnNtbUc/GQOzz9wB7u+vAgfvcSJE6W88/arBAcH89hjjxAcHOz9vSRJTJl6Br1GjuPHPQe57qabMegl8vPzuezc83jsnnspKS3ky8+/Qkgau3fvPmlAdrudZ555pssAJUnC5XK5nyELkhL0PHHtVITm5951wbu8NU0jKiqKiRMn/ioGeFxgnVWqX/U7z8xef9cCseSDD/E1KGgulUB/X+pb2slrriMkOZ34llYcbcd57+5eHD1ShL7/i4wZO4rly5dz+umne1F1++238/DDDxMdHY2muSgsOk7RkSL6D+nH2jWrKSwsxOJy0TOtB6oqmD179i8OLvdQNookkXfsqPezeouRCD87qqahykb0qGiqE0n+ScadOHGCc889n5CQkH+NHFlm7969lJYWc//99/9q7nkR9+rTT0oN1RVSu92GLiCI9JFjARsVKnyddxhHezOYunHRM42Utxt5841/MHHyBJ555ilGDh+G2WxGp9Nx91338NZbb3HvvQvQ6QygCYQONq7fxJnnnM+sGbMxNpbSZmkmKSkBWQYJBRnhRU9nUjtknvtvMmFmJ4IAJEmPLOys2riXkso6zDofJEVm544tREVEExkZ+asYIIRg9+6dXXb538Q4D61fvxnJamXn4Q20zLeyPS6JYtnJvFmDuPLssVx+zgRKK+y0N9ahSCDrFMIjoxg3bgwjRgzjoovPo6Kigrvvvpvs7GyvB+Sc887l448XseijTwhI7oeMwuYt27j/kdcx+/pQXl6NJLkN9J+rOJIkISRw62MyLqmZDTuPIOt8mDKqH4lxYYwbPYH9+/cyYvgY9MZfv/Q8m85vXaq6n3/QJ6On5O8TIFzCzIm3K7jmjAsgOpdboiQG+20jv6yZXItG34w4mqw2GltUKitqCI2MQpJ1tLdaKC0rY/LkqSCcTJ8xi1GjxvDOO28hSRKhEaF8+tknfPDBxzz19NNYrZN48cVjGHUCl1pAWq82Rg7rB6JjTiUNTQNF0WN3CYpKq0lNCGfM4FSE04GEhozCvfddwxn9XCRLO6hsCqWpMgOf8FRkl4aQDQjZgaTqEZKGQEbiJ5Px1yzpf4k4gENHDkp5O3dId9z/KorkRFOMvLUkh0u+aubtrQnsjdWxNiOXnUHHCYhOJDw2ltrqGugYRF1tLYoiERgYyIgRI+jXrx/gFtxCgilTTuOiiy5CVjRsNhtCCCoqq5D1QeTnJzBr1jsguV9MQkFILhoabCiyi7T4UMDVMVINWdKhqirFtRpLtvrT7ojEYW2mfNMzvHTnMMqXn86aV0eze/VLqLKMJgtkTfJaQF5GyL/t3Er3z/74zD2XSM8AhonXiKuuu51Nm/cwZfa5yG11vPTCeSTHpbGL7dgntMC7EBOvo7FXAzbZQrOsUlduJC//CHl5eeh9FKwtFgoLC8k9lINOltA0F8HBoQT6+2PWmSkpK+Grr77CoGvyjkEIgYxCYKAAAQg9QlLRZAeSJoEAW90xnphroaW9ApPOn9xjJzAEhjN3RCi1VhNBJpWA1kNcP70XD12Vzp7co+iiBnDapR8haRqSAnph+P0Y5yGn5uLZOy6UuONC72cbNl8vRk2dRVNZHq8+fxFDp4xnx/J16LeYcV6toAgX9jgbphAz/VL7UFFbSaOhkePHviAsLIzqulqEqmPemQrPPXsr55/zAm1tFjKzejJs0Oiflip4TSwAVbahyKAhY3S2Em9fikNxoGmBRIaH0Wqz0CcjgkBfH0IHLOCseeczsncWQ1LauP+qVEpravEN8kPvOMEl49O49+YsYisLkIN7A3f9asb9qlOu0HHniPr1n5xSer743mdiS3YNffsN5cFLRhERGUxMbCz79u6WAO6//37R+RgwLjFJKAYNWVVIjE/g5Zf/4b1XaWkpiQkpnHvOPXy85GFyO2zVowXHkCWB6lLQSTJrvnmc0/tZMQozFpcTPTpceit6YcDPxxdVhkAfHYE+Ei4pjLr6KiIie+E3+GoqNz1HW0MFoaGh2Gw2ahtrUIUDgQ9rDsdw5RlmVmzYz6LvxT/dLf6/zlV/Tooki4mTprHm++Xeh959993iqaee6jKIGdNOE0cKCgkODuWdd97pehMhd8g3jdxDOQAcLTgGsqCqcBXDA/IJDAlGU+Gz9cWsOeHPVbOjGBNupdXhR3N9I43OOJZuOEF2UT2+fiF8v+pjchefSXB4CEI20NpixWTU89zWBuz6BKIsgeza2wuiPsfQGkC7TcacZOW80ZfwwiuPnZKBv2qp/lrSULxmm4d8fX1P8VQ9BoOJESNGnGIqParIT0tVp9Ox+ONFhPqaGDOtOw77UUIj0zhrqo6BhUXs2lvIStdgju3PRbW1EpsSxPGqGvwkH5574mmO/3gDVn0AtjqNtpYCVJeErMDtI6Pw9VOpr87nytNd9Jv0OXH9xpEQHY9ysJa16jqSR0eJ1n0TqG1b3IWBvyvikpKSRFFR0T+F+MsvvyzWrVtHYWERt9xyCwMHDvS6h35OuYeyASgsOo6GoLG2maKSoxRXVJCekEpl4Y/cM1fhUEEdTlWld2ocBHbnibeqONYgc8tpR1FVF2EBwVhs7UQHRSGZJAKCAmlvsqNKKk3NDRwsaueM0Wk01BQTHhpPTUsrx2oDeeTzXLr5ZFFafuCkd/pdGfdrafr0maKiopS9e/dLAFu2bBMeI7+zWuBh3LHCAu9ndXUNNDU6WfTRawwfPpzIyGhcLhdOax1nj2olhBpMvnFU1dRSVVVKXGwoy7bW82WZjBmZ8/onMXtAK3vzqzDoFbYdy2RzbjVWuZ0DO3aTkpxKcDeF2694hLff/oRLL72Uhx65/STG/SnRSrLsVmg9NHLkcCkzM13q27e3tH79+pN0KiEEGzZsoLW1lVdeeUnq1bMnbW0Wtm3bxhWXX8V33y1j9fdb+e5QBo99043nVwTz0rIaBvWMo6KigYlZBlZdk865KUY2HQpm6svNPPJ5OI9+7MuhJAdDh4wiwBXI8uUriZ4QhdQaxpvvvM+okRN49rnHTvkOv6uM+7V09lnXYdDrGTVqlNi8eXOX2bzpphskgJzsXCHLstuja7Ozbt067/fKyop55ZVX2LBhA2vWrHIzVxJ8+cUn3vuMHTOFV3b70dRQT2REENbcg6yxGDCVHUVYLSQldKeqtZpjCw/RLb4Hl916Aw898hTXXX01Hx9bTFt7C1m901i30ffUL+E5HPlvuu655z7x88+iomKEm1QhhCouOv8GITT3/weHRIrZ088Qw4ePFPPmnSV6DxkoLrjsFhEWGiWsDa1i9L3jxagRpwmhCnHkyFExftwUIYTg2WdeFL80hj+dCX/ElZbWU7z1xsdC0zQhhBCjR48Wnen0008X06fPFLPnzBNpfVNFdFQ34e8XJlpa2sSCu+8Xv+YZf/pL/lHXQw88LYQQnH/+hWLMmHHiVPTIQ88LIYTQNE0kxKf8Kob9n2ecv7//KRmRkpLqZVxMdJJQVSHGj58osrL6/CbG/SnqyF+FevboI47kH/y3jhD/pxknSQYhhONvxv0n6W/G/Rv0d47Dv0G/O9NGjhwpli9fLm677TYxZcqU/5Mw/v8ys0aNGiUmTpzIww8/zF133UVoaChLlnyKy+UiM7M3Ze6DGjF27Fg0TSMwMJCBA/uzefNm1q9fz6pVq/70iPF/h36VTLv//vtFcXEx/v7+vPfee9x3331YrXZmzJhBVGSMO7ZD0ZgzZw6zZs0gMjKaOXPm8fXXXzN+/Hg2btzI9u3biYqKYszoce6ocskd43HHHbfRr18/1q1bx5NPPskHHywiMjKShx564C/L0JOYNn36dNG9e3f27t1LU1MTo0eP5fLLL0en02G32wkKCqK6uprbbruFGTNm0NLSxvXXX4/FYkGv19Pe3sp1113HpEmTqK+v56abbsFqtbJ9+3ZycnLIz88jMjKS3Nw8vvjiC1RVxeFwYLdbuffee70BhuPHT0Sv11NcXExOTg7btm2jb9++KIrEzTff/Kcy1Mu0adOmiYSEBG677Q7A7V1VVRWLxcK1117LlClTaG9vZ8yYMTQ3NxMQ4MfgwYOZOnUqc+fOpa6ugYsvvhg/Pz/3jSWJ5557hqCgIDRN4/RpM4mJiUGg4nK5OHw4hy+//JKUlFR8fHyYP38+xcXFFBYeY9y4cVx11VV065bAww8/jKW9I25X0jAYdNx///2kpqZy4EA2119/PSdOnGD37t3/sawbL9MuuOAicffdd/Pss8/y4IMP8sYbr7Fz504WL/4EVVURQuW7774jJyeH6Oho/PwCOPPMMxFC4HA42LVrB2+//Tb9+/d3n4vKMkFBIbhcLlRVZc+eXR35Cf6MHz+euLh47wm5yWTisssuYeTIkRQXl3LjjTeybt06NM3F5MlTOXLkMJs2bcLf35+rr74Wp9OJLMs4HA6MRiN3330nPXr04IwzziA0NByn08nixYuZO3cu77//Hlarlddff/33D47Ozc0TnvgISZIoLCxkz549TJs2jRUrVnDJJZfw9ttvk5eXyxtvvMHhw4d57733yMzsjcFg4Oz556JqTm9MWnZ2Nnv27GH58pUsWrSIkJAQVq1axdSpU3G5XNx33z10796dyspq7rvvPpwOdyQlkjt8/7bbbiErKwtF0XP22WeDcIdyVVWfYM2aNeTk5NCnTx8yMrLIzMz0hu0DVFVVsGbNGkpKSmhtbSUjI4PHHnvs92faY489Ic4++2za2tq8sRme6CJwR4qvWrWKnj17UlNTg8PhYPTo0SxevJiKigr8/X0JDQ3F5XLRv/9A+vTpg6qq3kDA775bRltbG21tbYwdO5ba2nqGDx9OeXk5Pj4+FBYeIzs7G5vNwa233orFYvE+1+FwUFh4jM2bN9Pc3Mrdd9+N3W73voROp+Oll15Ap9Mxbdo0Xn31VTIzM2lsbOTQoUOMHj36j8lfyMvLF+6oScH3q9ewP/sQ8+fNJbZbHHq90Rvx2JmMRiM333wzL774IkuWLCE9PZ34+HhWrlxJVFQE+fn5hIdHYrfbufTSS92BKx1ZNWazkWuuuYa+ffvT3NzMqFGjyMvL80aUf//9aurr63G5XOTl5fHII495J9IzZqu1nUWLFqGqKjabjfj4ePbv309NTQ3jxo3zjre9vZ1nnnnm92fapk1bRFBQkDvIRHNiNvhiU9sRQqGwsJAvvviC8ePHM2DAAIQQ3qidBx98kIceesh9M0kiNzeXgoIC5s+fz2uvvcZll13Gpk2b2Lt3L3379qWyshydTseFF17sjsUVHUyQ3JmBTzzxGHa7nUceeQydTseCBQt48sknO4KcjxIeHs4//vEPUlJSKCsrIywsjPXr1xMbG0tGRkaXECwh3BGXF1xwAcOGDfv9mXbrrbeLiy++GIRM/ylXsW/NWwycdDn71y5E01x0Pqf29fXlkUceoUePHhw/fpybb77ZGwX58/Ano9HIihUrSElJISAggFWrVnH11Vfz/vvvI0kSc+bM4dlnn8bfP5C77rrrJ/9VB7IVRSE39xBLly4lKyuL7OxsAgMDOXDgAGPHjsXlcuHr6+v9nV6vRwjBti1beeqpp/h48VLmzpvNkCGDfn+mjRkzTrz66qsoLgmHORCXrQazYiZzyo0cWP0CEj9FiHtQ5SFFUdi4cSObN2/mkksuISIiwovEzqlAHtLr9XzwwQdceOGFrF+/HoCpU6eyaNEiamtrOeuss7BYLKxY8R3Jycnk5OSg1+tpbm5m8ODB5ObmkpiY6EWTJ17twIED9OnTx/0QTWHmzJnce//dXHvt1Zx22um/P9MWffChMPiFkZbUDRkZxSBx4NBhauotTBrTD4QOJI3rrruGIUOGcMkll3kTPDy5T52ppbmNxUs+IiUlhdNPPw2r1e6Nmf25Qi1JEs3NzWzdupU5c+Zw5ZVXMmzYELIyMpEUmby8PDZt2sSYMWO8k+VhVlNTE06nk9DQUO/u2djYiNPu4rU3Xv1D9LaT04o0iRaHxLofNjFiVG/Cg/zQSSZcwoYmJO684zaGDRuGoii0tbVx7rnnn3SW6RHY7gBnja+//poVK1YwcOBApk2bxpgxY4iIiEII4UViZ/rss8/QNJeXafv378fHx8fLLFmWWbduHePGjeuCdo88O3jwoHfjALce+P3333P99df+Lkzs8rY2mw1ZJ+Gy1DF92jBCA/zQZD2LvvqGF95YgoyO/v0HUlhYRLdu3Toyl3+ipqYG3n7nHZYsWUJpaSkbtmwkLi6OG264gdWrV/PYY48xfPhwtmzZgt3uRt5TTz3F2rVrvaqJhzFC7QgM7DjXUBT3hmQwmJBkHWPHjgbtp1wGT1Q5QFlZWZed3mazMXr06C55CocPHxHvv/+hFzEPPfTQr/bIdGGawWBA0zRU1ckzzzyD2Wzko/ff5opz53DrNecjoXLjjTciyzIhIWH06dPPm40ihCA4OJi1ny2hfPtW7r3qcmZOmnYSijqrLqqqsmDBAiZMmODdREpLS8nNzaWoqMj7m5ycHFRVJSUlBYuljQde+5FH39yPJNQu6POgvLy8/F++uMvlYsCAAWRn54hHH31U/BZnbBfXkCLpkJAwGo3MnT6TvTu3MSRwN+8/eQk9evVk4PS72LxhO0KTWLLkYx566CH0ej12mxNJ0pBlhfHzziI9PZ20+kYaWhopq6li/6YNVJ4oQR8UxsDBQ0lKSsLf3x+bzXbSgOLj48nMzCQ0OMj72bBhw7zL+MX3NvDw1eNo0nyRdHaEBhIaoiOAUFEUunXr9qsZ4GH0bwlB9TLt2jvuEh+//TY+ZiOq04VAJcGu8aXJwGLNxlvLDzJ77ZfMHeVPa2kjz79/kKamJvR6PZIs4Zmo6upa7r57Fna7nfr6WlavXEOLBuNmns1Zc6cxZeRI7n7qee+S+1eh7Z1fRgjBXbfMQrXYsDa1ExgiIzQNOsIbPAzo3r37b2KaoihER0f/6u97R/T6s09L33z9NZpQuOCaa1EdKrf5ypTX19ESFIJvQDTfHJC48B9tJPlrDB06lOkzpzH99Gm88cZrCCHYvXs30dHRzJo1A7vdTmRkNLl5h8nKymDb9s0YfYPIHD2ZaL1AUyWcNhVNCNAkJKGdMi/BkxcvCXcKp+ZwokkQGWJCVozkF7QiCRlVdaJXdOh1MklJSb8JZaqqctlll/3qTcKLtG+++UZkZGSx9vtVTJs9F3WyjgviG/nhVT+6G1uod9ox6W2EBoXjpJXYyCTKaytxCZXVq1ezYsUK2tvbCQgIYMWKVQghOHhwP4mJiZhMJmbMmMG7776NUdaQQ2NwOp1ceNHTTJkeS0pcd8aMHY3LZUOSlFOqJFpHcKCs2alpciLrJCJ8zfRKDUaW/ZAkGx8s+oizzz4Ls9HnVzPNk4P/W8jLtFmzZnk5PXn8BFHWZOCHd/7BpOk3ElC2kFuHptDTP4+qFiOHjjrxNzowCQetdkGrUNEZjNgdLmTJwMTJE3DY7ISFhDLvrPkYDAYqK8t54403CAoK4YqrLiUiLJKomIuxtfdm/yEHBccLabMWkJlhwGzsHKktuy0SdGzfW8jAvqlEBSodeQVuS0Wzt7Bj7Qc8e4GRvPzHaTNkIitzkVx2hKSgCQlQkLCjySBpepB+8uj81hO5U7LYIGn88M273HTvp5gMvpx74as88PZWXinK4qV8Pd+YYd+QcrS4IPwDQ1FdLkwGI6Gh4bS3teCw2Qnw98Wpumhtbaa+vt6rFkycOJ7uKekYDAZcTivfffcd69evx65qHDpkZc33ZlTZ5B2LKlxoshENhREDEjAoDjT5J3VCERKNlkosWm8OFINZJ+EvV3LTjJ6UrrmMXQtHsPPTywkwukAnIwsDEl0TgX8r0055sPL2u+/Sv38/XlowX3p59IXitRvukQKkr4RB74/eN5D7LxpF+swe+AabOTx8P5JdoW5RDYYL/LDIFjTJjkWycUG3c/Fp92H8+PEcPnyEoIBQjhzKR2dU0LvMyJKBoYOGYjabWbpkKRY7TJ0YjuZ0gdltZTidThThQiAQuH114EIROhwuF8KgI6p9DbN6N+JUnZQ3m1m8pYb37+jJ/gP78AsIpq05j89emERASCixpipOWKPpNeJaQhJGu5PbtP/PdCH37Ha6S4fS+OT1s72fWZo/Fxa7lfCwZHZfNoqUkVHoewRi29VC25gmHMKJQ3OysOo9HP9wSQCt7S3CYJDZWXCYKKEQlhDNXbd0p1t8Kjde/yEXnHsRX327gsjYeGS54ZcHLPRYsWJAItLyIaKxFb3BRHu7DR0yyaE6bjjNhx1HJIIm/YN7bn+YaLWeF+4M48SJAupt4UjUcmTdSxRXPcq4DA2/Ch3wwK9m2r88jep92jxx5/lncv558085Hfe/ulKUlJeQs+0H9u9dS2iIgbrS2lN+d+b0GWJP3kH87ILwhHjeeOMt79LQ6/Vs2rSJFd9tY8jQDGJjQjEajdidDkpKStB0NhTZhKL50Uf3FTV1xYQE+tCuugg2+9DaJOHrK2hvaUfWGamsqabV2kJQUAhtVo3A4O7EDLiI2h2P0NjWhsks42cUBPrE0NzmJCA6g+ySNsbHlTF6QeF/Lvfg19K0GTNFfXUVCxd+cEo97euvvyY+LhaTyYTFZuXEiRMg6Ylt/xynvRRraxvtNhdFDd1YsauED27vTu6hAmIig1B1MofKjLz5g0CEu9i6dDUv3H4eI3q30VxZic6sYHdAi+rP88utCMmIbG1i/KxzWPvjKiRbH0yBTSjOOlIzBjBvzuncdtOVf1z4/K+l6TNniCcee/KU3mCAq6++misuuxSTyURFRQVtlnZ27dqD2rCZW6aZOXzCgqPNQnx8CKEx/UgY9Sz9J46mT/eeaJKNAxUFpASmExSoZ0byXsIDjCiyRlhoFFYh8DH609LcSGl5BSigEzr04enc8Ox2Us/ox7HvDjFnzjnYW2TW7P8eV0PXlfMfDWR++OGHRXx8PDLu1GqXy/UvTRjPpA4dOphvv63i9QPdaGqoIzRQT6yhgZaavZzYeAEfXBtCSdEOyqwB2BuHcvd8HXrHUXT6VKpqyzEGhFNYWY3T4kTFjqJIxMQGghRKpSWcjOBSXrrCl8tCJJ6+SKYxfjJNGyt47PY7TxrTf5RpDz7orrG2bNky0atXDwng/PMvFAsWLPBWdTgpZF76ycifPHkyep0PDz18L5rmrvFWXq4jPj6e8sM/cM/Z0XC0lkuGrccsx2KXA6gsK+HWd1uQg52Emdt546pMWlrKiYiKo7JZ4t53KgicaqD+SzPlZe2M6DeY/cX7ke27GDV6MHffc8dJ8u0/HjI/d8580XlFfvzxT7XVHnroEXHeeed18YzY7Xb0ej2qqvL4449LAGazUVgsNr766isURc/OnTu58ILLef9AK06XC621innxVmJMdRgSk3np8lLQNXLlaxrhw+KxH7AgGYu44tI7qG14mvOCz+T1+pc468qLweRHsCme+NRUamsaT/0Sf0Z87HtvrxHXX3ebGDVqzCnjXkeNGiXeffs98cniJeLqK6865XdCQsJOGZAsNCEOHz4sZs+ZLoYMHijmzpkvhqX7i0fveVHoQ3VCc39FJJ+XJhzCId58800RFd1NZJ7bSwiXEGfOO0eMGj1W3HfP478Yk/unBxj/Hldycnfx2WdfCCGEUFVVaJoQubm5wp1vIMT4CVPEjFmni9NnzhDz5s0T+CImjp0posNihCYcwj/MryMfQYiU5B5CCMFXX377f5tpna8liz8XgYHB3qQMl8vlzTMQmhA7tm0Xc2bNFQMH9hdTJo8XO7fvEjXVjUJThQgICBLjxk4S/+oZf/pL/tFXWFiEm1+a9hPzOsjlcgghhBg1cvy/ZFTn6/98+GhtbbUESJIkSRERUSz+eCmejUhRJM48cz779+//Tff8nw1UvviiK8SGjT9QXFz8m0+o/s8j7ZfI19fn32IY/A8j7f+H/mba3/Qfo/9ZsfY3/efpT8l0/yW6//77xYoVK0hLSyM5OZnCwkJWrFhFTEwM06ZNQ1VVDAYDF154IREREdhsNoxGozfwfteuXQQFBbBp0yZcLhdbtmz5y2Yk/C/SH76NvvDCC2Lnzp04HA6SkpIQQrBmzRqOHTvGlClTGDx4MIqiUF9fT1xcHIqix8fHh7S0NPr378/+/XspLi6mtbWVzZs309jYyIABA/D396exsRGbzcFZZ51FfHy891hedMQ+CCH4+usvWbt2Lf369cNoNOJ0qmRmZnLo0CEURWHixPE0NTWxfPlyTCYT7e3tvP3223+D9A+gfxtst956q6ioqKCyspJ+/frR0NDA119/TVRUFNOnTyc8PByHw0Fbm4XExETGjx9PQECAOx6uw1NrMBior6/lmWee4ejRo0yaNAlfX38cDgdWq5WxY8eSnp4OQkbVnGiahl6vYLPZWLJkCdu3b8fPL4AhQ4awadMmHnvsMSIiIvjiiy8YNmwYAQEBBAYG0tra6m3ks3z5cpYtW0b37t2JiIjAbrdjtVqZPXs23bp1Q2g/VZiWJAmdHm8DIIPBQFZWHwwGA2PHjuXYsWOcOHGCffv20adPn790btdfgU4C20UXXSQqKyvp3bs3siyzevVqKisr6dmzJxMnTqS2th6z2cyFF15IYGCgtwan6IizM5kMyLLMkiVL2LdvHzk5OUyfPp3y8nLCw8OpqamhX79+zJ07tyOAR3hLiMuyjKqqfPDBQpYuXcqoUaNISUnpAG0b/fv3Z9y4CTgcDm/mj8dT7uvrS25uLm+99ZZXMjqdTlpaWsjMzMRsNuPj44PNZqOqqor4+Hj69etHQIAfCxcuZOfOnciyTN++fd2l344eZdy4cYwZM86b9+EJA1EUBUVRsNvtfPDBB+Tn55OSkkJTUxN33nknsiy7AwU6vmcwGFi7di0VFRXU1dWg1+s5fPgwmqYxZcppXHPNVf8TID0JbBdccJGYOHEio0eP5tChQxw5coSSkhKqqqo466yzGDx4MAsXLmTjxo1kZWWRmJiIxWKhsbGRoKAgZs6cSVhYGDabDUmSvMcker0ei8XCww8/SF1dHYMGDcJsNiPLOrp164bNZvOWMm5qaqK1tZWmpiaSk5Px8fFh69atvPTSS0RFRXSU+5RpbW0lPj6ecePGdSnNLoQ7w8DpdGI2m9m6dStPPPEEI0eOpFu3bjidTqqqqjj99NNJT09HVVUURcHhcGAw6HA4HFRUVNDc3Mz69evJzs5mwIABlJaWcv7555OWlsY333yL3W7n9GluKa5qTq9EdBfvNvDBBx9w4EA2/fv3B6CqqoqZM2eSnp7uBbCHN57mVi6XgyNHjrB48WKMRiPdu6cxcOBASktLOXbsGC6XC7PZzOOP//e1U+sCtldffV0cPXoUT6shg8FAdXU1K1euRJIkb23qlStX4nQ6GTVqFL169WLt2rXk5OTQ2trKpk0bOO2004iOjqa9vR2j0cykSZOIi4vDYrF4gQCeQ04XFouFjz/+mH379jFixAivZKitrWXu3DNxuVwUFhaSmJjI4cOHycjIoHfvTG+CwbvvvsvWrVvp06cPwcGhqKpKe3s7s2bNIjY21hsZ7cl685BOp6Ow8Bjvvfcevr6+REZGotcbyc/P5/zzzyc9Pd17SNt5a3Xrhio+Pj588cUXbN++nZ49eyJJEmlpPXG5XNTX1zJ69GhiYuJoaWkhNzcXX19fQkJCOjr3qOTn5/POO++QmZmJorgX5fnnn49Op/NKRs+O4alO75kvp9PO888/j9FoJDIykpycHCoqKujVqxdvvPHGXxKIJ0m2l156RYwfP75LxojnX0/DB89nnrZxmqaxZ88etm3bRu/evZk2bRp5eXmsWrWKpKQkJk2ahMFgYPny5TiddrKzszlw4ADXX38955xzHs3NzV7p4nkOgKo6MRhMLFq0iF27dtC/f3/vpBQXFzNz5kwGDx7sBYSnxZPBYKCqqoqCggJ6987ks88+Q5IkUlJSOHq0AFVVGThwIBdffDHNzc3edxBCePMcPO9pt9t56623qKurIzU11dueavr06cTHx3vH7ekI4iFZlnG53Atp4cKFtLW1kZaWRmtrKyEhIZx++um0tLRQUVGB1WqlvLycwYMHk5ycjKZpNDY2UlJSQktLC+vWrSM4OJDAwEDy8/Oprq7G19eXsLAwwsPD2bp1K6NHj6ampobExEQWLFjw3wE2gGPHCkVlZSXff/89JSUlBAYGMmDAAAYMGICiKF49zRPf4kl7CggI8ALFIw08uR5ms5mSkhJWrlxJYGAgp512GiaTiS1btrBjxw7Gjx/PsGHDaGho8KZzVlScwN/fn0suuQR//8AuoSAeqSbLsH//ft555x3S09O96fWHDh3i4osvJjOz90mZjpqmYbVaaW5uxuGwsXLlSo4ePUpsbCxBQSGEhoYyZ84cNm/eTHR0ND179vQGiHsWhCemx+VyoNPpWL9+Pd9++y1Dhw7HbrdTWFjI1KlTGTFiBA6Ho4tK4V5Iqrc3mizLVFVV8cknn2AymTCZTFRXV1NQUEBiYiI2m41evXrx/fff06tXL4xGI1u3bmXatGneefCMx2AwcNddd/33gO3QoVzxk0RTkWUdmpDQJFA0CYNRwWF3sW7DepZ++jG9emVQXFzM3XffTVxcnJeh/8zS9UgBVVX5/vvvmTJlCj4+Ppw4cYIffvgBWZaZOnUqYWFh7N+/ny1bttCjRw8mTpyITqdjx44dVFRUcPToUUpLS1mwYAGpqam4XC7vcz0Sx2Aw0NTUxPvvv0dNTQ3du3dHkiRsNhvTpp1BXFxcJ/DKHWUQhFeyFRUVERAQQFFRESUlJZSUlBAfH4/RaOTss8/m4MGDOBwO+vXrh8Fg8ILLY0x4eOFZlJ999hkNDXXExMSg0+l44403mDZtGgUFBQwfPpzGxkZyc3OZMmUKW7duRdM0hgwZAnBS7rVncQshaGtrIykpiWuuuea/B2yvv/6mGDlyZMcXwCWDrDqQDZH0njAfyWlAkWVuv3Ee588a57YkO+WEdjYIvv/+ew4dOkRycjIREREMHDiQkJAQHA6HF3T33nsvjz/+eJcxdNZVZFnGbrd7/1uWZdauXUtpaSmZmZkMHTqUp59+moSEBGprqxk/fjxZWVmoqsrKlasJDQ3l6NGjKIrE/PnneAuCd85DkiR3K0tVdbJ161Y+/vhjhg4dSlFRCddccw1RUVE4HI4uW61HjfDomJ5GXJIk8cgjDxEQEEBzczO+vr6MHj0ao9HIqlWrqKyspEePHmiaxoYNGxg7dixWq5V9+/aRlZXV0d9FO2XepwfAdrudnTt3kp6eSUxMDGeccQZ2u52jR49w9tln/3eA7euvl4n333+fxx57rOMLMrI7xYnBp1/FrhXvAw70iopN0jNg3EUM7tOTt5+9GyHbQRg61fTuyqTOKdySJOHr68uRI0fYv38/ubm5JCQkEBQUxNChQ/G0RLLb7afMbv75ve+8806efvpprwGg1+spLS1l27ZtmM1mBg8eTLdu3byZzAEBAQwdOpS0tDQqKirYtGkDAQEB5Ocfo7CwkHvvvZf4+HivyuDJYfVMvqdER37eEdZtWE9VVQVJSUmYTCY++ugj+vTpg8vlIiwsjNjYWHbt2kV4eDjJycl8/vnnDB8+nKioKG9LZA9/du3axaBBg4CfpFh1dTUHDx5k0qRJSLIOSRbMnDkdhA6hwnXXX8N7773DgQMH/rJAOyXYAK644ipxww03uCdS0tCpOlyyhiygstVBoE8oPko7GGDgmEtwaEay176JS9ZQOm7n2Ub+8Y9/cOutt3a081P/ZfaNR7H26CE6nY5jx46xadMmjh07Rq9evYiJiWHEiBGYTCavhXnllVfy+uuv/+qeNkIIDAYDFouFzZs3U1VVxeDBg8nIyMBms/Hdd99htVqJi4tj6NChBAQE8Mwzz3D77bfy3nvv0atXL3Q6HWajCWTJu5Xm5+ejaRojR45k69atyLJMv379urQU7DIBHbUNPO/x3nvvERoayowZM7xg83TW87iF/M0aqd3jWL9xN9FxqWzatIVnn32a0tJSzjrrrP8usAHs339QqOg5cPgIrc02Kk5UctEFs9GEFZBRbS4MOndenSRruDSnO2ZbyO4Mdcm9Mhct+oAdO3YwfPhw/P39vdtPc3MziqJQV9fAnXfe+Yv9JE9Giaev9099bHU6HQ899AD5+fmYzb5Mnz6d4OBgRo8eDYDD4fBucf/sOZ0tcI/kEkJgNBo5fvw4b775Jo8+9hhLP11CVkbmTz+U3VWcGhsbvUbSqYpwAF2s1oMHD1JVVcWMGTO8asWyZcuYMWNGF13Mk7bX0NBAVVUNDz30ELIss2/fPhRF4dxz/7rSrDP94kH8nt37kBUYNmwELtWCXs5A2G0g6dBwIGQzm3bvJSIihn379jGgXyY9e8ajOjRcLieK5F6Jqak9CAgI4MCBAwwaNAiLxUJDQwPR0dHMmDGDJUs+9cbIdyZZlqmoqGDp0qXMnTuXxMREb9EQz2SuXfsDvXv3xul0cs011+ByuWhpaUHTNE6cOMGGDeu8iv7AgQN55JFHCA4OJSgoqMONojBs2DCvT6uz1eoBpaeJaVxcHL179z6JT0IIFFnxlrbx/LZzbGp7ezu5ublERkaSmJjoLWTn6UXV2XUzZMiQLokXHmC2t7dTUlJCYWERQghUVfVWeXG3J+7au9Rz6XQ6qqurycnJ4brr/lzD4RfBFhYeQmpqKrIkOJZ/nEOHDnHeeeeB00lNZS07duzgvPPOo621kcT4ceiEC5fVhSxp+Pj4snX7bvr1yWDUqFHExMTQ0NCAXq/HYNCxZcsWXn/9dY4ePUrv3n29k9RZEmiaRlhYCMcP7OWRDWs50djA/tzDaLKexx58mOjEWH78fg3p6eleQABe10d6enqX92lra8PPz49hw4Yxfvx4iouLSUhIwOl0eq1Oj3ti6dKllJWVkZGRQVRUFAMGDPhJdxQCu/WnqhCSJLn7DQqBn58fx44dw3Pc5ymQ5e/vz9AR/ZGEP9tzK9GpdvpnxCDJAsRPXdo879G5ZJuHmpubKSwspKmp5ZR/7wxMD/CEcBcQDA4OZtSoUV5Qwk+VGxEykuw2Or788nPvfR944Pc/5/1FsO3evdvrYHSH/CRSW1vNibISVJcgKSGeXTu38sHjl9KvfyL7Ss0cOVbKuk17+fzzzxk7diw6RUNRDEyZMoUvvvjC3WbF6WTAgEG8/fa7KIrCY489xsyZM7Hb7SdtOb6+viz88huWLV9GfVU5e3P2sXHVSvZvXM33SyqJSu6OhsBsNNHW1obBYOjiaVcUBavV6q6cIUlMmzaNffsOMHr06C5FajwSwAPyM888s8vkeQrSeHxjCQkJJ/HLY6V2796d1NRU72TrDRp1lgA++Hg5N5wzlkE9A9iXU8cj727koSsnICSnu9lbxz0iIyO78MHzLlarFavVSo8ePU5qc/Pv0E9FdlR3ORTJLS1dLleXo7//CNhUpwP3+3icqApFJcXs3LqbqWOH0+J00N7g5LrxafTd6WJ1XCSvVZWwY+Ec+hnrOP7Nc1Q0GTD6hfPU/dfS3t4OuDh4MBeA9evX09LSwpw5c7wWX2dyrzCZluZmZk+fRX19PZ9++inFJxpI6D+CyHQLGRkZmPVG/vGP1xg3fjyW9maKjuXw3QeLSe7WjZyiMvz9fFBVlfNuvZn0pDSQ3TrYjh07mDNnzj9lTudJ77xFduk77mGkTueVSp1/Z3PpMck6bjp/NELS0Mt6Vm/JJi4kEAXV24RRkiRcqsBsNp/SgAoODiYuLo4pU6b8rgDw6ISNjc3/do/fX0unBFtAYKhI7JFKWXMTURGRbPxxHXmHc/AxGQgK8OfzZV+jOFSu1doY09pOterifLuOTSUWbn+7HBUVWTGiaS50ukpMi+/grnPCOVTYwCdb8PY61+v13HHHbV7fWW5uLpqmkZGRgSRJOJ1O1q9fz7Rp0wgODuaaa65BkiT27dtHdXUly5cvZ8yYcaSnp6PIMqoqmHPu5dS12NCbjDzw9kUEBgfx7fLvaWmsRHNYkTskWnJy8u/CQFmW0cBrTf58exMOC+9+vJorLp+Cj85AXXk9D1w7BoGCKgAhEHpfduzYzbBBmScZFZ5gguDgYFJSUhgxYoT3FOP3IA+w1qxZg8HgHr+nEuDvTacEW0tzvQTuaqaapnHxvLM4/7HzKY0solRfj4qCf0sw+u8Fogl0io7XDhyieWg6zTklXHPhLLZs/J7Jk85kybLPkeRglq8vIDnWiNknkLZ2KwZZh8vqZPbsuR0xbni976qq0tbWxueff85pp03xhhjt2bOHyMhwsrOzaWho4Pbbb/dWLdU0jZaWFlISEnn80ae8ztbnnn+e2KhoCq01OP0G4KMzdfxNY+euzUSHp9A9NQGnakNWzKhOt6zx1M/06FO/RK5OHn1ZlhGq1qX2pqKXufbiieB0YbNZCQrzx6lJHDlSTHlNFWPHDMfktDB4QCbIAodkQzj09OqewlvvvMPUSdNw2FwYjWbiE5IIDw8/5U7w/0NuX14lcXFxyLLMeeed94eItn8aFu5JU3/siUdFzbYafvhmIw88/hBb1m6mZ+8kXksPYMHUszC0VRBWnMOd2RuYeVk/5IAcnEk2TFIDOuFk+pQxFB9toc1ez4zRY9l7MJtR4yez+NNlmHRGFB8DjU0t7kkWgrCwMHQ6HbfccgvNzc1eX5S/vz+tra20trby/PMv0r17dw4cOIDNZmP//v0kJsbz0Ucfep3Hzz33HDffeSdx8d3Yc2AXB/bsxazz4flnX8AhWjlRPACLLZv0Xu2UFBdQWbGf7j31TJwwgjFjR7Dux7X07z+QwMDALnrdqcgjkTy9sYWQkGQDsk5w4EABJkMQ3RKD0WtOZIcgMz2C9MxoJM2ChgFJs6E5VXpISzhR3ECLK5kRGXpszmowBCMrBnwVGaG6+CMoKirqd5OWv8ijX/uAp198XtTbArAJf/bkbOeMGVfS3lrPc2vWockKrppjhKu76B4SRk1JEzb/FszR1aQHaFyemozOpbJ0dSEnfAbhVIM5vP+g22EpbPiYAvEN9qe9uQE0icbmJowGHeEhoWiyhKaBUDUsrTaE3oHZxw+rxUlYaDDXXnstZWXljBw5ki1bNnmVW03TePXVV92VwwGHw8XmTTuob6giOTEJk58JvXwaGj4UFBQwadIkjEYjZcdLGTl2MA2NVtZ+/yOjx7jPJJsbK4hJLOXMOdNZ+8OPREVFeXkjyzryjx1B1WDPwUJkRU9goJnk+GiE04msgCy7ddCfk0BGkzT0kkx9YwMfL1qPIidgsbUTEdZEVmIbccFVGCQDkwZHItsaOFxSjY9fCs1KIP1GX0hizzFYhQ+y5kBWXahC6uhF7nbKKx31EF3eMZzcavurr77wGjW/Z9HvzvSrE17uuuU2KT29vzh8eJ8UFHCV2LbkZQmgTbGJV5Z+i6KYCDJNZvLMeWjCiNmk8e4/HuPbgyvZmlBBSmA6NY0G9Ik2SvRb0c52ouodGFUztiqNsm0lmOvNWO0OBg3qR1NTAyZ/H2orG4mNisbk68PhI3k01bYQFKjDbnfhZ7ZjNOqRJEF0dGRH8KPb0awoComJiWzevJWqqiri4uKw2d2OZFl29+WUJImW5jbq6+vZuXMnNTU1jB05icefeIH0Xlm0Wht48aVXiYiMxGV1ccOtySdPlAIOu8Mdsq7T0b9fAgZkZFXBhRM63IdCkk9ZzhDAoLlQJR1OTU+4KZ/Zg8tJSNRwtAhiu4VRUOIgLiKE/ftzSOzeHdVlwGxw0liVT92et/j2vZspq1A5d/oggpQK2m0OjlVaiUjMwmINZdycm7H7RoLDheYS6Axd60521hM9/Psj6DflIHTv3l0UFBSc3P521LlC8g1BW921EvKCpz8Qkn83flj9DeMmTcYvOBIJO3s3rGHZh89BkJ3Y3uFE6jNwtLRQqpRBr2YcJjMOqYU4ezcqVlWiTJGx6+0dZ7TuJtRmlxmrYuWZHk/TP2OA16kqVBm7akWnGFhw5dk0C6i16gj188Pa1sq4CeMpKSrF6OPLxnXVXH3NQ5jNweQfK0TRywT4BVNRdYyDe3Nw2FTa7O1cecXVNDYdIKOXnZkzZ7P2h++7SDaHy0lJSYl38k4mGUlTQLYgCwWXLIOmojf4UXv0W4z2QsamR3C4LJuo0CTqaqox+/rR1tZGXEwsx8qaePeHWkrq/QiLCUJtaOTNV57j0Zuu4aILs8iMcSJoJrugmsjwJGytrYCDRouLyOgo2tsUPvk2n7NnZ5ISaseoODiYfwJzeBIWqy/pg89mX6mK1WXDjMK9D/4xku13ya4yDp4jJFMAtk0f/KpB3vbQS8IU04tdWzbTPTmN8G49kCSF1sYCXnz0RmitB6OG/yWBtL9uR1xmA6NEiBpMy14L5koffAMDGNY9g/S+/Xn04UdO+dyzL75U/LBqOb0zemOztlNWWgyS20+m0+l4/fU3cTmcKHoder2eZcuWMXb0FDZs3MKTT7/FBeffg68xkcb2enApRMRt58zZ81izaiWxsbHe59idDkpLS08NNllC0lRUJHROhYbir+jTS0/z8SPEJiVQV1qMLsBIe7MD//AAHE0WZAWcqguzyRejXqO2xUp6SjyHso8QFZ9IfX09elmi2QbdE9I4eLSQcec8SnjyaN7++h0WPvMWI4f1Z8v3W7nhvHSCDMeIDorF7mxEFToiQ0MoKy1HMQVg11xER8Xzwjv7GDA4gDOG9cBsq6C+pZXj9TIx3Xty0T3bfxfw/S55o/ZdX0lPPfP0r0bt8w91NES68uc+o4H4Kmbxw5rP2Ll6GXO5gu9CPqbu3cpffNl77733F5972rgxtFTXc+TIPvSyHllvoLW5rePc0n3EJClub7zdbmfq1KkIITht2mgmTxnhDmmSdOj0/nzxxVe4nG6rMzQ0tMtzutTBFzqQbCjCjKzX4WgtJ6BxIbEx8dQ3ltEtNARHXTt6o552q574xEhKK8vw8wnBF5lmq4OIuGBqKuqJiQsnPyeHhNSeHM47Slrf/ny/5hAWh51rn1jDwmcXEBFnZXSmD/Y9T7P+i+sZ0T2F9DMN+PqXMjHKj8R4lapaPxxOK452QVhUIKvXHsPmn8jmvBJG9gyie6yFJ69LobaugjWbs7GpsXz64xhCeu+g7MMdvLq0n7jljju5+Y6HefWV17jr8espOpD3mwH4ly2/YNCZhcNllQYOGCb27P3llfXhhx+Kiy666F+++IwZM4Ss6Dman8eyZct47bU3uOKKK/5lXW0BSIAsdFx17RW88cZr7N29B5PJXadWCEFRSbE3wECVwFq4gjHJpRwpaiS9R09KSo+gNwUQG+dDTnYJPXv2JTe/hqc+r8AVHonW2IavPoA+ffpyLH8PwQHN3HJWFpG6BgqOV5HbEMC2vS0UNZjRdDIhqWZqjtbjbzAhXCoug5F+0TVce+Ygjh/dTUpiGgVFR+mdMYD8YwcJ8A/Ex8ePE+WVpKUlUnD8GFFh8ZRVVpPWI4vswnpK2uL5bl0xSqyg+kgJx3bnYREyc2afx9B+vVl8YDGU2kmMzqDJYQPNF7WhF72H2nGGN7Fny0a2fLubp596nm++WXLK+fhLZcR3Jq1jEdz/wD3/9Hv5+fm/6n7uClfuqGObzR0Eeao+Mz8nz181yRMB3NVAkCQJk8GIxWYFoLq8ibCkiTy/aQtOq2BLUyi2Zh+qyssY3VNj8uB4ZK0BRa3gvduSaW1vo61NIjkugNLyNRiykjAFJfLCh/s41hBGcHASxe1HCfcNwyG1cvn8O/ANN/Ll8QUM6wMjexhwuFRiYxIpKcolPaUn+cWFZGVkUFaUS1hINE2N9UiYiI7yo7CwnPiYFE5UlNG/b08OH8ohPaIbKdH59PVrJD41kcJ82PD+VGoaq3n6ij7UWXL4+LNyhByK2taMTfEnNjUcQ3oJW3donD5uIilB3Rk2dID0zTdLfpmXf1XJ9nvTjBkzhLuhWxE5OdnS6adPF08++aTXIftzq+xUdPXVV/Pmm2+yd/cur2QDKC8vx+FyuqM3hIyQNCSpIzNf0mGxtbPmuzVEJ8RiMhhpaq6j3eLAaDTTLSqE0qJ99E3QmNYvAFk0cPREFUH+8RgMToqKG8nq243aklLqbWZSktPJO7yZjPSeFOYVEZ/WC7vtBFWVFnyVYN5bV8XN5/YiwNCMw2rjWGktfXv3o6DoCD4+fjjtDpyqTHR0KEeOleJr9ONIvcz3u1Tyi+q596O7ePO+5/n23bepK9yAuW07Ck4qqy2sLbBxsEBwtFJmQNpQLE4LsbE9+Xb5u79qS/3LSrbfm9wSTMZsNgOwYsV3p2TQddfdICZNmkRaWtpJiTK/RELCGz3i6RKYnZ1NRkYGtfUNvPzyi1JVhUW8u/Al1q/fyPz5Z1JXV4fL5aK8vJLJkydTEt2D17Zr2KyhqFoqIcFR6GUHDSeOUtDSwPThcYS6migr20FsSCx6FJyaHZ1w4sCJ1eIgbWgyo1vs3P/lcWrKQwgM9ifAFM6Di/NxCSsDJvkxNzGZXontrNhWx4Bxz3HP0y9R598ASjMPPPwQQb6RGEyJnDl/AabAILcgH+5P+belWNoEOqBnWl9qG9s494JpCPXXu0r+T4Pt448/FiuWb2Pc6Om0tUr4B7nQ1H++CF977R/Sqe+1RBQXF5/0uSRJ7Nmzx30+25F55ikW7KF33nlPGPQmQkNDaWxspK6uDnAf3sfGRvPEE48xd+5c3CcPAkkS3iZgb735Jus2bmLhznYaW9uQnTJ6WcFYpFBd1krfpiamDPZnQEYgVSf2Eh5oxthkoaoiB8WcRP/5mUTLiRRmZ6PKCnpZIigkgEbRQnjlg0iajt4+/QmJ7sbSRV/hHx5Kc0Utfa5IY+/n2fg1+nN7n4e5b9F11NU0cfOtN9PW3kL/fr149913kTDw4MN38qvozy6k+Z++7rjjLvH888//psKcP78uueQSsWLFCnH55ZeLnOxDv+ped9x+z0nfe/rpp0VkZLQICAgSDofLW0BUVdVO5UTVLv+OHjlNPPfcM0JoQtx11x1i7uyzxJw5c8SESePFmNEjxcyz54tJUyaKseOGibRe/UVWv4HiuSffEZFBicIYZxZRE8LF/NnnCadwCKEJYdMc3nK4d7/7kJCTZHHnHfeIyOgoER0dKT58/0uRlJApDucWCl9fXyGEICoyQcyacY4QQvDiiy/+al7+z+hs/200d+6ZYvv27YwZM4ZPliz2Wiq33Pggl105l8zM3njPYCWJHmkZ3HX3HVx6ycU4VXj3jVdYuf57DIqJxuZmNJeDiJAIHIC1tYWi4xXYHQ7Ou+syXl/6MsbDeqprjxMSkkhDfWnHGa+LsNBoIiLCyMv77a6On9PfYPsvoymTzxDFJYW0t7fz6COPc8mlF/ym32sqLLjnLvIOF1BZVczZZ5/Pyy+9jiwLIsJjKa8oY/CQfjgcjl/Ua/9t+rO3tb+v33adcfrcX9y2liz5VISHRYvYmARRUVEl/hlNmTRXCCGEy+XevpubW0V0VLzo06ff/5eK8c+uP515f1//mWvChEkiObm7mDVznnji8edFUkK6EEKI1O69vOC6664FfxjQhPhbZ/ufpHHjJoicQ3nU1lX8R7Ot/k+7Pv6mU9P69Wulb7759j8uZf6WbH/Tf4z+Btvf9B+jv/sg/E3/MfobbH/Tf4z+Btvf9B+jv7w1etFFF4n8/HwWLFiA2WymoqKCzz//nPb2dsaMGUNoaDg33nj9f0UVn/91+ksZCOPGjRMBAQGEhIQQERHB+vXrOXjwEFOnTqVv376UlpYydOhQZsyY4a0NYjAYqKioYMWKFSiKwoED+9i7dy9XXXUVaWlpzJ07928g/kXoTwHbhx9+KN5//31iYmKQZZm5c+fy7rvvsnv3bubNm0dgYCDt7e0dIOvvjRVzuVze0gMmk4m33nqLVatWMXDgQG+h46qqKiZMmEBzczN79+6le/dkBg8eTH5+Pu+//z719fWce+653HfffX+D8D9MfzjYrrjiClFSUkJ4eDjx8fGcOHGCpUuXkpKSwtSpU4mKikJVVcrLyxk4cCBCSERGRpKVlYXT6SQnJ5uioiIAli5dSlZWFsnJydjtdurq6ujePY0ZM2Z4ewd4am0YjUby8vJ4/fVXCQkJIS0tDavVik5n8JYfjYqKIjExnj179nDo0CH69OlDS0sLd9xxx99A/APodwXbnDlzhMPhID4+nvDwcDZu3EheXh5xcXFMmjSJgIAA7HYnzc3NDBw4kJEjR6JTDN4ynpIkYTC6C8w8+uijxMfHk5WVgd1ux2KxkZaWxvjxE/Hz82Pz5s1UV1eTmZlJcnIyDQ0NPPHEE7S1tdG3b1/0ej11dXWkpfZkypQp3o4vgp86qvj6+rJ06SesWLGC/v37ExQURG1trbdqpRCC3Nw8cnNzCQ8PJzU1lfPPP/dvIP6b9G+B7eWXXxbLly/3Nj7r3r0727dv5/Dhw4wYMYLBgwfj5+dHU1MTIDNunLvSUOdyU3q9HlmWWblyOa+//jrp6en06tULp1OlubmZpKQkJkyYQGBAsLvUu+w+zJVld5LL6tWr+fHHH5k6dRo2m42oqCguu+wyioqKKCwsJCMjg4CAAG+BP03TqKur45VXXsHhcHirSJaVldG9e3fmz5/vBqMmdek95R9gZsuWLdx9992MGjWKbt0S6NevH01NTbS1tbFr1y70ej1vv/3m3yD8F/QvwTZ16lTh4+ODyWQiNTWVlpYWli5disViYeLEiaSnZ1JQUMCgQYM499xzEUJQWlqK3W4nPDycgIAAb1+BTz/9lNde+wfjxo0jLS2tozigitPpZP78+YSHh6NpmreKpF6vR1EUVq5czqeffkpCQjdSUlIBaGhoIDU1lWnTzvAWOS4sLCQ7O5vY2Fiqq6spKytj164d9OnTB0mSiIiIYOPGzUyfPp0zzzwTm82GEKJLMw9FkVi9ejXvv/8+w4YNIzQ0lNbWVtra2rj++usxm329UQwmkwmHw8GmTZsoKioiKSmJd955h0mTJhEUFMS+ffvo1avHX7YJxn+auoDtySefFCdOnMDlctGtWzdyc3PZtWsXsiwzceJEYmNjOX68mNGjRzNr1iwaGxu7FCpWFAWjUU99fT0PP/ww5eXldO/encTERIqLi4mMjKS4uJi77rqLbt26YbVaUVXhvYe/vz95ebk88cQTOBwOpkyZghDuqosmk4nJk6cSExPj7TkAP1VQFEKwePFifvzxR0aNGoW/vz9tbW0YjUbmzZvH3r17iYqK4sSJEwghSE9Pp0ePHlRWlvP0009TWVnJgAEDCAgI8L7XZZddho+Pn7cngaf4sqeiUV5eHi+99BIJCQmoqsqYMWOYMmUKVqvVW8FRkiQqKytZsWIFRqOR5uZGdDodb731FjU1Nf9TIOwCtq+/XiaWL/+W/Px8xo8fT319PdOnz/QWSfZYg55WQZqmERgYyJo1a/jwww8JCAjwdqCzWq2YzWYGDBhAYWEhZrMZTdMICPCjd+/ehIaG0tDQwMyZM4mMjGTs2LGYzWasVjuNjY2MGjWKYcOGeUujeqxQT/+EvXt38/bbb6PT6ejbty8AdXV1xHdLZs6cOT+VwUftUv7d4bDxxhtvUFRUREZGBn5+AdTV1dG7d29qamoYPXo0aWlptLS0sHnzZsrLyxg+fDjJycmUlpby4YcfoqoqPj5+xMXFcd5552G1WpElt8tSkiSQtE79Htx125YtW8YPP/zgbbJbWnqClpYWpk2bxoABAzh8+DClJSdobmnk6NGjfPLJ4v9zQDxlC8gLL7yQhIQE1qxZ4+0lFRsbyzXXXENRUREffPABkiSRkZHh1YcqKysZN24cQ4cO9W6bgLdLi8lkYu3atbz++qtkZWW5G8kKQVlZOenp6aSmpnqBeuTIEUwmE3q9nvDwcABefvlltm7dytChgwkLC0NVBa2trQwfPpxBgwZ568H+vKauw+HgzTff9OpxJpOJhoYGoqKimDdvnreWG9DRH1SipaWF/Px8GhsbWbhwIQkJCSQmJmIymTj//PM5duwYmzdvJTU1lcmTpnob7wohOhrw6jl4cD/vvvsuMTFxxMbGUlNTg4+PDzfeeKO3O6GnYKGn24yfnx+lpcU888wz6HQ6UlJS0OuN3np1e/fuxd/fn+eff/a/Eognge3KK68W8fHxzJ07l/Lycr7++mvMZrO3NeGyZV/T2NhIUVERI0eOZP78c3C5XJ2KCruZXVNTw6uvvkpVVRUDBgxAr9djs9lobGxm8uTJDB061OuY9ZQILSwspLW1Gbvd7m2gMX78eI4fP8706dO9E+lpmeiZYE9Wu8FgoKWliVdeeYWSkhKGDh2KJEm0trYSHR3dUUP3p0rbHt3L04TWarXyxhuvUVpayoABA5AkidLSE2RlZTFjxgwKCws5cOAAwcHBmEwGjh07xrCho8jqnYHdbuX++++nsbGRjIwMZFmmrq6Oq666hpCQECRJ6uKI9uwSnupLK1cuZ8OGDfTu3dtrdE2YMAFVFd7K3gUFBRQXF+NwOBgyZAh2u53Vq1eSm5vLgQMHOFWFqb8SnQS27Owc4ZlAo9HIjz/+yIEDB+jfvz+nn346O3bsYO3atWRmZjJ16lQaGxu544476Nu3Lzt27MDHx8SECRMAsNls9O3bnwEDBng7t3j0HQ84FUVi7969PPvss/Tr189bAbGhoYHExERmzZrDzp07aWtrQ6/XU15ezqRJk4iOjgTg+PHjvPPOO9jtdtLS0jAYTNTU1NC7d28mTpzoBaMH1B6QeQoVL178EXv37qVv377IskxLSxuBgYFcfPHF3oZnnnF7emi5Cw5qFBUV8d1336FpGtHR0dTX1zNx4mSOHy8gKCiIYcOG4evrz7Fjx2hoaCAiIoLQ0FDMZjPt7a28//77lJWV0bt3bxobm+nbty9DhgzxqgAeHnnUFo8Ko9crHD58mLfeeqvDN+k2vsxmMzt27PjLAu4ksB05clR07uPemXQ6HXa7nZUrV3Lw4EEuuOACevbsycyZMxk9ejRDhw5l+PDh1NXVsXTpUsLCwli9eiWzZ89m/vz5COHuN7Bw4UK2bdvGmDFjUBR3tbyWlhbGjx9Pv74DcDgcaMLV4eqQO1rpuLe51tZWPvvsMwoKCujVqxeKoqe5uZmpU6eSkpLi7ba3evVqoqKi6N+/v3d7M5lMrFy5nC+//JJBgwZ1NEYT1NTUcMcdd7gljlPztu4BEPzUAsnhcPD111+yfft2Lyhqauq47LLLCA4OdoMSxSstNU3jRHkxwcHBlJWV8fHHH6NpGqmpqZSXl3PzzTfz5ZdfM2PGDEJCQrosBE8jEg/Y9XqFDz/8kJ07dzJo0CCEECxatIjJkydTVlbG0KFD+fbbb9m9e/dfFmwnHcS7XK6OSfhJ7/KQxxqbPn06M2bM8Oo7ffr0wWQyceTIETIzMwkICCApKYnCwkJuv/1O+vXrx4ED2RQUFNDc3Mjq1asJDg7moosuwmAwYbVaURQFnU6H1dbuva/JZKC4uJRnn32W+Pi4juZpMs3NrSQkJHHhhRcDP3VUaWho8OpDAQEBNDU1sWnTBr7++mvi4+PRNI32dvcpwmmnnU5SUpLXAPFIPlXr6HmguTsl79lzkI8//tjbKdlutzNhwiTOOecc2tvbvdvhT5aqQGgaAjCaDFRV1fDqq6/Tu3dvUlN7UFtby/z553i32VGjRrFjxw7MZjOjR48mMDCQyspK7HY7eXl5lJaWkpOTQ0ZGL2RZJj8/n5iYGCorK7n66qvJzs7G4XCgKIq3tMRflU4C2wsvvEBKSgoTJkzAz8/PK8I7t472ANGjgI8aNYpRo0Z1afgVFhbG4cOHve6PsLAwDh48iNVq56mnnqFnz54cOHCAFStWEBISwokTJ5gwYQIREWG89tprxMbGelsIxcfHERQUwiWXXOb1wXmkVecGFKGhodjtVl555R/4+voSFxeHTqcjPj6e8847r6PKeBOXXnopKSkpOJ3uYjD79u0jKCiIHj16YLG08eGHH3q3cUVxGynTp08nMjLS28+0ra3NuxgdDoe3HVJLSxNff/01BQUF9OjRA1nWERgYyJlnnonBYOiygOPi4tA0jeTkZK9Ou3Hjevbv3095eTlpaWkcOnSQOXPm8OWXX6IoChdddBF5eXle1eDQoUMMGTIEIQRZWVl/Np5+G9gaGhpYsGABu3fvZvv27ZSWltK3b1/GjBlDbGys18flkQSSJDFy5MguSren0avHmepwOPDx8SEkJIT6+npqamro0aMHPj4++Pj4oNfrufLKK0lOTmbnzp2MHj0WWYY9e/Ywa9YsLrvsMmw2h/cZHqVaVVWcTjsffvghFRUV9OzZE1VVCQ8Px8fHhwsvvBCXS/Oem06YMMm7aI4fP46iKDQ1NfD+++9hNpvp27cvx44Vctttt1FTU+N17Xia33b27wEdnYt1lJSU8MEHH2A2mwkLc0tfvd7IZZddgUclcblcJ/UPdS9YCZ1OYevWzfzwww8kJyfj4+PD1q1bAWhqauLo0aOEhoaya9cuevXqRUVFhXcu5s6d67XE3Y1N/rrUBWxvvfWWaG5uxmKxkJmZSWZmJgIwKDLV1bV88dlS9h/aT2K3VPr3yyKzdxaSBJrmZrxnhXukjsfa85R0HzlyJJ6muR4/XEREBE6nE4vFgt1uR1VVKioqSE5O5p577sPHx4cNGzZx/PhxLBYLx48XMGDAAHbu3Nlx5CTj6+tPWVk511xzHTExMZ1aY7t7Q7mcP02y0ainqKiIRYsWodPpiImJY8iQYRw7dozBg4cSFxdPS0sLR48exel0Mm3aNK8OZ7FYOHToIHq9HqvVyrJly8jIyPCeJvj6+nLFFVd438NqtXpVAo+f0ANWg0FHcXExb7zxBunp6aiqyv79+3E4HFRXV3PWWWdhtVo5evQoAJWVlaSmpqIoCmPGjPHuMJ2bonUuvfpXpJMMhBkzZoknnnjip650QgNJjyo0hCyQnAK/AF8Kj5fw1bIvqSwrZcCAQYSFhTF27FjgJ69+5051PyfPNmwwGGhvb8doNOJyudi7dy+HDx8mKyuLkSNHUllZyY8//ojL5WLgwIH07t2biooKNm7ciCzLfP/99/Tu3ZvrrrsOs9nsbWjm2eo9VufKlStZseI7MjIyMBqN6PV69Ho98+ef410UP2+HrdfrqayspKSkhLCwMN59911qamro378/paWlXHvttQQGBlJcXEx4eDhRUVFdThqgU38EIdDr9XzzzTds3ryZzMx0DAYDBw4cQFVV/P39vScOZWVlxMbGEh8fz7Jlyxg3bhxGo/GUfRg6d5RxuVw8/vjj/z0Ggqcu2U/iXoeGikEncDgkDIqMvc1CdEwQ1192NZJB7nBhKHz88ceUl5cjhGDw4MGkpKSQkJCAzWY7qdW1BwwOh8MLNIABAwYwYMAAwO06MZlMVFdXI0kSVqvV+7mnX+kDDzxAUlISx44dY9u2bfj5+fHdd98xbNgw9Ho9xcXH6dWrF6qqkp6ezpAhwxg0aJB3WxOaBEgoHS2NNPGTwSDLMpWV5Xz66ZKO/u863nzzzS5937/66isOHTrEhRdeiNFo7DilcFBQcBSTyURMTAzbt29n1apV3mAEPz8ffvzxR5KTk9HpdPTr148tW7YQEBBAZmYmhw4dIi4uDoAzzjijC2gVRelSMdNzbLZx40auv/76PxtPvw1sAwcO9Jrt4Kkpq+FyKsy75A4Kq23IDhmdzsqutR+gQ8NiaUen03H22Wd7waPX69m6dSsbN27k0KFD9OzZk549ezJ48OAuPiRPTbNTkaqqGAwGrr76au9Zo8dylWXZ22DDs4W3trai08k8+OD9xMXFceTIEVwuFyEhYWzdupnJkyd7W2J7fWeKW+qomoqqgcXSxmeffUZdXR1BQUHIso6XXnrF2yLSE8TpoVmzZjF79myEEFgsFvz8/MjJyWHhwne9Dui8vDyef/557rvvPhobG70g2rFjh/corrm5meDgYO+ZcGf/ngfYnn91Oh1FRUUcOHCARYs+ZufOnej1Rqqra/9sPP02sJ199llSTs5h794qJNBkJwaCiY2P5OuPbkYIM3uPljJw8o2s/vwfhPsqIMuorp9Wnsvlon///vTv35/58+ejKAq1tbV899137N69G39/f3r16sXIkSMJCgrq0qK6s57nAb23PyYQEhLCOeec42W+p7eVOygygqCgEPR6IyUlZd5mtzfccBPh4eH88MMPOBwO7HY7+fn5DBkyhPj4OBYtWkRERATNza3069ePK6+82mv5du4B6hmjp7mb5lLRJIHRqOfzzz8nOzubtLQ0srKyqK+vZ/ny5WRmZnL99dczePBgjhw5QlVVlddV4TE8Jk2a5A2HcjgcXnB11vlqa2vJzTlA76zB3H7rXaiaFZvVQVRUFDk5OV59+K9Kp0x4MZlMWCwW98viAmFEb3Bwz223gapHkWwMS49lzRfPMGXWFezZ8BayQ0VIvxyupKoqYWFhnHHGGZx22mneNtpbtmxh69atuFwusrKySExMpG/fvjidzi4ul38WCmWz2bxRHOA+tmpqakJRFHx9fQkPD/dGgRQXF9Pa2kpGRgZXXnklvr6+bN26laysLPz9/Vm1ag1VVVWoqorJZPIq+56t0yNtPJL2q6++4vCRPBIT45FlmaCgIBYvXszYsWPJyclh+vTpFBUVUVJSwoABA7yLx2q10qtXL++9PO/XuYOzZ9vMzc3l+PHjtLa2Mmz4SHpmdseutiNLJuobyjtcRC7+P1uQ/jlga2pqwmg0dlSekVGEjN3Zxvwzz2PTuk9QhR7J5SLEqODS+bDih93MHNMHVfqpP9PPAeKRCp0tMpfLxdChQ71nmAaDgaNHj/Lyyy9js9nw8fFh+PDh9OjRwysFvBVxOibJI3E8ks/TOlKSJIYPH87w4cO9z6+trcXX1xej0UhMTAw+Pj40NDRw8OBB/P39iYqKwmMcLVu2DIvFgr+/Pz/88APjxo3jzDPP7ADYF+zfv5+4uDicdgeBgf4899xzzJw5k5qaGs4++2zKy8s7+ni6t01/f39qampITk4mKSmpy7bo4Vfn6/jx4xQWFjJx4kQyMjKIjIwkJycHoWlkpfXFiBmH5uzYATTS09Mxmf64VkB/GNja29s79TByt+8Rqo6N675mztlX8uWS17A7ndRZHUiahtNmRz1FIzBPLFd0dLQXaJ5t4VQl4W02G/Hx8Vx99dVeUKqqyvfff09tbS3Nzc2kpqaSnJxMZmbmSeet/6w1otPpJCwsjKlTpwJ49dK6ujpCQ0MxGo0kJaWg07n9ZuXl5ZhMJrKysnjyySdxOBzU1NSg1yv4+PgwbNgwt2HjcLJuw3ruvvtuGhoaOHbsGHV1dd6gUYvFQkxMDBEREV26N3uo8+JxOBzs27cPo9HolfKdJVxgYCDRUcFs3/Y10XHd2LBpL737DMLhcFBWVkZqauqfjad/SqeM1F26dKnoldmP8uoGuoUHoWpOFNkdZaGpTgy+gWzYsIFBA/qxcMm3XH3p2UiaHdDchYcBJLckW7jwXVavXs2MGTNobW1l+vSZdOvWrYsT2HMw/2vIoDexc9d279YyceJEZFlm/PixOBwOXK6u25BHina1sE/BiA6JArB//35yc3NJSkpixIgR6PV6du3aRWZmJnq9npzsg10k08bNm4iIiMBsNrNq1Sp69OhBYmJil2rjncfTGWDucKSDHD58mLlz53rH8fMmuTabjfr6eoKDQxk2ZCiz5sz8y7o4fpHHpwLbgrvuFuecfxFOTeGHjZvYtf0AV15yAbEx/jhUB2aDGeESCE1GVZ1IsgtkCVWS0Wluo0KWZSRZ5p233yQ3N5cRI0Z4J97jl7Lb7Vx44cXeaIZ/h/z8/MjLy+Pzz5dy7Ngx5s07i9bWVkaOHElsbGyX461fS50lsMFgwG63s3HjRmbMmIHFYjkJbBs2bSQqKsqr43V2jfz8vp53raqqoqSkhIyMDPz9/b0S2mNg/Zw8Rs1ZZ52Nn58fra2t7Nq1ixtuuO6/BnSn3EbLysqRNBW9pDJjzEhOHzsCBxJffrcee7sNh2qjW1wYY8aNQ69ICCEjCRnVDpJJQlOdaBpIyBw8eBA/Pz9vEokkSSQkJCDLMjfeeCNHjhz1pvP9fGI822jngMjOztKnnnqKSZMmYLVaCQkJYe/evWRnZxMWFkZra7P3QNsjncaNG+cNQ+/s3uns4e8Mes82rSgKEydOPCUIFEXhyJEjREREdOkR//N/Pfrl0aNHqa6uZvTo0URERHj/JoTw+hV/ru96gk8NBgMBAQG4XC7MZjNjxowhOztHeMZqt9s5cOAAQUFBzJ07+y8HwlP3iA8K5Nvl3zF16lRkkx4JGz6azJmnjUUoEjqDge9WrKetzcZnny7DamvlhusvRaIdTZjR691OWklzn596thiDwUB5eTn+/v5UVVW5+322tHijcX8OtltvvZVZs2YxevTok0DocrmYPHkicXFx6PV6MjIyGDZsGLIsExAQ4G1Ym5eXh9lsxuFwcNNNN9Gzp7tfwYQJEzCbzcTExHSxBn9rttkv6Z+dAzsLCgooKChgxowZpKamkpKSctLi8oY0ddpif/7OngV7qjF6fJIeP+LBg4eEwWBAURS2bduGJElcdNEFfyoATwk2jwkfFBSE0+nkSN4JGhsbGTZ8CC6XC5u1jamT3BbkZRfNxqDTU1RWTVurHZ9gP3SSnuiIYCS1laamFsrLKzl+vJhzzz2XCRMmsGrVKmJiYigpKaG0tJTk5OSTJswTop3cPYnXXvsHDXX1pKSkEhoewujRY9GZjF6p4JE4AQEB3olOTk5GCEHPnj297+Tj48M111zDF1984Q3z9vj9xo0bR1BQEJmZmV2A0jWmTj7JFSNJEqkp3b2uHKfTbSGWlpZSU1NDdHQkKYm9SExOwmFpR5FlNFmAqkNvEDhdP0nXmpoaunXr1uXY7OfHXh5p/3M6lTT0RLV4wu2zs3OEx5gqKiqiuLiYa6+92sv4zz//XBw6dIjQ0FBuuumm3x2YpwRbamoqI0eOxG63I8syR/IPM2bMGG/40MqVK0lLS3MHK8oqLtVFfHQoWqgdnckMOgOrV6xkyuQJ5Ofns3z5cm/EhN1uZd++fVitVgYOHEh1dfUvDu7QoUO8es8CbMJBdVM7h48eYcvaTdTUVvH8P15kyMABv/pFXS4X69ev927LmqZhsVgYP348kyZN8oZr19XV8fLLLzNw4EDMZjPDhw/vooN1jnbpTJ6YsqKiIu82GR8fjxASDtGCAT1tBLBu00HGDuuFv96KxWX0NFrutMCULvfvDPrO4/h3dVxN03A6ncTExNCtWzcO7M8RApXFixcTEOCHXq//Q4D2i2C76aYbpJycw8IjMaZNm0ZtbTX33HM3Y8aMob3dysyZM3E67VisNn74bgUJ8dEMHDYC1elAEg4mTx6LBAwZMgQfHx/effddqqurqa+v55VXXvXmE2zevNWbof5zcIwaNQqDrZ3WhhqKDh0mqXsPLpl9BscqyrE6VaKjEoiMivNGmngm3WQyeR2xnn8NBgNnn312R1iQoYse2Pm3AQEB3H///d7JlySJTz75hJaWFq699tpTHoYDNDc34+PjQ0pKCt27d+8UjAAG2Z9HXluBih4kPQeONHHvNeMxu6y4JNX7LE/5iM6SDX46PekcYPDvgs3zO69OqQAoWK3t+Pv7/suWmL872DyD8rwcuLeo1NRUeqa5vfT79+5B4KR69wsUFBr5ZEk+ijGa22+/F4vFwoiRw5AUga+vL8uWLeOCCy7whtw4nU5MJhPvv/8+dXV13oP6zmQymfjmm2/46ttl7Nu5jX6TJjNt2jRefPAB0g2x7NqyC0my0d7e7g3JNplM3m3GEwZkMBi8Ot769eu5/vobOXr0KJMnT/Zuib9EHglz1llneXMQfqltZEtLC5GRkSefdugFD7+8nDuum4WfbEMTCg++9SMbdh5k7JBUOrCGy+XiwIEDXRy+HvLsCh7nded8it+LTuVu+b3pF8GmVwy47A4kZCRJeK0goarIKMiyhlVzkRxoRfRIJi0tCz/7dmoPPMewSbcj6yQUycSoYZMI8jPz0L33o0oyDqeFPn36UFJSwn333cfdd9/jZq7ocAhLGgg3YC688ELs7RbyjhQghGDyJInzrr2N7Tu3MfyMeTQ3N5OXl8c5557P7TddT0NpGXUtzRglmfheWQwd2g+zyR+/0FCSE+KRFT1CqPj5+Xmtz39FnXWnX/q+kPDmC/ycCsoEd9wwC3/VghMNWVLRaRIpyd3QOTU0yf17RZIZMXzoqeeiI13SarX+IYCQJAmz2ewVMH8U/SLYbLY23JH0MjrFvaLbLO0E+AajGlxYGy2UlB7F56Oj+DacoHTGZOptdk4fYKBt/x1s+rKJkPBUgs1J9Ov3FOm9+1BRU03BkWM4HA7Kyyt5+ulnvduaENpPgMO90teuXcs999zHsGEjePHFF8nOziEnJ4eKigqEUElKSsJhs2O3O4mMjeOue+7i9qsvY0yf/ny9ehU+zgZanFBeWs4z7y7Ehdvn9kdMmEfi/RyQn3/+AwuuH4MqBYJQcep9ELKZ+BA/XKIdSdIjCXf78O9WrOHSSy46CQieM2L47dbyryEhhDd/4Y+satUFbLffc7dwyEb27NhO3sFsVLsNs9mI0+4gODiYtrY2Nq7fRERIMM3tFj6y2xgz/hz2ffYFSd+s42KDiSUbWvExOenmp+PKMw1EmQ6z54NR7CrRsb84kedfexuA8ePHs2vXLgIDAzsVcnHHlkmSDEJmxowZLF/uzqd8+eWXO9wdkzu2NHjxxRcJDg3BgEzB0UKi4xK48taHKCkp4dWPLsA/KJzLzp1PQWkZRtmA5FRPOlH4d3WfzhNltVrx9/c/5URJJgm95IMqqeglC5oqc805Q0BpQ1J1SEJDr0jYnHaio8J++t3P9Emr1Up5eXkXn+DvRR6J5rHC/yjqArbnnnhK+nDRErHk3Xc5/9KL0WSJtoYmvvjsU+paWjDoZHQ6CYfqwKpacdbUULj0C5qEkwarE4NOwWDyw2IRHGqCe9+vxaRTUOvqmXtGMMeLDnD66aeh0+lobW3lzjvvZOTI4bS3u2PU8vLySEtLQ6/TgXAHBMybN4+pU6ficrmw2+34+flx33330bt3JrGxsTQ0NKEp7iMvRZIpLC3gRFkxFmc7N155JTc/+BAFR47R2l5Dz4H9vTF08u8UIiFJEs3Nzfj7+5/y70lxUThNwWiOBspK20lOMhAVLOHyCFfFgEM2IukdCM3Vxfr0UHNzs7fkV+dw8N+LPM/8JePn96KTOH7RhedKdVXlkg8SlfnHWPTuW0yfNpNLrrqaCy+5koi4BBobmglos2IDnJLCwL4ZHHZKCKMJi82FqiiEhkVgddloabbQ7tuNxKhwfAwGbBY7Lpd723jy6SeYPn0600+fxhnTTiM+sRuLFy9GEy7q6+vp2TOdZcuW8cwzz/Daa/9g06YNvP766zzxxBNMnz6TiooKfH3NuFwuMrLcMWM9klJJTkzl5utvwoVCSWExxcdLeOSyeTSVVyNLBlJTU5AEGHQKsk5yl8kSbrDKCCRBx/WvASmEIK17qhd47igr2cvas8/ojc5lx6TzJS4xFKdLxmJzoanQanXQ0CKRe+wYskvjwIF8TDo9kuK2Yutr60A40VwqTQ2NHDly2D1pv2MskQdknuI5vyeIf06/COWWlhYefvhhHrn/QcotVVz6zqU0BtbgGOZC19tIYlskNZ+2kqTZOVZaQ2t0JD5micGjMik/nE9EtB/+pmjW7T6IS/MBTUFR2nEKiSBTICFBgdTX1FPf0ITqcsdizZzuTtZ9//33mDRpEo8++ih2u52RI0eSnZ0NgNNp58YbbyQuLg5ZlrxWYm5uLp98shiLxcYY3G4Md72OerolJrDxcAAJDhuacPHtt9+iaS5cqoOp42aBbMOlqaApyCgdvTY7JuNXMvLo0aNER0d3TJZHbLkjYTTNgrsvqAqSgdr6dppaW5B0gn5pAQQERCCcgpETBmKXVQ7tOcy8OWfg238A+/fsR693UlFVDZL+V47mtwPu59v2fwxs77zzjvCWHpAhUPgQdySBaF0Sx7WjtGU0szuiGN9Zg+j+YzHHmpvxkyG5dyhVRQUMGDSQ5uZqKmqaOff0ify4fTfBQSbio2JoaHdht1lobG5AkhT0so7wqCjq6mrw8XHnGyiKwrp169i1axetra3U1dXx6quvM3HiRDIz09Hrjaxdu5b6+lrvyvRkPzU3t/Loow/Tt29fsrOzCQnwp6KslFAtFoOiQwiVrMz+vPrKGkz+wWzdnsu111+EZtNRcCyHMWMmoGmujmBEGVX8tM38q6iRnyfMqKpAJ+kQOicovrS1mWhub8TsKxMXFYeCC5fD4nbB6FSK9pfwwuNz2bNzFyt++IEeKT0Qskpe/mE0DaorKv9lIOlvJY+zuHME8h9F/7QY4FdffSPa2tow++o4a955vPzKK3z40Wf06dGdHdn7KR9xObZ2J866Y1x+YDndQqtR08Po0TuKtZtqKW/3p6XNQVJ6IucMtrDw80JaRSBJKWns2HuI5mYrsiIh6cy0trbi42OiubkVPz8/QkJCaGxs7FJvw9fXt6NAoJ7PP1/Ko48+yty5cwkODuXgwYM4nXZvTJskSXz88cd8sPhDln68hMNHi+iT0ZPq6krsdpUDeyEqoR/pPfqybu0KLG21RMbYmTKlN6efMZna6hqqqqoYO3a89zzSaDSiaRoH9u3twqddu3aRczi3S1i2poGs6EGR2bY1F4uljfGT+mPWdDhUF0JnQ9VMKAIQCi5hY/uaJzg9A3xDe1LrhMa2OIKTh3P4SDF52Tm0NtXw5bLlvzsI3MGiX3sX0wMPPPCfO0Hw0Jw5s7wPNRkuFyvXfE9AZDw/bjlIWdV+AuNycfgFgNPB0m6ZxIdrnJc6AbRszhytkleYT0xKf75bvhZl4DCMfjBwwHi+Wb6GXj0SKTpeQWRMAvv2HSDIz5cGaxvh4eE0NjdR39CEXm/C2WbHL8AHZBtmXx8a65sIDvJj5IhhTJ1yBu3t7ZSXV3LixAmCggK8K9NkMjFt2jQeWvAQuXnZtLS0EBESSI8eqWzcuBW7w4wkfAGYOGk6er07n/StN7/B1jaYqtpieveLYdGiT5l31ulsWreJ06fMQpMdp2SjN05Nc+uBB48UcqK8iZ4pkYwYlo7QXEhOsEsO996smlBwdUyBQC8kWu19CBowh90/fsjkwb74RGRTWrmNkABfRo6P4/s9TnyNMi0OUFQniiSQJQMu4U5MkhVQNQ1Z04NsRQgjSE4EMqAgCeH2Y3YiT1QwuKVcdHT0H4Gzfw22zuQy+zBk2lVs37GF+bfPxuCTxI7KE6zbsR1Jr6dVktCZI1my7iCGgABOuPLxCXByk6ueC2fE4morw9cAm4+WcqJWo7D4IJJBprbJidUlYTLqCHKZ3ZapkFBt7RjR8PHX4+tjwlFvw9HqwK6109Iuk9y9J9t3bmHumXMYNGgIH3zwgbdOCbi97u3t7aT26E5qjzT278tm3548oqIiEEJFYEfCnUhcW1tLVVUVI0aMYM8efyKjE6mtt7BmeSW9+w5izsw3GToskumznWD7OWdkhKQREhaKrJgoqWmhW3wsfbMy6ZdhRxIgtI6YOqnzFqV5fwsyKoKDh13c/9B+gqLH8t3uY0yckIWvYx1ak5OhQx3cMtXErveGUV4nERLdA4tvMmOnXA7GWJyqC71LdR/0SyqgQ0IgcMcYapITTXYhiZNDxwsKCrz/feWVV/5hFsKvBlvvbrE8fO006cz1S8X3i3Yw99I7cRUXQLsFYTCBZKZX9Dl88vXdyMEq3QemIZUqLGwOpsx+CP+oZlojJOzmtShT9LTuamFc4mkc2LuPmKgw6hvrkF0adlVDpzMQERVLS0sbYf5+bv8SApfkJMAYSFCwH02NtRiMvgQGBlJXV0dGRq8uK9STZOzRRWrrqpBQvAp8TU0VaT11bN26FafT6S0y09rWQFVtJb4BvpRVlNJnYD9q6mzoDL64HKdSOTRk2X2eefhIAUnxCWiOBhShoQjQOiSJkGQQJxscsgZIDmTFxOhRyUjoKSndS1LwCQYFVmPCjsVHpeZEBc7gWKqr2jnRpqEPbiPdbzeF36yn4EQL5tBk2u16Rs2+nYDIwdhUC4qQ0GSQ0KPgQoifHMOd9c/a2lr8/Hz+KIz9drBJJreH+bSpE5nnY2T+OVOlB5iKbtIVQtKHIVTwCfDnkfd2IMkq9VVFvPTA5UAuPQb2JKiqH4mtfuxt2YGUYUeaKLFJW4cxRqEk30qAxZe6ilYUsyA2NhAfXx3xCd2pKatzSymrBb3BgMvppPRQFT3SehAREdABKvchtsNh8xZvkSSJH374AZvN0XGe6D5L9JwBhoeH43C4vGl0mzdvZvPmzciSnmXfrKG5uYGG+nKWLGogMiwCo06PTtbj0E7Oc3A4NBQJUrp3Q9E50bkUBDIORUOnyQiZDpfIyScXQpJRNB12STBw2AiiHWtwpRThsNnxM+lobrJj8PfDrDqwt1cRH2PGt64BxdJIvSWM+lYXBY0W0nwN9Iyy0LT5DnZXNCCZ47DjQ1b/c4kfcgYOAQaHhqrou5yreoI2/1JgM3Z889LLugbghYZEUI+BCJOdfmnBVLQUU3T8BC6HyhNvr6PFYkdxWXj8zqvBdZyIrBjimlIR2dBoqKEhvpGWPg1Y+rWibROElwZTaa3DFmUhL6AAe6wVZZgB2QlVunKMmh6jaqChoJIhvYbR0tLC22+/7S1r75JUWhqaCAkLxWkTjBgxgi3rNxMWHU73lDR0kg9CstHU3I4sQ4/uPVj+7becOW8+kydM5rXXnyQmKhQNDVmnMHjAQHbt2sWPa/exYMH0U/ImJCSI3bt3uiuZa3pcsga4JRuSWy8THYlDsqoHyYmGhKLT4dLaMen15G9bxOBoO2ExflQ63Blbza1WgiOS8THC4+8eJLN/DHMHBBIZplBeVkdVdQUxEaH0CgGzXE1xuUxoWBgHCupISQ8mq5sKZW+wc//jVLaYCIpMwBTckxFTb8cu+yC7VDRZwma3u0t9uf4Y18pvBtvW7dtOuZfbHS70vr5ccd75XHfBvC7fueOZpaK2xUZp0REef+cTnA4Nk8HJw7dcirWpgMjewfRQM6hd14ghSqI64gRtw9uxI6MTEoZ9RlyhNizR7UiKW821K06QobZHO5/ufZ8L5pzFFVdc4Y3g0Ekm2tUW/CQjzrKNrNh7FIdOorSijOiYGBSdjF7ng8tVRlBgK92ThtO3X2+2bNtGas9kDD5mMjPTCQ+tY93ajdidTjIze6JKDQhNAf5VtEVX6SXQIXWEzSM6tlPZjipM+GgObBXfEukHSf1dVNS34mMIQpIBTUW4nMhOB48tzCOnHop2qnyx9jh6tZ0Al8agDJg7M5Heqe1UN7TRZnMgKwFkxUqYjScoKoSI+Bj2F7cgGw30CNBjdmzgwMerOV5vIyy6J3Y1glCfWNAZEdIfWwXp/7F33mGSlWXa/51QOXZ1zjnMdE9OTCQOOYkIKCi6JtZdw+oaVt1V1NU1Z1njroiKgpIlwwzMMDmn7umcc1fOJ3x/VJ9DzQgIiCv6zXNdfU2HmqoT3nO/T7if+/mz6xOyliKbtswX7U+1r37senPx/ds3fqNPhhOcOHKYT33jDpJxAbtN4+ff/AwD3dvwKz4WrFtC9Lkokt9GqHOU0sZG9k1uQS8XcsigAhIgZEECf3kRF1xwgfDggw/qqqoyPT2NYBWZnZqktqqFOx45gK460WSByzdfytjIONOzE2TSGm9+89msWBVg08YyfvXr++k68SBnrf432ppaCc4l0CURzSIwPjVCaWE9ddUbEQULuv58r2q+GbmqPyry6xYEIYFmkUCxIgkpJGyEen7CWe3lnEh3YvGXMTg8TUttK4ND3ZSXlZBKZ0mnk1gklbdeZMXvLyOSzhIo6eAr39zBPYeOc85Vl/LkbUN87iOf5PYffoTKhYW8pcJKS1MJiZTCUGYaW6aAKm8aV6GV/s4uGttaueeZnSjA1dUOSm3HqbPu5fCxEBU1K+jaIuut53z2/z718XLsn667gu//6vdIfyIX+KUPP7/wPvyVO3TR4WXrQ0/xzo98jkTmv7Bbkzxw5x0cO/ZDNi5Zx+T5KfY8uAPqAIuOPSNhnfIQO5qlSPfi1jzc+LbrALj88stf8OL8y6c/oQvxOBtWrOWpp55ARKKoKDC/OCxsWLcRXVG56S1Xsfn8szh+/Djves+7+MD7/5NQWOID73s3kxNB+oZ60PQUmpD5IwFCc029SPZdJ4OmWdDTKg5llM79d3P2YjsWOYiuuxE0GVGyoFlVdIdCNqOCKDA1NUVb20K6Tx6nvK6CzGwEQZdxylHefpWVZ354Mf+6MUtzy2KmE1v4/b7DpEULqzafRXYqxtNP3scjX/t3iISxOyyU+Aron+0hk5xlVauEu6CcsbHDyDXNbN13kN3HVN5UEqdv+6+Y3PlT/chQGIe/gWWbNrPs4tdGnfzPXmy33niBcMf3vqLf9rNh1OGj+udv/dyfPLBvfOym3GvefyUfvPWHuuyt5sEtj3Ljdddz6bX/wN1ffxfXFn+I/01+hfiRNL5hH++66Ra+9sP/ekUnXV9cTOH5Tex78AFEeznZxPNiNmYdUHheGmLTpk0o2TTf/Ma/sfWZpzlrjZPde07y4EO/wuNYjKCLJv37dL5/U1NTbsHNH6GmphEEO7qexm0vwhG8HVd2DGe9QjwYpr6qhKmZWVzFhYRDM5T7yomG57DaHaTjOja7BdIx1AyQVpmLxGhsbeRk51EWty1gYHIQq2AnHR1lrneEx/57D7Gwxv++cwlTQgC3p5aAfZL6oiK6TwwyGwpjtXqRZIG0LtEQsDIbjKDHEyyrd7OsyUI0PcNMrJSf7kphsTWwuEFh+tDveeTgL/WLPzH2Zy+416Q20bvjMWHyuQeEl7PQTrdvf+a9wtf/5VJh/33fFtKxINnINKs3bGZ4cJgLL7qcD73vw4QmQ8LXvv7KFhrAmrVnMbp3CEQfdlw0N7WaI4RevPSUG9SxadMmrDaZzZs38r8/v5WVqxpAfOH64ak/a8iaAqoFITFFeuj3yJ23sqhGYGImSE1FGdFkGmwODh6dot4vEownKS8OMDs6TXFZMdPBIUorapieCVNQWkE0ksbhDRCNWGhqXceHvz1EovADnJj0YbWJLGsvxpKOIlhjKNoEqc5HePaH51PnUlG1FLoMVkFCSSdJqQGyQinX/0cf9w36CIsO6ssClBfIkAzz5HNdHBtLcfezab79ZJDrv6byh6HNXH3Jm3WAf/v0V/XyppZXVS97XU1S/uT7chWLVau+qO/Z86zwn1/8iv7c9mdf9ft94xvfEAA2bFqv11TUEAzPmTJbLS0tL4vLn0wmqaio4IorK1DV9ClFa8OMfJ6maTgkiXR2CCGlsMq7laNjw7R2LOTI/sPU1FYQmhphJCzRIJRz+55unpzN4s/K1C7I0tZeRiw4g6rLFMgaveFZWuq8PNMzQyZTSFSZZcvhORTVxnce+T2TvdOcCK/hu9/5Bgfu+zHB/f9LMthJ86IWoqMTZG0OtEwSh0VG1TXsLhc2S5IHdgxjq7ASFuv4wO19uGYUXH4Bn+csBKmCacuTKEInbVWXs2doO3fceYBEagF1G1v14b19FDtKeeCh+/Vvfvt/eOqxewSAOx+6W7/hsmtf8mK+riYpG/ahf/6U/q3v5RQUm5sW6N09J/4sCN+wab3udfvIZrNcccUVtLW1UV1da3aP/SkTdBEdAZtTIB5NcbLzxCl9pl3dJ9m5cyfr1q1D13WWOO4gMTbOdNJBW4OfQ8d6WbCwleDUOMGowuL25Xzx9m0cHvKguj2kwkGuvexm7J4MFi1Kau5Z3risEEUP8ZsHRnn8IDiLvAyMpaluaWMmcRK/WoauqFgcFtLROF/+YBmhiS7sghPJkkFRrJQV+xkcGaSpsZn+vmE8Pj8Wm8LMdBi3y084maW6fiF7TkT4xQNDTEsSLoeCK23D7Smg0F/FZW+4il27nuNo7ACzB8IIqoLGCkQG8TpKaG0ppyewl8yOFOvOvoK7f/v9F71XrytkM2znnq3m99PTf77AnZrNdSglEikEQSKbVc22uZfVhzCvWyJi5fR6lcE6UVWVgwcPkkqkOeFeyon9U5y/oYg2XWJFa4B9J7toqVuIoo7T19/Nv97YRueRLiob6pmN+rjyHdfwtg//lJ6xfURGNPZ1W9GzXiYnJ5lRZfSZCC3nLmb62BQurZB4ZpptTz/J3be9jwJLmHKHwGwmSWF1GUODYyxobqJ38P0j9rgAAIAASURBVDCBQDlDI6N4PYU4nCpDwzO0NzfT1d9LWUkZseBJGm1Jbr1JQk2Dv7aDZ3bPcttde9FEG1Vn15MaSHDJxktRzlY4uHsbDYttjAyU4m7Osv3YvaSek9CV6J8EhNflYjOajQFC4Zk/3zGdB69M5lR/zZBWeC3MUCFasnI1J07swVbUSs90Kfsfmqa8cBVD3bv41xovZaVzBINpeo4PsHjxYvYePkRzfSu7f30jl5VHaL/4LO7fcoL9I1mODM+gJqwULykm2DVG5KSCU7ayvGMNluRj7L/rBgLqBK0LF9Db2YPfWcfs1BQuvxclOU0qK1NhtzE9maWl0c/x40epLKulq7ufguIClHSS2HSc5sUtdB7rwhPwokS6aAnE+f5HGlEUha9e2EhJ0wY23/AlFF0nMhXkmuvfTaS2h8F9Cc5qOZer3331y7pGr8vF9tjjf3hNQu3vf//7+uzsrPlzPuXakBc1fK1XyxPL9/lWrVqFIAisWrqO3Zm9xFJz+ItLmUwkyfqb+cWRIuxSOQP9+1nbVEyTFmNpaxldgz0UF1VRUaNz/Ng+rlxfytKBkwjnlBAobeTLP9rJRZf9E3/Y+jRVjjFWlT9CdcCFmggjO1yQUYhmIhQUFzA6qbG4vpq9B/bT0tTMwOAgVTW1jE1OYLEWoJNFFyWKi3wcPnSShrqFPPjEQRRrMxurA3ikEQrr3HQPTVBUXIUe7aZrew9DO28nJfpxLvlHBuUDSIOFbH/waS669Fw++PRDL+t+vS59ttfaLr30Ul2WZaampti5c6fwzW9+W/d4PKxbt85sDP5TCGdo+Eaj0VN8NkEQ6O7tYWxsjJKSEiRBRheUXGlKtyBbRD7zmc+wcskqSurLEdMaY9OjSKKDirJS9NQc02O7+cc3LCIgjBJKRRkej7Js0QqOHz+Ku7SQEqvA8e4hmhasZXbyBEksFFs0hudSLOio5tiBTtqbFvLw3mlsTh/nLFOxZTP0TM5h050UVxZw9GgPbW11dJ8cYPHSJYwMDyA6Stm55yTHR2387/0HaWpp49qPXc7+O55gxxO/Zft9X8GhDSOoKjt6o4gFzXzrF0d5z82foqDYz5qzFnP+eZeg64kzi82wt7zlJj0WizE7O8n27TtOuTAPPPCQvmPHDt75zncSDAZxOBx/lLQ1WCQvtdgmJycpKio6pYrw6KOPcsUVV9HXP8hPf/JTstkUkiRy6NBBbr31VnNSTC7irUIUMnQf2cWmpQ7OXSbiyMQZngwjSH6KS130HB+ipb2RYGiAqRmJxQvr2LfvCLVtC/jBXVMcDwnYqySUXgv+1gx61xQff/cGyp1DgMaRYyPUNLaiZqKMzabp6g2T8G3mma2HGC2chtksftXHmnWbeOih3yJgpevYUS6+cC01a8qI9ziIJFUuuvAKRkeHsVgF7v7d79H11JnFZthb3/pWPRKJMDU1xY4dO17ywtx66+f1t7zlLcRiMVNI5qUWG0Bvf5+52DRN47nnnmPTpk2IosinPvUpAUAS7XpWSeH3+7n44gv57W9/C8ANN7wFm81GIhFDVVUGBrupqW7GIsloapjx49t4z5tbKXdOk8xm6DkxxfIlqzjRewiXtZCyGjd9vQN4C5ux++x89cf7OZp0sXbBJrY+8QiSaKOppoVjicOcXWzlg2/uADnOvc+4iIk17DpwAnG1ldmn++k8dIQr3nADgyP9eHGR0FPMKOM4AlZ+9bVfc8WV1yAJcOHmq5icGiWbVRkYGCCRDJ5ZbAA/+cnP9J/+5H8oLilgYnyG3Xuee9ELc9999+lXXfW8ouONN75V/8QnPoGmadhsNnMq4Ompj76Bfnp6eojFYqxatYpUKsVnPvOZUz5HEKx6WVkh4+Pjp3zmzW97Jz+//afzP2k89ODj/PinP0VXVVLpCKG5KHUN9WTDIeaCvdQVR3nzRi9kggxNh8lk3LR31LH3uf3UtLbgcaY5dHCCmz+3hxUbriWaDtN0WQMn7z+K3xVgbHqMBTXNhNNRznnHlTx0169gUuaTH72VX/7u10wNjeEpcXFw/wFWvnMRJ+8/ycKmDuJzGZLEKXQXMDcXzM0bG57AYtOYmpp4WYvtda4v/efZjTfeqM9NW1m2ZDOZrI4mJF/y9fkLDeCXv/yFsGhRu7BkySLhYx/72AuKARrbrcViYcmSJZSVlf3RQrPbnfr5551/ykIz1cH1zCnF+8su38zv7/4l9933O27/n5+wcvUq0tkUGSvMqW4yjnP4ztZafnRwFd9/VMdVVElibpKOxeWMDPRz5+MhhqTFlDcsIlI3TdIa48DPtxIPh9i6YxsWQaOz7yTe9U7u/e5PsU34kewC/YMTNFTVMBEcRknMUndFCTOPxFDjNkTFTk/fMX72gx9isVhJpVJks1nq6hr4whe+8LLvx98tsl199dX6vffee8pN//J/3qkPDO3j8JHduD12aqob+PFPbnvZkW9vb68eDcc4ebLT/J2q5raSyekpvvWtb73ge/3yjt/qN731JnQ9I1RV1ejZbJY//OEPrFixDHgZElg66Oh84AMfYnJyEl3PMVw0RaegMIDdamNu/AgBW5SdhxPc+KH388tdvyC+Lc03vvEFbrr5ZkQBnntuP+uvWIG/pZDP3fRZ3v++3ESYj3/8U9x1929w2gs5KR8lO5ogMhjnxPGjnLPpMuzOnJzY93/w37z33e8lmVApKQ1w4YXn88Mfff9lX7/XZerjtbDTFxrAxz91g7Bx42369ue2vqrUSmNjowDwzLatuoFiv/7lr/js5259yfc7duyY+f3IyJD52vXr1+tDQyP84z/+I8Z2LcsvsNkIgK7xrW9+G6fTTToTo7u7l09/+pNksyppNclc0o6/uJmG9gQHDmzHfdLFWGyE7u5xLrngWjq7jrDwvfWImsTctilUSUAji6DLfPmL/8mylRv4xpOfx/ormcaWhbTU13HL+/6VutpWRDlOJBqkp/sE69ev4+mntnHWWavp6z/5yi5g/myBv/evj3z4k/pf+xhe7OsLX/iiXlJSptfU1OmJREI/3TRN0fftPaQvXbz2lN9ns2ld03V9wcIl+tVXX61fdfVl+nmbztbXnneufuOb3qxf9Yar9Q3rz9HLF9fqVVVV+le/9jO9qKBMr6tt0n/zy1/puqbrneke3dKIXlxQqzc2Nup6Vtd1Tdc1Xdcvv/R63ePxnHLdLjj/4ld1Hf/qF/nM1x9//c///I9eUFCoezw+fevWZ82FNTY6pcuiR9c0JW+5qbqm6XpFea2uKBldUXX9yKGj+tVvuFy//MpL9MuvuEpfuGyhft0b3qRf+cYr9De88Rp92dJVeoG/RP/0Z7+mF9xQo+Oz6/c9cL++YuWF+pf+8yu6qmt6Vs/ov77jLl3A/po9oH/XAcLfqr397W8X5uZmhEgkJGzatEFYvWo9ZWUVNDU1sXbtWgQhl4DWNAUQ0XWNqupSJMmCJELH4nbu+f0DPHDvH7jn7ru46uIrUNGRNJnQzBy+gJuLLj6HfbuexL41zVc++SWWLl5CfXUNtXV16CrUVzZicch8+9vffu1O7K/9FJ/5evlf3/vuf+tg0QsKCvT1687ObXWa/pKmnfaCe++9V7/4osv1K6+8Wl+zZo3+uVu/qFeU1+prz9qof/Cf/10/frxTLyurMNFMkiyvGbL91S/gma+X/3XxRVfojQ0LT7n51dW1ekVFlb59+44/Wmiqqr7g78pK6nW7zX3aotT1jRsu0H2+gtdscZ3+9Xcbjf492tDQEHNz06f9bsCMbpctW6GHQ1He9e5/4JOf/MQLplNEMTfmfHJqFF1XEYQczaqxoRVVVQmF5v5ymll/7af1zNdf5us977lFLyws1psa205DMEVf3LFOr6+v11U1q+uarre1tem/uP3X+qWXvOEvhmq6rv/9JnXP2KlWXl6pK4rCrp17uPmmD9DQXMjy5cu59XOfYW4uxxl84xvfpP/ud3f99bU+ztjfto2Pj5qLqLGpTr/ztz+ivqHWXGgAf8mFBmcW2/+XtmLFCv73Fy+Pg/Za2pk82/+Hls6G/iqfe2ax/X9ojz/+yF/lc88ECGfs/8zOINsZ+z+zM8h2xs7YGfu7szO76Bk7Y2fs787OANsZO2Nn7O/OzgDb/5H97ne/OxPzn7Ez9n9kZ3Jsr8Duvfde/Uc/+pGpB+JwOKisrKSgoABJkti/fz9lZWWMjIyQTqcJhUJUVVVRX19PcXEx4+PjRKNRKioq6OjoYGBggFAoJwlRW1uLLMuEQqFcp/nICIsWLeJf/uWD/+fF8jN2xv7W7f97YPvFL36hP/bYYwwMDOByuRAEAYfDQX19PQ6Hg3Q6zYEDBzh58iQzMzOIokhdXR0dHR3U19cjCBLhcJhoNEpZWRnr1q2jvr6ekpISVFVFURQsFguKkptaZCg16LpuyvDabDYMzZsnnniCJ554grGxMerr66mpqaKpqQlVVdE0DavVyvr164nH4wwMDDAwMEBfXx9VVVXU1dVRXFxMJBL5i846O2Nn7PVuf5fA9uCDD+r3338/4+PjRCIRc5C2x+OhqKgIgJGREY4cOcKVV17JI488QigUorCwkObmZpqbmxkdHSWZTFJTU0NDQwNtbW0MDQ0xMTHBzMwMZWVlLFmyhPLyStxuN4lEAl3XTf1Km81mCm319vZy5MgRHnroIYaGhggEArS1tVFTU2OObFMUhUgkYg6wrK2tZdWqVdTV1ZljdTOZDDabjWQyic1mQxAE7HYrgiAwOTnJrl27uPvuu9m3bx8LFy7E4/FQX19PRUUF2WyWlpYWMpmchM3ExATPPfccgiCwceNGFEXh4x//+BkwPGN/F/Y3BWyf+9zn9FAoxLFjx5BlGY/Hg8ViYevWrbz73e9mfHyc0dFRRkZG6O3tJZ1Os3DhQioqKmhrayMQCCAIAul0Gk3TTLlHu91OfX09CxYsoL6+3pyMm8lkSCbTDA4OMjY2hiiKOBwOJEkinU7T2dlJX19uIuyxY8coKSmhtbXV9Jrm5uZQVZXS0lJCoRD79+/n0ksv5aKLLqKurm4e1HKfYygOZrNZrFYrmqZhsViw2+2k02lmZ2c5ePAg9913HxMTE1RV5Tw5u91qypSnUik0TcNut9Pc3ExHRwcFBYWoqppra8oTDHY6c7Meu7u7CIfDjI6OkkgkmJ2dpa6ujkceeYSuri4TgPfu3cvFF1+M3W5n586dxONxzj33XD784Q+fAcMz9rqzvzqw/ed//qfe2dlJMpkkkUjg9/uRJImioiJ8Ph8Wi4WhoSH27t3L+Pg4iUSCQCBARUUFixYtoqioCIfDQTabxWKxkEwmSaVSWCwWCgoKKCkpo76+ntraWqxWK4lEwpzOYmjmWq1WFEUxVSXD4TAHDx5k27Zt9PZ2A1BaWkp5eTlutxtFUUwJ+mAwiMvlory8nAUL2qmoqCCVShGJRNA0jWw2y9TUFIqioCgKqVQKl8tFU1MTdXV1aJrG7t27+cUvfkFPTw9VVVU0NDQQCASYnZ3F6/Xi8XiA3CyIuro6KioqaG9vNz0xRVFQVRVRFJFlmVQqhSTlpkUbE6QNT6+zs5Njx46xfft20uk0NTVVlJSU4HQ6EUWRVCpFOBwmHo/T1NTEsmUraG5uxuFwYLVamZubQ1EUTp48yYkTJ4hGw4iiSHl5OeXl5dTV1QHQ1dXF3r176e7u5sSJE7jdbkpKSli4cCEdHR284x3vOAOIZ+wvZn8RYPvxj3+sJ5NJHn74YQRBwO12Y7VazVDwyJEj1NXVsXLlSoqLi9m6dStPPfUUmqZRXl5OR0cHAOFwmEgkhtfrxev1Isuy+Zrm5maKi4spKSlBURTzgTbyWYA5dM9ut6NpGmNjYxw6dIg9e/Zw8uRJvF4vDoeNxsZGXC4Xuq6jqirJZJJYLAZAaWk5ra2ttLa2UlRUhKqqZLNZU9FAM0bcCprpFRmeXSQSore3l0OHDvH4448jSRJ1dXVUVVXNazUnAJF4PI6iKGQyGdatW4fVaiWdThMMBs2RWbW1tVRUVOByuZBlmWg0SiwWY2RkiGAwiCiKuN1unnrqKXp6ehBFEb/fT3V1LW632wyTDU/S5XLR0dHB4sWLKSsrQ5ZlFEUxlVaNfKCmaSY42u12EyQnJibo6elhx47tHDlyBFmWaWxsNMN+Y4OIRuOUlJTQ3NxMaWkpqqqyZ88eJicnKS/PXVur1Up5eTnJZJLx8XHzvTVNw+VyMDMzQzAYpL6+nq9+9bWZQnnG/r7tFQHbF77wBX3v3r1YLBbS6TQOhwOv14vf78ftdpPJZBgcHGRkZITBwUEmJiawWq20t7fT2NhIbW0tFouFsbEx4vE4xcXFtLUtZNGiRVRVVWG1WuclTUKMj4/T2dlJOp0knU6zYsUKWlpacLlcZLNZUqkUoigSjycZGxvjgQce4NixY4yMjOB2u2ltbaWurg6n024CDkAoFCIajeL3+2lvb6epqYWK8iosFgvZbBZVzSGVLMvouo4k5/5fJpPBarWans+hQ4d47rnn6Oo6YXqaFRUVlJYWmwCZSqVIJFKk02mz4FBdXU1RURHpdBoARdHM8zbyc8YkLQNEnE4nU1NT7N27l1//+tfE43HKy8uprq7G5XKYx97b20tlZSULFy7E6XRSW1tLbW29GeL29/czMTFBIpEgFouZ12HTpk3Y7XbzdQ6Hg+HhYZ5++mmefvpJMpkUtbW1BAIBAoGAuZEEg0EmJ6cpKiphxYoVLF68mEAgYAK/McbEYrGgqqrpRWqaZgKlcW+y2SwnT57k4Ycfpru7G4/HQ2NjbpBRb28vHR0drF27lqamJkZGRhgaGuLIkSOEw0F0XWfBggXYbDYGBwcJhUKUl5dTUlJCT08P559//ouOPT5jf5/2ksB2ySWX6IsXLyYej/PUU0/hcOR2T0mS8Pv91NXV0dDQQElJCbOzs0QiEXRdp6ioiLPOOov6+no8Hp/pOSWTSbMSaDwchnel67qZZzI8g0gkQmfncZ588kn27NlDMpmksbGRtrY2nE7nKQ/LgQMHWLduHZWVlbS0tFBUVGTmnmw2G6FQiOHhYQYGBshms9jtdjo6OigsLESSJGw2G6lUis7OTh599FF27NhBLBajrq7OrDbKskw2m50f65eYD18dlJSUmJ6P2+0mnco90JqmIUqYXlxOlVk2QdIoLoTDYXbu3Mlzzz1HIpEgmUzS3t6O3W43X28Aic2W8zCbmpqorKzEZrOZIa8RUuePGUwkEkxPTxOPx5mbmzOvfTQa5Y477sDrdRMKhcyNJ5PJEA6HKS0t5eyzzyaTURgZGWH//v00NTWxYMECKioq8Pl8WK1WMz9onK9xTyVJmt8kcsCm6zp9fX1s2bKF3bt343a7KSoqwu32EolEiEajXHLJJaxZswafz2fmC1VVNYHRuF6qqpreu/F9/jqWJAmHw0EikaCn5ySPP/44hw8fNqk55eXlfOxjH+Oyyy5j9eqz8Pv9BIOzdHV1UVRUxNzcHDU1NXz+858/A4Z/o/YnPbZnnnlGz2azDAwM0N/fj8ViIRqNcujQIY4cOUJNTR3t7e28733vo6SkxExQG3koY+HJsmzu1plMhgMHDvDII4/wzDPPYLFYaG5uprW1FYfDgd1uJ5VKma+PxWIoikJxcTFLly6dB8xc3snwdAwahQF0qqoyNTVFZ+dx4vE4TqcTj8fDHXfcwcTEBNFolPLyctrb2/H7/WQyGSYmJigtLWXp0qUmWE5NzXDZZZexYsUKE9iM9zfCO0NzzGKxmMdiAM7k5CTPPfcc27ZtY2RkBL/fS0VFBeXl5TidTtLp7LznGSebzeJ2u2lvb6ejowO32w1gXk9jcmB+KJwv8idJEna7nXA4THd3N08//TRHjhxClmXKy8tPAUKjChuPJ6mtrWX16tXU1dUhSRKRSISxsTF0Xcftdpse1cTEBJOTk2aFuaWlherqSux2O4IgMDw8zF133cXRo0dxu93Y7XbKysrIZDLMzMxQWVnJddfdQEVFBZqmmWPTjWuZP6DOuJanr09jk9R1HbvdTjweZcuWLezatYupqSncbje1tbVmzjCRSDAzM4Ou66xatYoNGzbh8XjMtWVsUrFYjF27djE9PW3SdDRNY82aNZSWFmOz2chkMoyOjnLgwAH6+/sJBALs2bMHSZJYvnw58XicTZs28da3vvUMIP6V7U8C23/8x2f1d73rXYyMjHDgwAEGBgYYHR2lqqqKtrY22traKCkpwWq10tnZyYkTJ1BVlWg0yuzsLH19PRw/ftz07kpLS3E4HGa+J5NRcDgc1NTUsHLlSioqKhBFkUwmY4YpxkNtfG+EXhaLBZvNQiqVoqenh2effZbu7m6mpqYoLy+ntLSU4uJiMplM7mQFgXg8TjweR5bl+bCtg9raWnp6ehgfHycej9Pc3Ewmk2FqaopoNEppaSlFRUVmLk6SJCwWC7Ozsxw7doTHHnuMAwcOYLFYaGxspKGhgWw2i8fjMUErmUxSWFhIYWExCxcupKGhwQTlfK8VMD2T3CbxfEXT8MQMD+/AgQOcOHECURSpqakxK63G9QqHw+i6QEFBAcuXL6e9vd1879PB0diADJAxwmNB0E1ADYfDnDhxgi1btjAwMIDf76eyshKPx2OCeyaTYWhoiGuvvRZFUZiZmUFRFAoLCykpKaG4uJTCwsLnc3kZleHhYY4dP8Lo6CgOh4NAwE9HRwfl5eXY7XYmJiZ48skn2blzp5mzra+vnwfC3FqZm5vD4XDQ3t7Oxo0bsdlsKIpiXlPj+PKvb+4PIpIsmF6vLMtIkmCu4d27d3PgwAEGBwfN9WtsNIlEgvr63Jp47rnniMViNDY20tjYSFVVFaWlpWiaxvj4OMFgkP7+frMKPzk5ydjYGKtXr6S+vh673X4mXH4N7U8C23XX3aB/5jOfweFwMDIywujoKF1dXQwPD5NMJmlubmbFihW0t7djeHYHDhygs7MTn89HWVkZbW1tVFVVUVRURCQSMcExFAqh6zrT09NMTEyQyWRYvnw5mzZtoqmpCVmWmZ2d5vjx4zzxxBOcOHHCLEBUV1fj8XhIp58P+1KplOmdGEBqeHZG2AKYnpYRzhgPuOH1ORwOkskkXV1dHDp0gMceewxVVU2vx+fzmdcnlcqwa9cubrnlFoaHh3E4HJSWltLc3EwgECCdTppgk81mCYUixONxhoaGWLFiBS6XywyprdYcJy0UCpn5pvHxUVwuFxUVFRQXF5tgmM1m5/ltAlVVVaxYsYLKyspTwjXjc61Wqzkr2jj//Kpw7mGWzHPesmULw8PDZDIZKirKKC4uNj29ZDJJNBolHo/T2trKxo1nU1tba+YnDW8qP09ohPqCIJBIxJicnCQcDs+PistVVC0WC7/97Z0MDw+jaRp1dXWUlZURjUaJRCJs2LCBDRs2IEkSs7OzDA4OYrVaiceTFBcX4/f78fv9iKKIxWKZ/6yE6fnB896tESZbrbkxb0NDQ+zbt48DBw7gcDgoLCzA7/ejKArpdO68Fi5cyOrVq3E4HADmZmS8Zz6AGu9vRCnG34w0zNzcDKFQiJmZGR566CEgVygrKiqioqKC3bt384Mf/IDvfOc7fPnLXz4Ddq/C/iSw3XzzO/SPfvSjpwxTN4oHhhclCAIWi8VsCRocHCQajbJr1y4AKisrqa2tNfMzvb29DA8Pc+LECSYnJ/H5fLS1tXH//ffzxS9+Ea/Xy8TEBP39/YRCc8RiMUKhkJknm5ub47LLLuOcc86hpqbOrFQaYaBxTKfzt4yQWNd1gsEgu3fvZteuHRw5csRM6peXl5sPcSaTmS8AJNA0jWXLltHe3k5tbS2pVGo+3JbMOd9GntD4/ImJCcbHx0mn02a4GwrNsW/fPiKRCKOjoyatorq6GkEQGBkZwWq1snz5cnw+HwcPHubo0aNccsklrF+/3qwCG2BuAJhxfkYuyjh340Gz2+3mxnPo0CF27dpFKpUyQ2MjZ2mxWJiZmWFmZoaSkhLOOmsdK1asMOkt+ZVSA8SM3F5+kcbYOIxjczgc82HcPnbu3EkymZu/2dTUhCAIyLJsVqOLiopYuHAhK1euBEQTSAFcLhczM1Mkk0lCoRDJZNpMNZSVlVFSUkJVVRWSJJnAPTMzwyOPPEJfXw9er5ejR4/S0tKCzWbDZrPh8XgYGRnB4/GwatUalixZYnrS+aG+saaMcBg4pZPE+Ne4Nrk8KoyNjXH06FG2bt1KMpmkrq7OBM5sNktfXx/d3d1YLBaqq6vRNI10Os3w8DBveMMb+PSnP30G3F6h/UnB5o6ODiRJIpFI4HA4zJtmsVhOeZ3hQdhsNlpaWtB1nRUrVpziGQFEo1EKCgpMWoamaczMzHDixAlSqZRJRciFJAFmZmY4fDiXs6moqGDVqjXU19dTVlZGNpuls/M4ExMTjIyMkEgkyGazZh5I13Uef/xxqqurzcqrJElks1kzPPV4fJxzznk0NDSwcOFCysrKcDqdZDKZnIenz4/plp73dJLJNLk5jKIJaoqi4Ha7SaUSzM0FeeKJJ+js7GRiYoKioiKqqqrMlq2CggICgQAul4tgMIzPV8CmTedgtVqZnJzE5XJhs9kYHh6msLCQNWvW4Pf7SSQSxONxM0zM5ejSZgg9MjLC7OwsHo+Hxx57jMnJSerraykuLqagoMAEomQyic/noaSkiIaGJlasWEFNTY35MOd7sfkAamxsRkhsPOTGZidJEsPDw/T19bF79256e3upqamirKzM9BA1TZv3igpZvXo1HR2LcwWXdPqUcDH3eg1dz1VPDeCVZRm7vSbPI8yFj8YaHB4e5re/3cbTTz9t0oEM7mE6nTYJ1IYHXlaWo9IYlJh0Op3nXYeYmJjAbrfPpxEKzc3D4XCYlXnj3I4cOUJPz0mOHz9OJBIxK8nG5hKNRunq6mJoaIjGxkYymYzZGXPFFVeQSCQ4evQo0WgUn89HXV0df8rxOGMvbH8S2D760Y8IBw8e1g02fL5r/VLDfo3X5e9ukEv2q6qK2+1m6dKlLFuWGx4siiJ33HEHlZWVpFIpHA4HBQUF1NfXmwng/v5+EyS9Xi+lpaXEYjFkeY50Osv4+CROp5PFi5dSU1NDdXU1n/zkJ0kkEgwMDDA8PEw8HkdVVdLpNH19fWYoZ9APXC6XScXInYiGIIAkyciyOA+mJzhy5AgHDx5kamqGuro6Mx+kKBmz6poD5yIaG5vnvcsas/pqeFjGv8lkLmQ1ztdiscznzHQzXLRarUSjUfbv38vvf/97YrEYkiRRXl5OcXExmqZx/PhxEokE73//+1m5ciWpVMZsxcpkMoyMjBCJRAiHwwQCASRJoqSkxMy5nZrf0xEEHV3PVTdtttwaGBwcpK+vj0ceeQRNw8xlGp5qJpMhFouxcuVKVq1axYIFC7Db7aaXZry/kcA3QM1YB6eGdYLpDdpsuVCur6+Ho0eP0tfXx9DQCFVVVRQXF5uFlUQigc9XQGNjM5dccgnFxcWk02kymYwZXRhms9mYmZlhbGyMyclJvF4v6XQal8tFMpkkEonQ399/ChOgv7+f0dFRTp48STabpaSkBEmS6O/vZfPmzXi9XrZu3Upvby/Nzc0IgsDc3Bz19fUsW7YMTdPo6emhv7+f8vJyioqKsNvtjIyMmJtyR0cHBw4cwGaz/bUx4m/SXtaIjS984QtUV1cTj8cJhUJYLBYWLVpEKBRi+fLllJSUUFhYiNVqNR9Qg7pheDTGojIWdX74Znh6FRUVzMzMmKGg1WqlqqqKqqoq81jyw4HZ2VmcTqfZiWDwr4xcl9frxel0IggSXq8fSZrg4MHD89VBB5deejnV1dVmr6coimzfvp2+vj7zM2ZmZtizZw/T09PYbBZ8Ph8LFiygrKyMyspcRbCpqYF169ZRWlqK0+k2+zGNkNAAY13XTVAzKo2Gl2KAF+TAf+/evTz99NMMDvZTX18/T41wm15VQ0MDU1NTpNNZmptb2bhxo5mUN8LokZExM5fj9XpxuVxMTk4yODjI1NQUpaWlLFy4kEwmg9/vNzeiUCjE008/zd69e9F1lbm5OZqbm82QU5ZlnE7nPJjInHvuuSaPzMirGeBhbIbJZPIFvY/8zdGIBERRJBKJsHfvXjo7jzM0NITFYjGJzfk5S6fTyYoVK9i4caPZWZKfFgBMQDU2EiNEFQSBVCqF0+nE5XKZnSDGOp2enmZ2dprh4UGCwSDl5eUMDw+aXqsg6Dz77FbOO+88rFYrVquVe+65h7KyMt72trchCAKjo6P09vaaYbyu64RCITo7O7Hb7ZSXl+Pz+UgkEvM8yFLz2BobG0/dZM/Yy7aXBWyVlZW8973vJZlMIoqimYS22+1EIhH6+vrYunUrsizT19fH1NQUTU1N+P1+M2/Q1taGx+Mx8xZGG5Cxg2azWVavXm2GvIZnl08BMAATMCtYoigSCAQoKSkxHxyDS5XPb7Lb7fh8PtasWcPhw4fNcMpms1FUVMT+/fvZuHGjmWzu7e3F5/NRUVHBLbfcQklJCRUVFQDEYjH279+Ppo1RVFSEzWbjiSee4PDhw4RCEZYuXcr5559Pc3MzLpfLpB0Yn5nz+nIV5G3bnsFms5kAm/9QFhcXMj09TTgcZc2ataxfvx6v12u2hYmiaHY+CIJANqOam4QsWbG6cyFcVVWVCTglJSWsXr3aDIu2bHmK0dFRUqkcCdfj8Zh5ukgkxKpVa7DZbPh8Ptrb281CQn5rmlHwMCrS09PTrFq1isrKSjN9YdxPw0M12rcGBvp49tlnmZ2dZWpqioaGBgoKCkzKhc3mQFE0Cgq8rF27nqVLl6KqqskFNLw5Y4M0idV5hZLTzTjm3N9VdF1j3779PPPMM2Y+tKCgwCy8aJrG/v37yWQyLFiwALfbbUpXvf3tb8flcjEwMMDk5CSpVIqamhoTnHPSVCHq6upMOpTf7+eSSy4BOIUDaFTbjXMLBAKMjY39tTHib9JeFrB5vV5TUSK/7SaRSCBbLLS0tNDS1AiIyLKVrKIgSiBJAlpapauri3t//zsymQxjY2PMzYVoX9RBKp2msqLMBMHGxmZ+//vfs3nzZuD5xCxgAoIBdqdX3fIXsFGxMv6FXMjR1tZGc3MzZ599trkzG4s3FouZPK10Oo3FYsHlcuH3+yksLDTzgplMxux/1DSN2VmNyspKli5dzjnnnEdxcTEWi4VYLMaWLVsYHx/F6/VisViIRCLMzMxw8uRJdF3H6XRSV9cw374l0t6+iA0bNpihsgHQ+WF9PB43zzcHgLlQXxB1BAEEUUdRMzgcDmZnZxkY6OOpp55ifHyccDhMWVnuej+f+LdTVZXLry1evJilS5fi9XrJZDKmZ2N4X0Y3xezsrEn0TaVS9PX1MTY2hizLVFdXc+6555rXQZJyYdihQ4c4dOgQ6XSaoaEhFi5caLa5GRVNv99PW1sbK1aswOv1znMZn8/niaJohq3G704HLiMcNTiHgBnG5/pkj9DV1WWuX8MrMiKGQ4cO8dRTT9HU1ERraysDAwMEg0EWL15MY2MjqVTKrOKXlJQwPT2Nw+Ew86LxeJyZmRnzfNavX29W4w2Az1/b+d5t/nqNRCJYLBaWLl3618aIv0l7WcBmhDD5IaFhgqYCIrpgQRc0FF1BFzQ0DTRdQLIINC9opKGlDgQJySI/T7PQc+HX9PQ0/f39PPjgH1AUhS984QvzVIk0VVVVZitWe3u7Sd8wFng++L0cM3by/F1bFEXuu+8+Lr74YjNXZIQN+WG0pmk5MJdlampq6OvrM4nEsViMsrIyPB4PmUyG2dnZ+W6BMOPjk1RUVBAIBFiwoJ13vvPdOBwOBEGgt7eXgYEBEokEBw4c4Lvf/S5nn3024+PjKIrCwoULWbJkCU1NTSaN4XTG/ezcLAcOHGDbtmdMkQDDS4PcxmQUHBobG01qSC5kVRB4niMoiiKpZK6wIomWHFDOP3DGQ+j3+wHmNziN2tpqIPdg9vX18dBDD9DT04PT6aSxsZmZmRmGh4dZuHAhIFJUVEIqlWHx4sXccMNbzGS+AVQ2m41wOMzY2BiaphEMBiksLMTtdpuhWu4aZBEE8ZT7KUkSU1NT7Nmzh76+PiYnJ7HZbNTW1mJ0QVRVVbFnzx4OHjxIf38/lZWVZDIZczN597vfbUo7BYNB0um06XEbQgDpdPoUb8vn87Fy5UrzGIxQ2Tiu/MJIvhnrzDhv4xoeOHCAG264wUxPnLFXZi/rqlVVVdHZ2UllZeULvoUO6POpEk1JIQsiiHYUbBzpn+bRR54iOpegurKK8zevo77eRzY1h1XIklU1/L4AHR0uVq1aZS4Yg2vmcrlQFIXJyUl27NhhUhFmZ2fNpnJBEKitrTXpGiUlJWbYbLj1RhXU8DSMB91YOMb7nF6+zw+HDWJvc3MzTU1NnHPOOad4VUZzuizLZlhZUlLC1NSUWfDI37WNRvaenp5TyLFtbW1s2rSJmpoas7nfqDQauUC3200kEmFiYoLh4eF5hZFSAoEANTU1bNq0ab6xPG2mD/K7QRKJlMmbyxUHhPn2Lx1dn+eiiRKCIJrFB7vdTigUYm5ujnvuuccs6ixYsMBMQ7jdbjZv3sy73/3eU3JrRhHpdPoEYG4OhtJKMBhkz549HD582Mzv2Ww2mpubsdutxONx7HY73d0D7N69m56eHjM0bG1tpaurC5vNRkFBAVarzK5dO+jt7TZ7T0dHRykrK+Mtb3kLLpeL6elpBgcHmZ2dpby8nHg8js1mIxqNmr2zRo+yLMssXbqUxYsXm+eRv7aMdZvvkRk5s9PzesFgkLGxMUZHR8lmsyxcuJB//dd/5Utf+hI//elP+d3vfseNN954hurxKuxlAdtNN71F+NjHPqG/cOlZAUFEE0BEQ9MFVIuXj33mWzz27EFqSwO846arKF3l4WhXH29934cIx8BukXFYVbbc/xNQE1jkXNXOoIEYCyGVSqGqKkVFRZxzzjnmg5kPUIZc0eDgIEeOHKGzs5NQKGRy7bxeLytWrGBycpJly5ZRUVFhApLxPtu3bz+lcvdidnpF2HjojbwP5JLVDoeDZcuWsWrVKjMPlC9CGY/HyWQySJJEbW0tg4ODiKJoNoAb3RypVIJQaI5QaI5oNEwqlcLn8+HxuKirq+Gaa67B6/Vis9mYnp6mu7t7nvJwN4qi4PP5mJ2dJRgMmt0iy5cvN9VS8nswjYKPKIoMDw8zPT3Nk08+zvj4uCnbNDMzQ2dnJ5dccgnnn38+hYXFpFKp3EqYz2sa18IA1PzPyPeSDS/NUF8xKBlut5uzzjqLs88+G6vVarbv7d69k76+Pux2O9XV1eb9SKVSXHLJJezfv5+pqSnzPuzfvx+Px8OVV16Jz+cjEokwNDSEKIpMTk5SUlIyD345om46nT7l/jc1NQGc4v3mt3/lV/sNy6/qGpud1WplZGSE4eFhent7qa+v5+1vfzuLFi0ilcqF/N/5zne47robUFWdJ554ive85xZe4O3P2Mu0l+3n5hNg800XRHREZA0UKYNFdGAVrDz21F7+cO/3KPdZEJCQRJH1Szt495suR7VkUK0eLrjogyy94L3Y9Qh7ttyFmplBV0QEXQRdASynEB6BU8JPI6Q1vDxDd23t2rXmsRo6a6IokkwmOX78OHv37mVsbIzZ2Vnz4bdardx9991mxbe0tBS32008HjcfxvzG6/zrYACx8WUIVRp/A8wQBTArXVarlerqampra1m/fj2iKPK73/2OxsZGs+UsFworxONJXC4PmYyCKMqASGlpjmIiSRKxWIy5uTmTMmBwvyorKznrrLMoLS01uxzi8Tjbt29ncHDQ9B6DwSA9PT2Mjg6bm0EqleLDH/5Xzj77bMLhsHkP8sUH0um06cmcTv/Jb1jPLxwYeVqLxYKIgKDnAOHkyZPs3r2TWCzG2NgYgiDQ1NRkXmtD023Lli2cOHGC1tZWEokEmUyG++67j+rqapOz193dbVI/JiYmzDxnLi86a0q3G5vQqlWrzLWV3wM8PT1Nc3Ozma8zkvzG+Zy+FjVNY3R0lOnpaYLBIEVFRXi9/nnRgmpuvfXzAIiCTDKRRdN0UskMJSUlZsV8+fLl3H33b4lEIn9tfPibtZcNbLFY7I8eaAB0CZEsoi4jag6QNBRCfOCf38YfHnya9950JZqeRBdENFHKEV2z4LHCtnu/xrs+/GV2H9HpOPsGdj75C9xqCtBRJA1BV1/u4ZmWrzhh7JiGtpgoimbOysgXGX/74Ac/aKqXjI2NsW/fPoaHh5mamkJVVaqrq01WuNvtNkUuDYrD6Sz1l30D8sjLmqbR0dFhcsGMilxRURFFRUWsXLnSJMPmSxwlEgkSiYQJmIbn63K5CAQCFBUVYbVazc4Qw3Mw+HaSJLF27Vre+MY3zgNArjgxOTnJ0NAIP/nJT9A0jcLCQrMIYOipbd68mXPOOYfCwsJTwrV8r9vw1Iwq5ujosKnWcmDfQQoKCqhrqJ8PiXMAVlxczNNPP83WrTk6hRHWGu1Vhu5bf3+/qZZcUFBAJpMxVVHS6bRZeTcKQs3NzTQ2Npr9r8bvT1cYNuz0e2q8r91uJ5FI0NXVhaqqjI6OsnjxYurr6xkbG2PDhg08/fTT1DXUz/fLZti48eznUx1CDtx1IBSeo7PzODfd9BZkOcfTu/76N3Hs2JHX9mn//8heNrAZ/JuioqJTbrYuZhFUC6AjoJJKK4iCyjtvOJ9EWubia27m0SfuIhocwiE5EBUR2WIhnkqiWZyMTc2CzQKChx//+E7+5R+uQBM00K2AwukTAvPJnfneXL4nkB8mnt4fmZ/rya84Qi6EdLlcZg7t9HyQLMtYLBYmJyc5fvw4Bw4coKenZ14QM0JNTQ2BQACv10tBQQGVlZVm2Gt4L4a8kHFMBhBAzmsxyvv5PY75D1t+js5gygMmZaSqquqU/kXj2gAm+AWDOQ0zI2dYXFyMx+PB4/HMt51ZGBwcpLu7m9nZWcLhsCmeecEFF/C2t72NwsJC03MbGBjg8ccfx2KxmFzGI0eOMDg4SEGBj2AwaBJfKyoq0HWd7u5uTp48SWtzCw6Hjfvvv5dLL73UJFCfPHmSxYsXmwTXcDhMf38/c3NzpmipUVCQJMnswkgmk0iSRHV1tcncN66fcb+NNZHPpcwPl/MT9kNDQ6xZs4bJyUmzDS6TybBs2TJqa2tZtmwZiqKwfPlyM5w2ugoABFWgtrwSNRXn8QfvpqamivLKaurqm5AtDixOO/v27TM7NxRFob29/QXD3DP28u1lA1tZWRmDg4OUlJScmhxFRBBV0HIhpMMpoWUsSOksMmEe/N2PsaHxtR//Fkny8I6334jfJiBrCpIuEgrNQdoNapi33ngVqiDkChFCCkGzowMIz9/k/CZvu93ORz/6UZqamsx2mkWLFrFixfNy1kZl6pW2phjnZ1QhDdJrJpOhoKCANWvWIIoi5557rpng93q9ZuhpsNMNjbXBwUGcTider5eGhoZTlHGNSqxxjMYCz89JvZLjzu9jNB5sI5/l8XhYsWKFWcGD50NGA/CnpqZMefBEIoHVaqWwsJDGxkYTuAGzmd/Ix2WzWVwuF1VVVTgcDm699VYcjpzc+s9//nNWrFhhftbGjRtzXRXkNppLBdi6dStVVVUoikI4HEZVVbxer9mxYbVacblcJuXC7/fj8/nYuHHjH/Wp5l/PU9Q8TjMjVJYkyfTG+vv7iUaj5iyIVCplihA0NTWZoWg8Hjcjgfy8r0FLampqIhiJ4nCUIGgqoWCUE8efZO2GDVx17VvMG/vpT3/ylGP6zW9+w3//93/rmYzCGXt19rIVdH9752/0vfv3ccP1NyHZHNx3/x9IpNKoioTb4+TiC8/DYbegq2l0LYtVlsyHXJQtCOTyLJqenW8TktE1AUQBJBFUDU1R81x1AA0BEPS8quv8Q2vkdG655T2sXLmSoaEhZmdnWbJkCaWlpQSDwflkttXsj5yZmWHFihWmrExBQYHZN5rvIb2mF3j+wdV53iMwRBBPnjzJ3NwcY2NjprLt0aOHueGGG0in07S1tZFMpqmvr6e8vBzIeZX5+RzD6zCuTX6q4NUA4+n/J5/SYIT3Bp9veHiYmZkZhoaGSCQSFBQUUFVVRSAQYPfu3dx4443E4nEkUeRXv7qDxR2LXhBgdF1HlCWefvppKisryWazPP7446YcU0tLi9mRkL9RvdC5nf77/ByfsW7ye1wnJiYYHR0lGo0SCARYtmzZKUB14MABlixZ8qLgePrnGQWrWCw2D8CzbNy40VSZfuMb33Cmyvl/YC/bY7vuhuuFu+66S7fIIqqS5LILz0G2WhEEDRWB8YkJjhzuZDYYRRRkRsdHqKiqRNB0brrpBpRsCtEmIqoW+rp7aGqsQ7IooEnoqo6iZLFZZRQ1g46IMB+CCjqAZoKbLIu55mhAVXVKSkoYGBggEAiQSqVIJpMoijLfSvU8V83lclBcXEgiEePYsSP8/vd38973vpe+vgEWL178ojmWP9d0VAQRBJ4Pc9LpNIIgsGDBAgBTY252dpotW7YwOzvL9u3bue2223j/+9/PJz7xMb773e/ywAMP0NnZSUtLC8uXL5/Pr6WorKxkwYIFJocun9rxSu30/3O692fw+nRdp6qqiurqapYvX36KkgjA9u3bTTB5yeuTd93zQeLcc88183/GVLH8NMOLndvpAGSElclk0pRi6uvrM7mB5eXlpgZgfuHAoGX09/eb6+OFimf5Pa+iKJqtV6qqUlxcTH//IOeee67pqR45ckw3rmm+cnMqlWJsbIyRkREAysvLueaaq8+A4Ku0V8T+iyWSeDyeXB4km0IWdFQVrJJIZUmAms3ryChZHDanKekjWmSCc+OIopVf33kXVTU1IFh4+KmdrFi5BpE09bVV+H0eZEkmlVaxWy3omoKuajBfAZRkgWw2l08SBAF0HUEXuOCCC3nwwfupra1l+/btJnnU8MDytbeMHj9N0zjvvPNoaWnhqae2EAgEaGlpMdUaXsry9c38fr8pa2T0txoPaX5xIp8UbDwAn/zkJ/F6c4RTn89HU1MTR44cYXx8HF3XWbNmDeeeey5/+MMfaG1t5Xvf+54JWPfddx9/+MMf5oU2n1cBCQaDSJJEIBBg06ZNrFu3DofDxcTEBMuWLTPFGY0Kn3FMp3sd+SFq/t8Mqk3+a4zXnX5+L3eDyH+fQ4cOndL+lV9VNSw/nwqcUvk2+osHBweJRCIEg0Egp1Dj9/vNgT0GUOUXw4yfTz+2QCBwCi3mhSwfnI38qTE/dmho6BTRy9NDZoNeYrPZqK+vp76+3nyNAYLGORtyYYZIZSqVwm5z8vZ33HQGAE+zVwRsLqeHZCrnUdmdDiKRCM88s4VkMsnq1WdRVV2L0+WcBwgBHQ0tm8bvcZLNZnnX269DkiT27tvHVf98E4lEClUHl9vPs9t3Mjo2RSqVYXh4kMWL2lm6dDHhuWna2lqQLXKuVUucb5/SdAQEioqKOH78uCkw2dXVRXNzM/F4nGAwaPbtLVy4kJqaGg4ePMjdd9+NKIoUFBRQWJjrxzS6G/6Ul2GEKZFIhFtvvZVNmzaZml/JZJJkMonVauXss3MCjHa7HeAUFrooQnl5KevWraO8vNxc8Oedd55JMzBCQCN/lC+KaQCIcTyGN2GAts1mY9u2bTz11FOsW7eBq666CqvVyr333ovX6zX1wUpLS82JYIaySGVlpSkRZCjx/l8ksg1Fiz+5YOdBzQiHe3p6iMVihMNhANauXWs2kxubmiE4cLp39WJ9pPlUIUPGPJ8Kcvrr84UMjhw5wubNm82iUHV1tUkUz+97/lNrDJ5PLRg/G+9RWVlJZWWleSzHjp3Q8+k0hgJwMplkamqGvr4+IEdCv/zyS18xCN5zzz36ww8/zKJFi3j/+9//NwGir6xfQ9AYHOqnrq6O6elptm3bRjabZcGCdurr6wFQlQw2a06GZ+/evYyMjFBXV8fy5ctxOBxkMhkWdXSgKgoCGlZNJB2f46yVzYhaKyCTIYNstSCpDsLBOXbvO8zMbJhgMIgsSSxobWBBSx12G1RXV1Nf30hTUwuhUIhbbrmFoqIiDhw4wN69e9myJQe8+/fvZ/PmzWzcuJH29nY6Ozv52c9+RiBQxLJly15264qx27rdTsLhIJ/6yL/whquuZM++vRzp6mFgaJCvf+NbXHXVZXzko//KYP8AF22+mMnJSZLpVE4jrbaOmelJYokoUH5Klff0Vi/jM/MrpPkPV746rMENS6VSnDhxggceeICLL77UDH+NnNWGDRu4/vrr/+i8XC4X8XicgwcP8sgjjxCNRikrK6O5uRlN0wgEAhQUFNDS0nJKQcW4dvnHYNI95s9LU9QX9eIEIcdlE/Tn5zsYcxSMIlE8HjdVm0+ePEl1dTXr1q2jsbEx9zo9A4iIgh0lk8ZmBVVXkQQbmiDmKu2agoiEgAUdnSxJLOQigvzraQDi5OTkKd7oi+XY8q24uNicrLVp0yaOHDlySj/zy0kPvNRnvtQmY1wvY2/O9QE/r46j6zqHDh0x39BisSCJuahidi7XfTE3N4fFYuHgwf3U1NTknmlVpaKi4m8G1OAVAtuCBQvo7+83lSguvfRScxEYu4nFYmHPnj089dRTRCIhLr74YlauXI7d7iQWi2G1WrHb7Rw9epTR0VHKS8uorq4lUFhEzhHLceKUNOhilPbmSjRFQZRlBElGyT5/Y7MZ3Sz1f+hDHzIZ8LIss2LFCpYvX05LSxM7d+7E4/EwPDzM5z//edauXYvDkZsudfDgYZLJJBdccMEfhSYvtgiN0KCiooJ3XH05T2x9ArvdQWNBARefdx47Dh1kTdvjRCdmkOxutHiGyqZ6vvTl/+KqK67mX/7lI6zdsJGT883Yr6UZ+aj29nZuvvlmBgYG2LBhwykPS/5XvrcXi8XQdZ2FCxeaCXvDOzIA1dicHnvsMY4dO0YqlWLhwoXmXAObzUZVVZXpURlzXYeHh00tspcyw+swhmgPDg6yatUqWlpaaG1tJZVKmaGkwUEEEUl1IgpZFBIk8PCTO7czNhMGmx2yOqKiYZdVrr18Iw2VDixkEATbCzbRG8dhsVhMkczTJcBPN+NaGvlHr9eLqqpccskl5nXI5yz+X1n+cedvmIYwbFrNYrFK+Hw+li5dis1m4wc/+N4pnmp+q+Hfir0iYPv8528VPvWpf9cBcwc6XW01lUpQW1vNm998Pffccw8et5NDBw5is+XmX46Pj3Ps2BE0TaO5pZGORctx2QXuvvOXxGIxevuPcfJ4F9NTSW58+02s2XAuDU1NaJqKIDCvZKuiqxqiIOL1ejly5Ahf/vKXcTgcKIrC+Pg4NTU1XHnllVx66eWcffa5AGYLlWGXXHIZ4+Pj3HbbbS+6IF7o97mHPBdeWmpreOcnPsmqZcvwB4o5uGsnBwZOEo+EmIxGuPmSc/nV7+5DewIe/98fsmHVet53zdWMJ+O89d3vpqGhzky654dL+dOYjNyKIfeTnx8yQMlYrEZHQHFx8Xzo6T8FyIxzeKHKZ/7v8+V/8h9GIyd03nnnmcTZfAa+Ub3cunWrecxGoeHlPNSqqjIwMMCyZctIJBKsXLnSbJsyjiv/fTKZVG4Yi+ykayDD7x58DoEMq5c2cMUFq7A7rRw70cNTzxwjIRdy+/3P8abLl9FR78tdQ/64W8IIAbu6uli/fv1LFpaMvJ4BskbqIRqNmvJXL9WC9Ze2FztmIyyW5FOr6ZqmnEJwf7Hm/de7vWLpgM7Ozpdwp3O7UmlpKSMjI+aEIoskIQk62XSSAp+HTRvWIQg6iprl2O/fhlXvRxuVeHanzmzWSmGBHVGNsqTFR32lF6uQRdE1rBYn4USUYyeOMjo2RlV1BatWrOass85ienra7H984xvfSHt7O16vd15hN0cNiUaj3H777YyPj9Pa2srw8LDZn3j6bMrTLT9UzL02p222dctz1NbW8szTO7j40ku44IILKaqq58EHH8zRBQ4f5Uu3/ZiGBU3YZZGtjzzOsbt/x2jPOBZZxm638/nPf97sKrjwwgvNZneAxsZGuru7sVqtlJWVMTIyYgJdW1sbJ0+eNIeYGJPWKysrTSlq42Gy2+2Mj4+jqip1dXW5u3VaU/orsfzdP58OYiihyLJscs5EMTewJZ9j92JmSPgYFJw/Fb65RAuqrZSv/OAO7HaRz3zgWkiFECSNrKyianE2Lq9h1bIlfPVH96AJIulIGjEroqOezv8+BcAMVWLDXuhYTu9eMGa3GtPR3vjGN76goMLr1YzOmnwO4N+ivWJgC87OPS9xg4AoW9H0XIVKli1kMimz1cXlcjE8OklNfR3xRAKLzYoigibqOFQLdqvEXCzI7q2TfPzmD/CeG1dw58NbmEsHWVoRwzZ+G/0j32BkOs1cTKQgUIXd6SGSkmltO5v2BZvQlDif+tSnkK25YxocGOfEkZNkMyoqCYYHx9i7d79J8Fy5ciXXX3+9qVSSTCZ5xzveAZy2cPX5Gyrksf910eCfIIq5JPb3vvcdysrKzGb8cDhMMhmntraaZ599FovTzqOPP8G5isratWu5/NrraV60lJ07d6LpAkomy4Z16yksKeWiiy5i27PPMtDTTToa5anHHqGjvJSly1fxxMGDTAfnWNTWxOTwMFanm3t+HmE2ESWdyfC9b3wHiwCd3d3UlVYha6BmFSRJwGKR0DT9lFDptbL8HN/puaHTh+q8YNM4YByNLjzPO3s5IAiQEiX++3/uo721hQvPq0VTgoiSA01MI+ogZSWyVokte/Yh4kLIRmlfVIeihZGEHMfR4Ewax24ccyQSwel0/vHaOP0c8gbcLFiwwKSKGJJL+dOxXm92+nklEqk/ajE7vRvjb8Fe8mg/8/nP6Q1Nzdz85jebZx4oLkLQNTKpJIKuMzUzmPN8NJXp6dyoPFEUOXz4MLOzszy95RkiwQiocZwFPoKJBFJWpEh08oZ0lHfYVDYX1uL/zh/Y2/0dqrx+7onF+UlZgHg2iQ0FLZ2grd7OJWdbqPRmqXDNwMQv6HngdoYmZgiFZAIVrWRlnXhap6rhXJY1LUZ0VbBsscaVV15t9j5u376dnTt3UlFRYcriGMNbjJwScEq3Q74ZVVFN0ygoKODgwcMsXy5z22234Xa7Oeecc3jiiafIZrP8x398lsbGRqLRqKkkOzQ0QDgcZmJiIkdJITchvaCgEDWjkoin6B8ZZ+M5G2ldvQJB02lsqOPm//gEY2Mj7HhmJ7/839up9/rJDg9BLMPGumZ+/d1vkXHY2XTBxWg2mbSuIkqaOYNBkiyv2jv7v7Z81d0XOuZTeGNxnUgkwoXnnI81lUUXNFRBy3EhdQXdopLFx4F93WhZeM/bLsGmJ0AXUcUsCKJZuBDR5gFYBVHk+MluNm3a9CcT9vlVUWMIUFtbG7Ozs9x441tfkP/2erH8HJwoiqaOYH6u0RgA/rdkLwlsn/vMZ3D4C/nlr3+rl5aW4ivwU9XczA9uv525UJCdO3cy2HUShzXnDdlsNvT5KUTJZBxJEBFQSGXiuBxuJN2GTVURbTrnZeJcRQx/REeIjTJmtWHVHbSqGT4tZLknmuC3qkDS5kEXHBwd1Ri4P0g8npupUOBxMTk+iKbpnLPMzbmlWar8YLXOsGPnT3ju6V9y37YgWTFAPJ7rH7z88st585vfTFNTE6qq0tDQgCQJ2GwOJicnOXHiBLFYjI6ODkpLS03+0vOqHhqinnvgbDYb6XSaRx99lPPOO4+vfOUrpje0Zs0aM58XiUROEYcsLS3l4MGDDA4OUlNTg6Kp1DU2EQyH0HUVGR27KDNwso+5uRk0TSQRyWCzeojFIjjcBVx9w43EkzGWn38uaVVjSXsHZy1fyf6jB3l2+y5kUUASRFpa2yktLT+FW2fkgF4vD5uu6zDvJU1NTZnTsl4qTM73JpwOK5omE4pCkUcgrUWRcaCpMjbZQSqtoKbG+ew/X0Q8mUWwpFBFEAULgp6bW6Bq6rxkVRpZlAEBp02mqbbC/MwXIhEDpxSc0uk0xcXFZh7SKKp5vd6/GAH8tboHxjlNTU2Zg3/yC0w5oc6/HXtJYNM1/ZSV9dBDD+n/9ZUvs2f3PtLpFB1LlrH58itoWdBGNBzC7/fTdeI4qWSS/Xt253hsqTSFPj+haAp/gY4jLYOgsNIqkwiLhCxWstk0IT2O2+VnUE9zUIF+pxddTSLLOg5bjhQci2ex2d2kM0mGp6YpK68nFc7w7IkEuyYi6FGVt2wMIVttWDUFm6STyKRxOnMTo5588nEefvghs0vBGKaSSqXYvHkz11xzrckbg+cb3++8805qamqIRRNUVJZRXV2N1+vF7/djt9v55je/SXV1NUuWLDF7MN1uN48//jh33303LS0tLFiwgNtvv52FC9v4wAc+wOWXX84PfvAD3HY36DqiLCNaZKLpJJUN1dTU1HDzzZ9HRuSxxx7jrrt+w4UXXsyOXTtNcnB//zCyRSPgLKCxpo3Vyzfw69t+zC0//xmf//o3SMdz4/py6qw5UcmioqJT9NdeD83WBmAY+mevxLyqysc+dCWPbtnN/l3HKS6qxOvUKS2zc+55GxAyGl6fj7iqI9qdCKqCpIAuSuhCBlGyEc/A/v1dFBWXMz4+wKL2FiRFoLPzJJsvvPQUMHohYYRQKMSJEydob283xTvLy8s5ceKEOSby1ag9/19Z/jl1dnaa/b35x3zdddf9bbj78/aKAufLLrtMuOyyy/i3f/uUfsMNN+ToHbKNYGiWJ598lB//+KcMDo3hKPVSvLgQpSBDyBJER6LRVUWxVkvPngEqh4JU6wpxVHQBNDQsKjTVlfLbY12ctDk4nE2R0gSKClzEk3EkyYLH5SUUHMXqkJEQiEbSJNUUXpedRDSIzR5AsPiorXDQ3TOG0yWTQEKepx4YzPBwOIokSRQUFDI9nRvZt2vXLrY98ywOh4NoPDY/sXuO4uJSioqKeP/738+GjevMiULxeJxrr72ON70pJ+89OjpKMBhk37597Nixg1gshqZpVFSUmZ/9zW9+k6KionkNs9z8AEXL4nI5SCRS6JpGgd9PaC5MTZXOhz7wQSorq3nf+97HRZdcSiKR4IILLjA5aTkpIpFEKsn+g0f5+je/Tv2icgLVy8jaJKbDQUQRRMFKOpWbbCWKIgISNtk639coo+kqsgxZdV5NRReRLSKankJTZQSkvNA8Hwi1V7qE/sj0fK9sPg944sQJKisrcw+cNj+KTzgdFHLHkbHoyNkUl63v4LL1CxEFAUVVkWUrSiqBzSahKCqyKKIoKRBcjM/OMTw6ysKORTz71C6aaotprinFVeikqrgGGzq6kMblKUQQZWRrLuemqbmqfFdXFwMDA3zsYx/j4IHDeH2FnLVmw/xMXBtdXSdoampganoMQdBPqUq/3jy2fPDSdZ3x8VEaGxvNNMDLaYt7PdrLXpV33nmnnkqlePvb3y6cOHECYH6gsIJVtnHNFW9k/eoNvP0970IuszASHkb2yEgFOjFLnOOWEFnlCOL5VqZVK++djvGBo9DRn8Sqgl108eTxbmKA4HJRG3BSX+qntb6W0iIfu5/bSzAcYtHKetauX8fhQ50M9XUjWQpobWrD4nDy3L4jHD40wJqOlXSpY5QE/IyH0vj9AaLRKKJoeGgxvN5CgnNTyFYLui5id7hQFI1EKjdTMhaLUVdXNy/fPMIXv/gFM8RIpVKUlpYyNTVFdXU1l1xyCVdeeSW1tbWEw1GTwJrrSJji0KFDpFIpDhw4gNvt5oknnuDgwf1ccMEFpreSG+iCWaU9duwY3/rWt1DV50f1OZ1Oenp6eOCB+8yuClm0oCkpJMlCR0cHs6kpHtv1DJsvd2NFQxKsCKKOpqqMjY1gd9Xw6f/4d9auXUdNfS2rli2lt7uHo8dOkM1mc3I8ddU5gi02JIl52omR75p/CAD+iCzx51u+UOep4ejpnuX8z/OhLOTAT0MCQWZ6JkRBYSFb9xwiEddx2JwUFxUwOnyYpUvbWL9mIelUigvP6cAhWMlmBbSsjiiJZLIaFt1NTU0xeibJ/r0HWLx0CQ319SxatIjW5ha+9o0vs23HVnxuP5lMTq49q8XQsKFo6dw56CK6/vp3dPKnu/l8PhPUDJrK69XTfCl72cB2ww03CAB33323HgqF2LdvH4cPH+b8TeezYMECUtk0xRVlBAIBDuzaz7PPPcevbv8F3f0DjA1NI3h0nF6Jk8leUrYU0fpqvrzqen7WXoI3PI0jM0oiHuWsvn1UTo4RSMHa65sYShznUNc4VdUtHDg+iWZz86vfPozD7mbf0VEa6iuY3XeMkdEJFASq3KCollyrlkWgrtjBitVtPLt9G6MTk8g2F1arjWAohregkHQ8hK5nkaVcq5PN5iCTSc1PmoqY1aDZ2VmqqqqIxWIoioLL5cLr9RKJRLj99tv59a9/jaIopmxNIpFi6dKlrFq1guuuu47y8koz7M0NNdH47Gc/y4oVK2htbWVmZofp/i9duhSLJad2sXPnTtxuNy6XC7vdboocXnHFFezevZvO4X78BU7ski3H3E+oTPcFueeuu8loOnPhyZxHGFXIZkR27TjI8cM2EhGBrNDNtxIHWNzeRk/vODNz3ezc20lhgYWWlkYWdyyhpqaG/sHcVC6/38vijiUUFxeTSOSqfkj8kaLsC+WiXomd7kXkm9HqJIoyqqYhC5BJKzicbrKqSu/gKLOhMHUN9YTiWVYvXYokqEiyhq5naW1YjK4LZNMZRGR0QSBDBqw571PXNCxWgWwmxNTJnagLMpzVZiHg7ae+vJayIj+CuIjF7Wdhk9yImoiMjK4KJGJZSottDPQNs2zxMiZGhhFF/ogj+Hq1eDxuVoFP7xf+W7NXHEdce+21wrXXXvuif4+G4zq6RG/XSZYtW8Sxo/vxuuzs3LUDhCyOCh+1S2txpes4KXrockpgKUSIe9Et4+xtdFFeM0Bz9hhVFKE6qli/xoqsd3JWnY+56TEkq4+yaivjqxs5OZohGNI4b+XZ7OvqQosO4HZJxDJpCgNWZoIJeo7t5+qLz0aUZfoG+unsPElNTQ2Lly6jq3uE/QePEgvNEosnkOScAm9RURGZTIrcVKUiotGoqb/l8XgYGxvLk0WCdDqLzWZBlmVqa2sZHx9ncLCXUGiOBx98cH46egKfz8f09CRlZWWcddZZ2O12gsGgOVwmGo1itVoRxZymW1lZGcApqhput5v3vOc9iCJYRQvJZBxBcrB46QLedvNN3PwP72Tvvufw+QpAc/Gtb38Nm8VKNBbm6PF9pLJNqIJMOguaooLuoalhHSUlSykqKmLLU08RT5TzvR/czTVXns/PfvJ93nLTG6iqcfDYk3tRsmGqqktZuWopWkZnZGSM3t5eSkpK6OjoOIUi8efYqf9fA3KgJslWJMmCms5wuGcYEHG7MvT199De2kJDfT3JeBi3Q0TVU2iagq5aEEUbmg6iOD/dXkwh6DkdQU0QETQZq1UgqWbRdSvNTU1Ue2UK3Skc+kEyR7ax49mPE00LNCtJbHOFuP2FROMaE0GV7JyOs8GH3QIqAguWrUFRX7+5NXi+ym8UuqxW6yk55vzxgH9L9pqTU97/wX/iXz7+KX5xz+MMjocpLW5H8sn805c/SGlxGTark5npQZ575g8oyVlkWwpFSWCx+1ERUAULIb2KYRl+9NQQQlZnJjuCUhxH8mVwKAlWl1tZq0dorrHQUa2SjmeYnN5GxVKweBpAGUZSQVc1DndNEyjVOPKLB9EQSRHH6yvg5PZOduwdIB6J4/I6EG0ibq+TbAY87gIEXaDAV0Q6m+vvdDgcpNPpnEqDqmGRJKyChaySoqyilHg0YYpNpuMJXDY705EoCS2Bho6iqTidTrLZXOXMIskU+Pz86Ec/4pprrjGTzosXL+bJJ58kFJqjsLDQBIl8vpghc3P99dcjy7mwTZZzzdIPPfgo3d0/YGR4DFGUSCSjfPzjH+H+ex9CtlpwOwsZzYRATWAVHSiChGTJlfIDATvT09O0tLXhcvq45KKr0RSQbC46TyQ4fDhFNqOysL2FmRkrx4+OkU6mGBnuorQiJwv/xFN7mJrsweW0YpVtpPTMSy8YQQNdBuT5PJpoCgMoqo7dJpFVQNGdbN95kKrqWoJzY3g9Ngr8TlrqK7FbrajZLA2VS0BXQY3jsstoGKrJxlR6BXLCMDnTZSRNBiFjkukyaQ1JAsVh5f5n6niuU6fY58NlTbDp3PP56c9+yA++8zW67r+LzPgAZy1zUxFIs6RSJxufBu6g/OwMg523cm6hj9133EhKgWBEp7p5JQ0dGymu6kAVnaiakNdRIiDM0010XUc0jjkzL3slqPN8u3yQ1HLHP/+9dloeUtRBEzReKhrO5xsa5OL8Cq4sywQCgdcaJv7i9poD2wfe/0/Cl7/8Nf2Wd97MtVecLwB86NPf0z0emeD0BLv3HMQiq6xZvYllFbX85IGHUJMamktFFQFRRrFb6d97iH4xjcOnUVBbgttRTrG7jP6Dw2zv93G0yMNUdpg0kzgKJdDj1Lp0LqouIa24seIk7NDxXV7I0GQYxhQWVC+lubqJVDTNrm07SKs6To8dT0EATRARLVZS8RiqlsZd4CYSD6GmtFPK97quU1habGq/VVXUIyIRUZIIokwmqxKKzuV4cS4biUwCNJ2y4jJEQSCZyqAJGhaHjUe3PsHnP/M5iouK2bVrD6Ojo6Z6w4tt8kbO4/kG+edZ7aqq4nC4CIdiVFRUk82oJMdi86MKc6G2IOqIoo4ogaKoeL1uHnnkEVasWMHU1BS6rjM6Osrc3Bw33ngjQ0NjWK1eKmqr0TWBZDJFeVU5NpuDX/zPL6ltqEWUfYSiJezYrlNeUkkkHqG+QSCtpOeLDi9BTNVFQEMXFHJlpGxOfFS28djDj1JQ0kA4HGZBaw0lhRJtdS60GhuCIJHOaMiSgJJNnNIWZiT+dPiTOUBNTKIj5T38IoIqE5+boaL4MMXFdQQKG+jun+J/fvk0kUQd3/zuNkYG+9m0upx4NEZsdpgBVMrKKlFUNweOH0MUHRw7OsvyxSKLO+qpLExjST1Fcu8j9OzMMjAySzzlwF1Ujt3hIpxUkW0lFFUuZuGKC5A8ZQhWF0ldmPcqswhoCCjzm4GIoMsoopabEKeDgJInyiqiCH86B5rvFXd3d//R7zVN473vfe/rO4Z+AfuL0IlLC4t56Pe/4torzgegzJPhPz/xFqLhmADXmK/7yPd+qdsEnbSeRUkkkGxedG0WXU3xnv/6HRWBAIoq4HVY6D26i8cfuJOxY0O5HdYNBWUFOEvLqHJXMtQzwqDq5uHZCv43Nc6k4kHR4ghVWSyVIqwQ6ZUO0s1RrKVO7NUy8fEUod4EaVFiVd0qxrqHcRb4mIvPMRMMISkWkpkMDpcTh82OmlXIZlUcog2LVcJv8zE5PYZss6LoGRAgnkyQSeUGrjhtHhQxjc/nIaNlsDkdNLU00Xmsk4aaBqZGJ8kkMvMDWwJYLBZ8Ph+jo8OMjAyZ4JU/58AY8hIIBLjzzjupqMipN7S3t6OqWSRJQFHjTE4FkSQLdrvVzEtZbDKqmgVy3oAgSMzNzeH3+zl48CB1dXXs3r2bsrIyotEow8PDNDc18odH53ji8adxOQsQkEG3Eo9HaWprQJbsSLLOtm1Psbh9Mc89s4XzN9cg6BZETXq+g+NFTEdFQELJZHNhpjDfopVVuHjzBUiSCpqKhgpldShKBkHPtUPZBBFN15BFA5ieByhBB4GX0bmAC1EXsegKEqlcnhQHokvg7Euvoam5lg/+84e5bMMmVq8Kc86Savr7t8CaOdyODE6Hi3BEJZmMoyQmKCwIsKymlEQ8RftFMgppZqb7GVNl/D4Xfk+AcCjNQ89OMjId5eprqvFkFapKrTjEPuTIQaa2/ZLp6TTDo1Es7gJ8BQHSGRFF9+IraaWqeT3lzUuRnC4yqSSiLqLpAkgWFEHNKVTrAroGkpgTb32xcNjYEHRdZ2JigsLCglPvz99gfg3+QsDmdjp48P4HzJ8/8fEPC1/+r8/rv73rd/p1b3qjif5f/+cbha//M3iu+Ec9FglhL6og7nQjzsUptYlEQ5OM9I/S3XmMxqYa3vq+T6GITkTZgUgWh6QzMdzLs888zvDBQ5AdQKxKk5FlMpMhKltqKcmWEpqK5eS49RhBLUzEMUumKoVUo2NrsJHUozyZfRSxVsamW7CGbYR2BClOluCQbExPTaNoWWSHBd0KqXSacDgIIhQ1ljIxPoyz2k0iE8Pis+It8RBJh8i40qQzSeJ6jAq5irdf8g6uPf9NSIpMIpXgt3f/hpm5SSqrKwgGg+zevdOUhOrv7yeTSbF69Vmmcoqhy6+qKgsWLMDpdDIzk5tKPjMzQyadEzNMp3QkyY7D7kRVI4ii/LxsjigTjcbNxezzFaBpCkuWLOH+++8nHo9TUVFBNBplz549lBSWYLPZiUXCzM7OAiIjY71UlFehZrOMj03xxuuvZOHCNvbs20c4GGRsUqKlrZqMmvqTHpsgCAjkqq2FBUWAyEBfL20tzUjSPM1DzAGkIOZ0+IwWKFUgB3J5Hhp5gJYvKf9iZicOgoSmS6iShCaBWxQ5tuU+aovdBCae5jf/cRtvXDmLyyGTyqoUl3uYnU0SjYdQsipkbUhCAtnpYTzs5uCJbq68pB6nIhCPpwiGo8wlEoixIiSLFZ8jy+azXSgIuOwzCLrIeF8al8tNUUkj4azG1kN7mJqDtDpDR7uLlpoCqvwp7OJ2Ut2P0nVIY3YuxUxcxe0rweEoIKmIqLKb8oZlNHSci6+wlbT6vKQ7vDBQ5Ss7/xFA/I21UpnH/Zd402d2bP2j5RQMBl90iYmSD7RhVJcTW8LJe95yFZ+75aI/ev1HPvtd3R6oJYaVibERBrqPUerxc9117+CKN99CQlGQZRGroCJl4jz7xGM8+cjdqNFxkBVkn0hhcxlVrmo8iUKSvSn0cAarR0bxa3TNnECusUCBhusiN1ExgSBoOGI2YoMqzkoHGT1NdCIB0+D0uEiXpLAvs6GIWQQBskKGkDKLKkJGzIAukVZDhIQIH931UT629SNIgoxTdsGBDG/b8A5UVae0tJRFixaxdetWc0C0x+MhGo+Qiqtk0mlikTlaFrSw98B+ntuzDdmWxuEIYJEtDA+NUldbS31jHYlEjJ6ePmZnp7HIGrJoQ9clEFREwYkgZLBbPUxOhSktK0LXLZw4doyy8hJueutbyGQytLa2IssyQ/1D2GwONFkkmUxx1ZVvpLamngcfupeymnIWL1tMNJJhcmwah8VKx4Y6Oo/t5JwNjVglJ0kl/tKLRRfR0VF1BV3IFQhUVYd5KfVcQkwlr53TWDXmvwIpNEGeD88kwIIgxNGxo4pJ0JyIqPPzalWQQRYlJE0mkRGw2SXSM8NEBh9ncYtMgdeNtz1EMtyPVXMh6lZEsmiqhJ4VsTtkJFFEVSQki8R00sJ0JMBIysuOw4PsHYLfd4expwT0TALRmkFQVdZ1KKxqE2io89NWJKOmYkg6RKJpBkMhEnGFcNKCz25n+cIS4pEoDpcbi0UnODFAOGSjwOfHbS1n/8Gj7Duk0rG6kNDYMAsWyDRVFuERZhGmfs3clt9yfC7B6GwK2VKAz1eObLGQ0nWwldG8+CJqW88Cu590OoskyrgcbgRdRJQ0VDU7P7bwb3OgzOsCjjU1DaqOpKrE1Qxeu/MFX/f1z76w0N1Xf3qXnphW0GU3s7EUhw8fRLZKrD3nIjZe9layuoqqprFKEhZVpff4fh6893YmBw+CLZdQLm8oo6q4ioClFPu0jZGeIRxOJ4GSAo7NHsMZACQVu+JEmYpTbqkkOyWQOJ4gszCLsACw5AilOrm8kajk2nMEQQVdQxVFdKeIIilE0mEqSmroGxhg8YKlHDlyxByQu3LlSo4ePYosyzRW1wMaWTLookB5ZT3r1p3LWPcx6qos7D8xgz9QxcDcDD0TI4SjIeLpBG7RgqfAz9z0DIg6qp5B0yR0PcJV17Ty8X+7iO6TPdz2g19xcH83bk8lK5edh9NiwWV3kVV1gqFpNCTSGYGVy5YzMT4HaAwM9rFp0zk4HR6Gx/voHx5k/aZz6evpp6xUQtUmEOQ0kqxA5k/k2P7ctSNmEDQ7og4ImRw4Cgq6kAZNRFYdSLqKLqbRBAEBN6I6wtDJfZCNs67ewlRXF06bzNoVFSSSYfpPnkQFqkrr8XldhEIhouEQaU1FlgpwWC2IuoaaSSPIfioCWRxqgozUzz9d14SFJTy3/xDPHJylcwaKSko554IrOXrsIDdf+u/UVtexZuUqvv/Db/Mv//aPuANOUqM67dVJzj/XS4nbQU2VgEWREJByw6qtCWLJCJaAHd2q0dBcRKE/irdAwFJfQTQZp/vkLGXFJXictYyNzLJt5ziVC0oY6p5g+eICaksE6nwqamoPdO3myN4Mk9EsM8EEgcJKlvnKiUZ0hifipC2FeCtbKK9d/FfDhT/HXhfAVumR6Z/VkeNB5KyCbnllucqPvvNNp/2HNwHwlnf/m15a04AzUMlMNE7n8cMokRAbz9rA+z/5TRKiiIKAXdNxijqDA31sefJBDux6BLQIyOCs8xPw+5h8Mo5HdDHHLL7NflIFGaL3qWjBFJo+H/qoAhIWVLK5rLVVRUvpYBVwqQFcGQtqSEEfz5KaiDETmmH5P63g3e9+9x+d8HXXXfeS5/zLVefrs5NTrFwpc+LYcRyyhF2WQFOxigKCpnPZRRfyy1/+koGBnpyum+Qhm1WQBTtqKktrYwvf/vq/EwxOs3//fhBVGhpSNDc3cqJrgK9/7Q4O7u9ClnSc9iauvvpisoqOLkikMknGJscYH5ujsrwCXU+CmMblbKahYSlZTTV1/o2xhS/HXk1OJzfJLAuijgbogg0t48Rpk8lKkM4EGTx8H+cvLyIyMkomOceqgBOfz8LE1DRZMhQEfCg6xOMqiibgdvuxWS1MT08zMzNDoNBPaWkp0WiUrq4uRFGkuroav9dBeC5ESIzhtHiQtRhWa4KGQoXacyy4CgoQdJVQ6OesWBdgctenGdmh8s6rnXz71lvwYCc+JxNMynzkKw/SuqCVf3nne/jc17/P9mee5errrqC2sYHKMqjxSayLW1nQ6KK6Sqa2TEAVbMRjKcRMAi2TJhmdw1dgpaAow4bVTtRMjKUbagil5ugdSTIT8VNeUUM8lmHbjoP0j0JShcWLo6xYUkJVuUJ9UQxRC6LrvQQ77+IH7/qUHlNlyqrrsTkdLF2+gdYLv/y6Lii8LoCt81dfFazrrtat0SAZTUdPpP/8NwV+9eMvvSDgfel7d+jD/UcoKq9FS2fYefQoYxPjLO5o58Z3/RPpf/ggmi5hEQUcFplMco7//sK/UeoTiXSmCT8aAjsUWasgYCMczVA8U0R4PI4eFVBCFtwONx6rn+jsLEsXLeayCy7jwx//yB8ths9+9rOvKjubzWQYHx9lOjKNomgUOXITqiKxKKXlJTS3tdLb30dFRQWplJIL74QMopxFJ4PFKpJOh3J9pA47G8/ehK7nlFJjsRka6gq47QefIxpJ0d17mOGhSRobwrQvamVyYo5vf+sXnDg2QlZ1UlK6kpNd46TSErqWa8cSRRVNlxFQUdQcqL1Ub2o+oBmdGy+H0Kohg5hBQkfX7QhCkkR4DL8IkfFtOLUxFlY0sGoFRKLdxOPj+Hx+3B4bkURubmphoIRinwstmSYRiuCwyBQUFKBqaWbnprHZ7Pj8AXQBJqenciIMBYUoOhzvHkTLqFRW1GFzW4hHZhkZmcXj9eCraMAup4hHkgQzGqIlgcuaI3/XedPUXWAnEAig6SJjIeh/9D2Ed5fwlvUyT/787Tz4zGE+8x8fxCPDguaL+cGPvpdTSM5Y0RJRrJZpPvOR99DR7EVPzVDo9ODzFZJJJZmeHENNyvgKfbg9VrJKnJSSwKZYEeJhHFqWtkYLi5pEAgVFZBWB6YFOQlYbZeXl2O0ujhw7zpZdMRIZaKiFtV6FepdKz5676dv5c93ltBGPKfQPB4llNByl5dgLF7Bg2Q1suPhtf1Xge10AG8Btt7yJd77tRmHVFdfrv7v71zz9q9v0a6+5mo98/BOv+QX6t38+farP1eZ3N3/0a3pNXTsZFfYcOcjs5AR11VWU1JbQWl7EwcNdLF5/PaWVJex85GFscpw3tF3Db37zm1d1nC6X61Wdg6KlmZidRJdkIuIkFkstF5+/jD88uRO7zce+p3ciuuzzM1zJVUsVDVG0IYryvFqvxehGMrldOUCRUBQN0LDZZTral9O+MMdtSiYSBAJuvvRfnyYcDrNn104sNitlpVW0dyyjp7ufPzw0h6D4EVDNHtPS0tKX1XCf30+p6zpWRSYja4i6DIKOjgCkyAg6dmxkNZ3kXC9SqgcrEULTJ9i4pJ5kKMmUOpObYO/MSWwlZ8JYFAs2e4BIMk5sahKPzUt9oBQ1k6BndIhkRqKsshxJyDIzPYdsseEPFOJ2epgZH4RsGpfXg8VuIZPIomUT+DylFATcRONh5majKDaw+9yoyRS9U5NE0w4cvgae2nuSC/0V1BTqLGgsxKYqxFIZJsMx7EoaPaPjtPtJZyLYsv1cs8rOTWf7UZGIx3fywH+toaKimnRSYG52Ek0JcdFSLxaLRijiIqNk0KUMVsmO015APBsDTWB6LkksoqILfnafjLBxbS21njTlTQ1kpRQZ0cLsTBCbmEHVRGxksGdVKotErtzsp8hTxPDULAe6szx5sgZJrGHFgmZ+csd/46mE2UNJFhZbOGutg8M7D1G/5J/5+le+q3/kY3+9GQmvG2B759tuFAD2PPDqAOK1sp9/9V/zPv8S87t3fzioH9m9B0hy6Nk7BYBPfvJz+mOPPkxNTd2r/rzp6elX9f/ygfSRex7UH9/yGCcH+miqaGR6KkzGISNkMjjszzPJc0KHr0zu2ZBcMrwnu92OpmkkEglcLhfnnncRipJFknVS6Smqa7y855Ybufvu3yNIIoJyqub+i31ufuUu31JWHRGdjJDApjmxYAGrwMGHb+OSc4uoLPQxENxDIpOgtKAOb8VCQtFZpkNTOKxeKqoqkYUM/QPDZLBQVFOFXbLy6LN9DIbsLFlQgl2X8VokWurLkcU0kWSEwdEYguSkoKic0hI34yM9BIMJrK5SfP4C1GyCiYlRPP4ARaV+MkqW6clpsppETcVSjvUfZP9hKKyqpG8szNTcMOFMgP96773IWQ3FrvGTe37Mz/7nNhKjGRY1SKxf5sEWEajwWmmrrkWVcgWLkeEJ9EwKh98LYgybF6R4BD2lItvtpNJpUsk0bo8Lm2xBU7Nk0nEQc3LlT+wYZTrpJZRQGYgodPnsdHZNEh0Yo0AQWLxxAcNjaZSxLJtWFOIq8VFmi9JcWc6PH+7i0IhMYVkzNsnDM4f3suiiIh745YN4tBKmB6J4Ay1sOVnNsKLT3LSKr/73XRQFJG75h3/Wd44eIqxPERyYIDLg57Of/if+4z8+JgD8zw9/ob/jvW/9izzvL3sS/BmDj3zkM/p3v/FFMnrWvBmrlq/VLTYLz+145lXdoE9+8pP6F7/4xdfk5m7YtF4v9JehC0kEJEKhCJFIhCVLlrBnzx4uvPBCrFY773rXu8hms6a2/WtiutHbmaMIvP8D7+OHP/w+yWQaRdE4dGA/DofjRUfedff2mD2iW7duZePGjQCoioCswdTA4/jEEzRWllNa7ic4PcD0wAiiZKOsuhy3z05wdoZQcJpkXKS2th13QGZmZJip6SiCs4j9J+eYiZewZc8ggRo7WdnD7OAsolXCU+pHVjKIyTjRoEJxAC45dxGLGp1UOVUceghVSKEA05MzhCMpdLeLxpomkqk5BscFCrxWDnVOIYg1PHNknM7+WTTByqaNl1Bc6uW+p39PcY2fueEY6XAYj+zE6/JTVlXJlddcyuazL6Oqxs+2Zx6ByDjJiYeYGjqM3eqlvr6BVDbMxOQYiYiCv6CI4iovZDSmJ6YJhSIEigopLi0hFk0wOTMNokCB048i6oTDMSySm/LKegRd5cTAKFv7h9m1C1yFRVxx+TW0lFcSmlH4xe//l4m5OZTUSlx2P9bmfoqKUwwf6UXMuvB5C7n2quuY6h9lcLCL2ViGptZWdEmj90QX3f1hFl1VQfe+43izDmZm47Q2rWGoV6WpxUFZhY/hwZNsvvgSnC6JbVsPk01Hee8n38OP7/8WQwdCjHcOoqTir/q5eN14bH8LtuXJJ8ieRvpsX9TBtm3bXvV7NjY2vnYHqMvoWgZRtpNS0lhkB4nEFKtXr+bDH/4wIyMjPP30VlPa/bWYmqQj5nhjQo71LggiOgrJZBIdGcjCyyDKGqP/4Pl8myiK2Nzw1JN7GOsfYmGljTK/DskQPpdKYVsJ2ZTA8NQkgwMZyguL6WhcznQiSN/gURwjEhU1tbSW+NF0BbumEU8Ocs36MiprW4jFU+zuzPLUcyFO9k3TvLSDa9/ydg4fO863vvYlCguKEBA5OtDJxgs3okbmSM9oBDxw9rpmWmWZwQmBcLyAk6MZjvdqdA+q/Pu//wP6wD3Yqg6jSAp90cPsPTmOHSsfe8enec87b+HZ7U/xuS/cytHjJ8n0HGfH/Qc4dP/XWbWqgPJiGS2aJDw3g8Php7KqFF2IMzk2SjyhUlhYhtfnYmJ4nHA0TiAQoHlBK0omS29XF5qmUVJSkpPICkcZCY6hZjQCBV5sjjliyRgFcphLa+28Y3UpyVSWaPTXSKNOVjQ2svz9NTy3N8OR8a3sPAyZXgv//a3HOO/cc4ybjobC0c4uZqdm2XTOJuSAxKKNS5h1TGP3xyiNtdCy6nJ6e/op9KYoKbLQWF9LV+8hHn3iIFahlsjd9xLMzJD2KhQUufnnD74LZqu4+soLsK/I0ti6VK+uKGHL04+9YoA7A2yvwKpry9l/6FQPJxIJMzIy/Krfc3Bw8DU7vnQqAQU+NE3BKkokldj8EGgdQZAwuGEvNM391drz7P7nibICBvH25Zmu6+jq8wOgjSLD7t27iUZS9PR24fE56UkWEe4uxTPqYGZyCFnKkkpHSYbitFYU4ywqx5tRsUsKixtLULJZJkLDTPdmqCwro7G5jVg8yMTkEMf2T1BT08A5bSVsanITjcaZnOoiMPUDrl9ayRM/vppjR4d4eMco/ZOg4EITS6hb0ERZUQFP7NnDb+amAAmvw0WB2890dJZMkcb3H/4e6XiUTDCB01JKJqvhsVSwev1ZpGIC73znh9j66A/53D+uxXNxM8HB44Sn4wSqXBT43CSDEcaDEzh8Hpqq68kkQ4yMDRNJqlRW1+O0CIRDUwSjCSoKKygtLSIWDzE6NoKGTkVlLbIk0d8/yFwsTn1tFY1eP+HgDD1HT6BoEvX1jditFkKhKZKxaXTNQUGhD5kg0zMR/M45Llvk413rAsSTUfb+8mI6HwxQUVZNIpkhI3opKFvIF++4h94pEFSJN699A5+471NoqIhIhONRPnn5lRQ3rCLksXDPrx/A4bNQUGgnsCqOKmWJb5nEkvFTV1jFgk1X8Owzh7nj19/5sxfmGWB7BXbvfXcLLpfnlFjqjddexU1vveFVv+fnPve51yzHYLDEjZAun0lu5MrWrl17Sh/g683yZcHPOusskimF+sZaDh3eh8XQfxMseAqrc8WMmQlw+ghZivnt3hRunx+LtR5JjzHQe5zIzBxLW4qw+gP4MxpOUaOlqgpNkBibnKF/KElBQQG1FeUUFMcZGOyn88AwJcWVrOnws3GxjXAoysDwDLJVorIhQkGxhZM9hTz80ATb/x975x0eSXWl/V9VdVZLrVYr55zD5MwwsCQTbZKxMY7Lep3WcdfrxRnnsLbX+VuD8WLYxRibDAMME5icmRmNco6t0AqdU9X3R6vutMRgBq+9TjrPo2eGQSpVV9373hPe855uldR6jYG+fuzpmRi9ZmaPeTCm2jAZnNisChNuN4XZK5juOYaWvZ+tjjA3f6AUR/o0/f1DzPnmsGbasdvTGB0fYS4SJDuviPx0J95JNyNuD6oplaLiLKwmjeGBHjQU8vMKyc1MwTs3wcDQKBZTKnmFWSgGjcHBIQzYqSrOwZWdytjYGO4xD2ZrGsX5LmJRPz0dE0g2I1mFpeSmO+kfbKPXbUKKS2ysKSJuiODxzTPlnibVmkGmyYEdlVBoiqnhkwSHz/ChDQ4CXh++gIx55D944uvPIKkmcsqrSc2p5WuP/Ii0jDr27NrHQ4cfRnLJzBwcRD2cQmZaNTW5q3Bl2Nm4Zgvf+sGX/3B74U+9kP/SzO/3Lnr4t99++58Nn0efgrR0Zuju3bspKCjAarUyNDREXV2dkKrRQTB52vz/tW5YclEhFotRU1MDLMzsNEqUFZdQXlKMDMQX2n/iWgzFIHG2zUJvdx+eqRkKCgvRDDKqphGM20hJr8JsK2VKM7N/3MERj0I8GsVilBgZ7MA9PkVLWRZrHS4iMbBqMg1FxYQiESZnZzh9qp80ZwFlxYU0Z2TR39/LUPcZpt2ZFGTn8P53VvOOySlGxzzEVpjJyneR4chlxuNn78lhhj2ZjHgk7n5vEdGRY8zPRylw5JDldOHxTHG2Y5ZAXKWoogCTZGFkZIRQJEC+M5v87HwOto/hMMxQVZmOxWhgzD3MwHQAxWilorwYjRh9fT34vFEyMgpxOh3MeacY758gxW6lqNiJrMLAQB9T0/NkZWWRmmIn4Pcx7p7EaHZQWJSHyWjh+V39rN26jp1PH6Zh/Z1c9smvIilRiAY4tPtxHnnoW1hTJWR1ErMpxoq6MmKxAB7vFFMhL0aTnXxHJqbYDH3Tsxw+cZo1K0v596/8KwfDTvpGNPwDHtLTM/j4ez7Hj773LU727eTyv3sLPcOneNs7b/+DrqllYPsrsoqKigRLPQmgVFXl17/+lUCqN7zhSgB+9KOfaPv27aOpqYkrr7xSTHj/c5iDoPexQiLU1WQZDZkYIBsgFI1gMhghbiQ7I5OOaCeXXnYFY+5JFCT+6/6fc8fbbuMnP/g+v7j/v9izazcGg4lIOIoiK0zPBYhITuyZabi1NA5NZrFvPJDox9U05qZGmRxppSDXyeZ0K0gGIhEvJUUuTIrM4PAEw/3TmK12XFnZtKwpoK+vi8n+Tvz2GXJyM7lxWzrh4CR9Q1MERuxYrQ5WN+bjGR+lraOTiGYk25lOZWYqQ2PjzEyHsKanYHUW88yedrZuq+BEj8xzu4MY8zVSMmW08QAr8tPZtrkYvxIlxyBRUZBLXIoSivgZGxkmEjWQk5lFSUkR09PTuCdGCYc1SoqqMRhijI8NEw5rpGWUIplSeOSxVqpa6jk9n8Z93z5DPOrkmeMP8/UH7kfJg1SLg8HWcd523dv5+j//PyRjggYEUZCCEJvl0//499iVOeKWMAYpgtcf5+Wwwv/7yRmCc0Y2bbiIQLyd9939eb7wpc/S3d5BJBZh3/6DbFi7Gqs1xPv+8R/+oKfpclX0r8je+ta3aoFAiFhURTFITE1NEQoFOHbs2AUvmocffkR78cUXicfj3HbbbRQWFi7MaEhIk4dCoUVqsOcbdCLLMv/wD//AL37xC4LBILFY7DWrokMjw2K48sDAAPn5+YukiPS/x+Nxfvvb37JhwwbKy8uJRjQUg8TI8Bh/d9klPPvUXn728+8Tj4cWVXy/+tWv8vnPf5709HTuvvtuCgoKGBsbY/v250XOUVUT6sc+n29hHoRCZlYeBkVDlmKYJQjMepga7cGZ6mflijzqi2RshjCGaAwFmPbMMeGZA8VEQVExjnQ77rFxxkfGSbGlkVeYh8kSJxLy43FPMTcdxWBNpbyuAk0L4x728ezuIV7ohZJLqjl5uBN8CoYUO6nFCimSndmROeySjVn3LLmFGShanPDsJJtWFlJQrLCyLIN0qw9z3IesxonFjUwFwhw74yYtM5ee4Vmysqtp7ZvkbF+M7bv2UFZQwsbLrqdLPU5OQSaDB7tJidhRoxGynSVo0QiS3Yg/GEILRMnJz2PLxRv4zKc+gctZxj995sP8fN/PKM/Kp2N3Dx9670f5j3//dmJItKxQUFDKlVdcx3Pbd4IcJL/AxXXX3kxaagYPPHA/h4/u/oMC27LH9ldkiRxbDMWgoWkJ9VOTyXLBP//ww49oJpOJH//4h+ddZJ/5zOe07u5utm7dylVXXUUgEHjNUXkXYksVW3XPUdM0rFYrjz76KNnZ2axbtw6AN7/5zaSnp/PBD37wlWIL02Htnp/Dgw/+km9841v09PSxdetWnn76ST71qU8t+t5YLEbAH6G/v58f/vCHhCN+NA0GBwf45je/SX9/L1YrhEMqyCZmQ0FmgmFi9ixijnq6prNom9DwhTxoqp/pqXHkeBoOg4FL1uRisZqIBybJSJVxNZQy6Zmnc6AbVDNFBfkUV2YxZRticmaWtraXyc7KIys/lbe9uYg3eKbw+weJXZ1GaWk5Nlcag8PT7Hx5ml/u7yNmTCc3u5DZmRA5mdn4TGZ+1T5KSsSIo32euZ4AdmsmvtkR4iGN8iwb9XWlDB6cY3jewujuHrIzcyisyOBDP/w47V3tjLX3kp1SwFz3DNnWAsxOC7de/0a+9M1vsO3i2/j8F/6JnTse55knn2N0aJR77r2Xn+z+KfVrVnL24aPYJAdehx+rZGTvrp187zv/wTve+W5OnDjBjCdAT28H1VV17HrpcT74offy7DM7cLvdyPIf3rlaBra/YHvkkUe0p5/aQV/vMJ/4+L8yP6uCZEZVA8gKqFoILX7hDei3JElKJdtvf/tbzWg0cvfdXzjv/7/nnp9r27dvp76+nmuvvRa73Q5cWK5Oz/EdOHCA1atXE4vFOHv2LKdOneKGG24gFApxzTXX4PP5qKmp4eabb37Vi37yk5/UfPNQUVHJ7Ow8p06dIhZTMRgSntvSWaoGg4EPfPB9fOELXyAc8S/cM5SUlPCDH/wHAPFYDMWQ6NQwGs10dnfxjW98g/7+fuZjQYySjCKb0SQLGjFUk4qclclxTxpPnZ7AYnRhsUhIaoCJIR+pRisXbygm1WEnHpwiLdWCIz2XYCTM2NgoowNQWFxKUX4Nc4Fh3AMeunsGqbKmYzAYsZsVJNmEMSJR5MhnxDBOqEJFc8exD6Xxzds+zz9+8IMAbN/+LDff+g7sBWYCZgPPHJwmHokRMkcxb7DhzEnh5KGzZI9FuemyW3m09b8pr2phqGuUwdF2covymfVG+OEPfkZzYy7/dMMbmLEZmSjwUn9jE7O7g6RPmfDumOYrn/wed939L9zxlrfy7CPP09Mxzqf+7TN87evfYtw9zsqW9fT39/LW2+7kwOHtfO6zXyDDmYfFKnPNtVf9wffGcij6F2gPPvig9vTTT6NpGg888IDY6P/vR89o4+4hbHaFnp4Odu7cSSyi0d13VHrk4e0aUpSbbr72/6QysGnTFu3+++/H7/e/ZiiqaRrPvfA8lZWVSJLE4OAg2dnZGAwGPve5z13w/T722BPa888e4H9+9QsMxjiONBfuiTGuueYa7r77C2Lor6IoSSD3GvnEBeJxLB5b8IgT368J2SR1gdYi03qmg3t//jM6O9uxWEx4vV4czgy8c/N4vXMEAiGycrIJhQLYrTaMspEUm5Ge7jNEQnOkGCJsXJnL6lozadIsSijGiyenmNQqefiZdszWVHJyyphKc2MvtzFychJtKsK733oHP/yPn4CWuF0VFU3VGOwdpLKqHBkjLRet4NTMGQrLSxk93IdLtvPJT36On/z4h4RDcbzzIQLhWSxGJ2azAZ9/npbmNchmlYHubuZNc5S9oY4TT+5FmjSR6yilMC+beb8PWTZRVJTHwUP7mJ2ZXHg+CRHRtjPdXHTRVmZmZyguKuafP3EXH/3YhzBbZCrKGhkZHWBqeuQPviaXge0v0N7whjdozzzzzAUthg994F81k1lm797dpNjNtLQ08Z3vfO+PDm5f/epXNafTSWN9E2lpabz88gkxhT4xZUomGk20/AQCAfbu3UtWVhbf/Pa3fu97e/CBR7S9e/fy45/8EE2LvOI63/nO97QHH3yQ4eFEPs9sNvPlL9/NbbfdhtlsFoTl5AlZute51Nv7XaaqMSRJQUJi86Yr6O1ro6Awi02bNtHXO4LZYiQeD6NpCvFojImpSVQ1hjMjE3tKCjIaBiWORIywFmdm0E/YKNEd7sE/N0VgKEJt7QbedPXV/PJ/HmLGPUWKWcGSrnD7O97OnXf8A6XFRZzuOsSHf/Yx5uYiHH/qDJWpJXS1nU24pbIEYYgpMSSDQcC0pCUk67Zv38Xt738T2dvymWv1EOiJIBvM1FdV8dyzT2JOS/Q4K5pMZfkqpjxDrF69io9+9BN89WtfZGZmhunp6cR83Thc/YYbaG1t46KLNrN7zw46u1qln//859q73vWu5ZaqZXt99oUvfkUbHxvgxz/+6Z8NJeWpp57S/H7/H2Wy+Cf/5S7NZrPxjW98A39g7nVd/53vfLf2+OOPC6C98847ueGGG7jkkm2oqoainO9yyd6evOjfVFVmfs7HG668iYNHXuJnP/s+73nPe5IGMahomoSkSfzXL3/Jjh3bmZmbTQx6jqoYZCPRWBi3ZwZV1ci02clxOvGqAUIS2I1mlECUmVk/0yEvQyMTRGdVtt2wFY9zjEn/JK1Pt2ELWynOysM9NcFV11zF5798NyXFpZjkhdvQVJASQ2PiBiMPPfs0j/b8kuPbj9K3qwsX2VjTbfQNd6FgQNKgvbWV73//ezz6+ItIkkJVZT27XtpOeVkxwWCYaMzH5OTkogdWXFShKYqRWCzCpZdewi/+654/6ppcBrZl+6syl8ulTU9P/8E2zX/8xw+0e+65h+HhYUwmA36/nw984AN85CMfITs7G2ChRU1FkjTBJQQYGXbz7W/+mF89/ACPP/kQq1atSrpyQi0YYsTVOIpsJhyKs379JjweD9/61te55dYb2PPs8/z0gZ8zF/BhwUg8JoEiEwoHcE9OkmI2YbVacTicBINBFEXBZk9MVJuenMIfjjA1Polv3s+2S69k4+ZtTAxN8syzjzPiGcCRmkYoMsN4hpvmizbS+tvDlFiLObjvOBVljWxYuQFPeIhDR/agqCY0WSJODGIqBtnE448/xm1veTuuzDS+973vcOONr54D/Y//+IHm8Xj4/Oc/+0c/aJeBbdmW7fe0T37yU9ojjzzC5MQ0DocDRVH4/Bc+zTve8Q6i0TinT7Xyg+//jAcevI+u7lMUFhYiy+fydCAn+i41FqaSqcSjKv/yL//KF77wBeypKWIiFSTmN0ioxKMwMzvPscP7eeKpp5h0u4lpMSJqGBmZiE/D5/MTJkBmRg4pVguaJKMaZOLRGPGQn3AoysT0LEq9wokXD5Mas7Jt3fXkFeXxb5/+MN75IO+7818YGevmznfdwac+/W+JaViAGo9zxzvezoEjx/HPzvPud72Pr33jC2hJ4hB/alsGtmVbtj+CvfGNN2o7X9wNmhEklSuu+Ds+/Zl/paGhCUWRkaTz5+1isdjCLFTlgvN6yXQZ3X7961/z05/+lFS7E6QYiiIRiahEwjE8MxPE1TDe+SBpaWl0d/fiTM/kQx/6EG+68XqKioq4+wvfYMYT4IH//hm7du2gpraK+++/ny996UsEg0HGxs4l/C/Zdrlms9l4ekgfngAAgABJREFU6unHloFt2Zbtr93ectsdWlZWLr/4xb3MzSfC41/84n7tK1/+Gn6/H3/Ai9Vq5T3veQ8f/OAHycrK4vWqSC0FP71rQwdGCRl9jvLfv+cDyJKBZ7Y/SkZGGnv27Cc1NSXx8wtzc3p6e/npT/6Tl17az7ve+Q/c9elPYLEmxjUODw+eF7juvfde7d3vfvefDajBMrAt27L90eyd73ivVlVZx+c+fxex+Gtri33wg/+kPfnkk4TDYcLhMHa7nQ9/+MN89KMfBRCgl1ytjcfjYrQi/A7uoAZlpY289a2386uH76ezq3XhWvEl098TXSW1NY3Mzc0RCgeYmfnD5Sz/z0xXU13+Wv5a/vrDf1VW1GoPPfSQ9r+5xmOPPq3dcP1NWn5esVZUVKK5XFnaZZddob300j5Nt2g0qp3PYrGYpmlxTVU1LTUlV7v+2rdq9XUtmqbFNU2La/G4psViqqZpmvbUU89o6Y5MLS3VpeVkF2s3XH+zVllZ/b+69z/V15/8Bpa/lr+Wv37/r+9853vaihWrtMzMbK2iokqrq2vQ7rrrM9qZM2c1TdO0eFzT4vG4dra1U6ut2qBluvK0973vA+L/DQ2Oafl5xVpKSqr21a9+VUu+9jVXv1H7U3++3/drORRdtmX7K7Vbbnmztmf3XgwGA1VVtZSXNHP/Az9l2yWbSXPY2fvSfnJycjh1+vhfXqj5GrbcK7psy/ZXag8/vHgw0te/8mPNZJaJxoI88siFda78pdofaJLHsi3bsv052+c+e7dmNJppaGhg165df9WgBsvAtmzL9jdhX/7yl9EkLyaT8U99K/8ntpxjW7Zl+xsxqzVFCwZ//5F2f0m2DGzLtmzL9ldny6Hosi3bsv3V2bLHtmzLtmx/VbbsrS3bsi3bX5Utg9qyLduy/VXZMqgt27It21+VLYPasi3bsv1V2TKoLduyLdtflS2D2rIt27L9VdkyqC3bsi3bX5Utq3f8L+3b3/62dvbsWY4dO8bVV1+Nx+Ph2muvBcBsNhMKhejv7+e5554jFAoxMzNDNBrl8ssvZ3Jykq1bt/Ge9/xxZicu27L9Ldoy+fZ12D//8z9rnZ2dzM7OkpmZiSRJ5Ofnk56eTigUYm5ujlOnTuFwOOjv78dkMpGfn09lZSVGo5FwOIymaZSVlTE5OYkkSZjNVux2O7IsMzIyQnt7OyUlJaxYsYL3ve+9y2C3bMv2Om0Z1M5jv/3tb7UXX3yR1tZWbDYbqampOBwO7HY76enpzMzMcPz4cSYnJ+np6cNsNlNbW0ttbS1ZWVnE43FCoRBWq5Xy8nKam5spKSnBaDQSi8WIx+PE43HMZjOyLKOqKhMTE4yNjTE4OIjBYMDj8eD3+zl4cD8Wi4Wenh7sdjtvfvOb8fl8NDQ0cNNNNy2D3rIt2xL7mwe1H/3oR9qBAweYnJzEaDSSnp6Ow+EQsx8nJiY4evQoHo+HkZERjEYj69evp66ujrS0NMLhKFNTU6SkpNDY2MjKlSvJzc1FlmUkSSISiQBgNBqJRqMYjUYkSSIej6NpGgaDAYPBQDgc5sSJEzz77LOcPn0ao9FIQUEBJSVFpKWlATAxMcFb3vIWpqenmZiYYHJyklAoRDgcpr29nZycHBoaGnj/+9+/DHbL9jdrf1Og9qUvfUk7e/Ys4+PjWK1WTCYTgUCAsrIy1qxZQ3FxMTt37uTee+8lEongcrmorq6mpqYGu93O5OQk4+PjZGZm0tzczIoVKygrqxDXicVirwpeiqJgMBgwmUz4fD6OHj3Ko48+SkdHB7FYjLy8PJqamnC5XOjvxOv14vF4sNlslJSUUF1djaZpHDt2jJGREZxOJ7FYhBUrVlBeXo6maXg8HkKhEIODgzzyyCPk5eXR2trKrbfeislk4q677loGvGX7q7a/SlC76667tGg0yt69e7HZbGRnZ2M2m0UI6fP5aG9vp6enh7Vr13Ly5Ensdjt5eXnU1dWRkpJCT08PiqJQXFzMqlWrmJ+fp7+/n8zMTGw2G7m5ueTm5uJ0upAkiWg0KuY1alpiLJnNZiMcDnPmzBl27drF9u3bRU6tqqoKl8sFJMahBYNBfD4fmqbhdDppamqiubkZi8UCIMJW/dqSJGGxWBaG2kbo6enhoYce4rHHHqOwsBCDwUBtbS15eXkCkFetWsXMzAwDAwPIsoyiKIyOjuJwONi2bdtyOLtsfxX2Fw9q9913n/bCCy8wPDxMeno6VqsVRVGoqKjAYDDgdrs5e/Ysra2tTE5OUlBQQH5+PlVVVZSWlmK1WtE0jVAohCzL+Hw+3G43N9xwA36/n3A4itlsxu/3U1ZWRmlpKbm5uUQiEebm5mhra8XtduP1erFYLNTW1rJjxw727NmD3+8nNzeXxsZG0tLSMBgSxeZAIIDf70dVVVJTHdTX19Pc3IzL5RLApU/2NhgMRCIRjEbjonDV7/dz/PhxOjra2LdvH6FQiLVr1woPVNM0vF4vBoOJyspK0tPT6e/vp7e3l5ycHAoLC3E6nWRkpOPz+eju7hYDdE+ePMnU1BSNjY0UFhYSCAT4yEc+sgx4y/YXYX9RoPalL31JO3HiBF6vV+S/xsbGaGhoIC0tjcnJSU6ePElPTw/z8/MUFBRQXl5OdXU1OTk5WK1WAKLRKKFQiGg0isFgwGKx0NzcTFVVFampqZhMJuE9jY25mZiYIBKJIEkSqqqiKAoDAwO0t7djNCp0dHTg9/spKiqitLQUm83G3Nyc+D5ZlsnIyMDtdnPjjTeyefNmUlNTicVihMNR4XnBuYG2siwLb2p6epr+/n527NjBvn37SEtLo6SkhPz8fCwWE6qqEgqFxJ/Nzc2Ul5dTVlaGxWLD5/OJ+zaZTCiKQjwex+/3MzvrYXBwkO7ubqxWK7IsMzExwd69ezEajTidTmpra4nH43i9XlRVpaioiO7ubkpLS5fD2WX7s7M/S1C75557tOPHj9PX14fP58PhcJCRkUFqaio5OTmEw2E6Ojpob29HVVXOnj1LUVERVVVV1NXVkZOTg8lkIhqNAjKhUIhgMIiiKGRnZ9PS0kJOTo4oBuhUCx1MIBHumUwmLBYTsViMqakpdu7cyb59++ju7qa4uJjKykqcTocAiXA4TDQaJz8/n6ysLLKysigqKiErK4tYLLYAkmP09/czOTlJNBqlurqavLw8srOzxT13dnayY8cO2tvbiUajpKamUlBQQFpamgDWYDBIMBgUoFNWVkZ2djaSJBGLxUQeT1EUIpGI+G9ZljEYDCLfd+rUSTo7O3niiSfIzs4mIyMDl8tFamoq4XAYVVXx+XzEYjEKCgpYu3YtDoeDubk5pqam6OzsZm5uDpvNRjAYZHh4mKysLLZt24bf7+ctb3nzMugt2/+p/UlB7Z577tH0TX78+HGysrIwGAykpqZSXFyM2WwWuaxTp04xPj6OwWCgrKyMsrIyiouLRb5MVVVisRizs7NEo1FSUlLIzc2luLiUiooKQbVIzkslQC/hHZnNZkwmE8FgkIGBAXbs2MGRI0eYnp4kNTWVuro6cnNzAZBlmUgkQjAYBCAnJ4eSkhJKS8tJSUlhcHCQyclJFEUhEAhgMBgIBoOEw2EsFgv5+fnU1taSkpJCf38/jz/+OAcOHMBgMGA0GqmqqsJmswlANxqNzMzMCN5bTU0N1dXVWK1WYrEYgPhsOkVEURTxp9FoxGKxMDw8zKlTpzh06BAnT54kLy+PwsIEAOs/Nzc3x/z8PGazmfXr19PUlDgAgsEgsiwTDoc5fvw4siwzODjI/PwsBoOBiooKcnJyUBSFmZkZRkdH2bt3L7Ozs/j9fubm5njb295GIBAgJSWFj3/848tgt2x/FPs/BbW7775b27FjBxaLhVgsRjSaCL303FYwGGRwcJDh4WHm5+cxGo24XC4aGhooKkpQG1RVRdM0otEokUiEaDSOoijU1dVRV1eHy+US11cUhWg0iqIooqKoqupCgj0BOH19PRw+fJiDBw8yNTVFZmYmVVVV2O12UlJSiERihMNhAoEAPp+P3NxcKioqqKyspKioKAGmURVIhLUGoyx+n8ViQdMSYDM8PExvby+//vWvSUtL4+zZs1gsFurrGykuLsZoNLJjxw4KCgp44xvfyNq1a1FVlampKQYHB7FarQQCAYxGo/CoFEUBEJ8tGk3k/wwGA6FQiPb2do4fP87BgwcZHR2lrKyM2tpazGYzRqORSCTCzMwMfr+fgoICGhsbqampISMjQ3h70UhcFEAkSRI/pygKSCo2W+JZj46O8uyzz/Lss8+iqiqVlZUUFBTgcDiRJInu7m4+8pGP4Ha76evro62tjYyMDCwWC/39/XR0dLB582Y+97nPLIPdsv2v7I8Cag899JD2/PPP09raitVqJTU1lZSUFNLT07FYLHi9XkpLS7nooos4fvw4Tz31FH6/H4fDQUFBATk5OcRiMcbGxgCZrKwsrFYrkiThdDopLy+nsLCQjIwMDAaD8L4g4UXFYjEMBgOapiHLMlarlfn5eXp6eti/fz/PPvss4XAYl8tFVVUF+fn5mEwmwuEwsiwTDAYJhULY7XaqqmqoqKjA5XJhs9mABDBGIhEMBgNqHAwGA9FYWCTz9VBsenqSXbt28fLLL4tkf3FxMTabjXg8jiRJBAIh5ufnycjIoK6uTlBCvF4v4XDimg6Hg+LiYjIzM8nIyCASiQieWjgcJB6Pi5zfk08+SVdXFzabbYEMnAOAxWLB7/fj8XhEKLllyxZKS0vF79Q9PU3T0DQNk8kEID5rPB4nJSWFUChEb28vBw8e5PTpl/F4PGRmZlJZWYnZbBZFjqmpKYLBMLW1tWzevJne3l7GxsaYmpoiHo9TWloqwmav18vExASBQID5+XkkSeLYsWOEw0FWrFjBiy++yJ133rlcoV2217T/Nah97nOf044dO4bX6yUjIwOv10t6ejqlpaUiLzM8PMzZs2cZHR1FVVVcLhfFxcVUVFSQkZGJwWBgcnKS3bt3U19fzx133EFzczN2u51oNIrP5xN5KFVVKSwsFCCjeyd6ZVCvYJ49e5YdO3Zw9OhhfD4fOTk51NTUkJmZicmUSK4nigFhIpEIspwAz1WrVlFZWSmKBUtpFDpo6r/PbDYTiYRoa2ujvb2dEydOMDY2RmpqygLwZgqPKhwOCzKuzWajpaWFsrJzobHuXcbjcZF7GxkZEXQTvQo7Pj7O4OAgJpOJl18+weTkJCUlJVRUVBAOhxkbG8PlcmG32/F4ZmltbaWlpYU3v/nNVFVVoSgKfr+feDwufp+eS4QFkI5GMZlMSJImQOy5557j8OHDxONx6uvryc/PF4eH3hUhyzI2m41rrrmG0tJSFCXh2cXjcfG9yX8Gg0Hm5uaYnJwkEAjQ2dlJPB6npaWFZ599lrNnzwp6SigUEgejnhM8ffplLr74Yj760Y8ug92yAa8D1J544gntkUceEfkRnTCampqK1WolIyOD6elp3G437e3tTE5OMj8/T0tLCw6Hg6amJlJSUpifn8ftdiPLMvX19dTVNVBbW4vNZhOLvL29nVOnTjE6Oko0Gqa6upotW7ZQVFQk+GCxWIxQKITbPcno6ChPPPEER44cEXmnxsZGsrOzURRp0c+43W4kSaK2tpb6+npKiitISUkhFouJsErf4KqqIska8Xgck8kkqBIjIyMcOXKEZ555hr6+HgoKCigsLKSwsBCj8VyoGw6HmZ2dx2q1Ul9fT2lpKcXFxSLUNhqNxOOJ79UBTQdbs9kMILy/4eFhfvOb3/Dcc8+RmppKU1MTGRkZmEwJQu/c3Bw+n4+ysjKR4ysrK8NqTRGVy+7ubkZHR5mfT9zT7OwsmzZtori4WOQYbTYbgUCA1tZWnn76aQ4f3k9+fj6FhYWkpaXhcDiIRCKoqsrk5DShUITq6mrWrVtHSUkJFouFYDC4iIqipwz0w0FRFOFNK4qC2Wymv7+fw4cP8+KLLxIIBKioqMDpdOJ2uwkGg2zcuJEtW7YwOTnJ0NAQBoOBqakpJifdzMzMiEPOZDLR399PLBajrq6OzMxMbr/99mXA+xuy3wlqt956q1ZQUMDmzZv57W9/i9lspry8HEi07OjJ+9nZWWKxGKWlpYL5bjQa8Xq9TE5Ok5KSQnZ2NuvXr6e5uVlU+VRVRVVVDAbDIl6WnmuLRqNYLCZSUlLweDzs3r2bJ554ApvNRiwW49ixY2RmZrJu3TpycnIYHx9nfn4eh8MhKoR69XDjxo2sXLlSVE91XpqmJTww3dswGo0iYa+qKqOjw5w4cYL9+/fT1dWF2WymqKiIvLw8scElScLv94trZmZmsnLlSioqqnA4HIRCITRNIxwOizBOp2vo+Sr9dwP4fD6OHz/O9u3baW9vx+VyCS8TEmCrHy6pqakUFRWxadMm8dz0e5mcnCQYDDI/P4/JZMJut1NeXk5RURF2ux1JkjCZDHR0dPBf//VfhMNhJiYmCIfDVFVVkZubi8ViIRAIIMsybrebSCRCZWUlW7dupbq6mnA4QY/RgUrPvamqKtaRDnD6oaB75ocPH2bHjh0EAgFcLheFhYVEo1EGBgZYu3YtF110EeXl5fj9fgDxjnT6S+L+E+tjYmKC6elpBgYGCIfDHD16lJGREQoK8li/fj2jo6NMT0+zc+dOLBYLV155JVlZWfzDP/zDMuD9ldmrgtqHPvQhTVEUwXp/7rnn6OjoEKd8dXW14GWlpaUxOzvL2NgYBoOByspKLrvsMgoKCjAazYsIpTqAAQJM9HBEN33Dd3d3c/z4UQ4dOoTb7SYlJUVUPGVZxmQyEYlEeO6551i5ciVlZWXU1dVRUVGB1WoVIBEIBJibm6Onp0fQO0pKShYS2Q7hDU1MTHD69Gn27NlDR0cHExMT1NTUiHyWHqrpRY5wOIzNZqepqYnq6mqysrISXokqnatGKoiCRXK3gV6VDIVCDA8Pi2rr5OQkVVVVFBcX43A4BAD6fD78fj/p6ek0Nzcv0EmcoiKpg6WqqiIXFovFmJ+fZ3R0VFSF8/PzURSFRx99lKNHjwIqqamprFixAovFwvT0NJqm0djYSH19PdFonIMHD9LX18e6detobGwkMzNT5Dh1INP/1D8fsOD5WVBVlUAgwMGDB9m5cyezs7NYrVZKSkqQJIWhoSGys7O5/vrrKS8vF9fVQ1bgFdQU/fPpfD79d+tetsViwePx8PTTT/LYY4+RlpZGQUEBWVlZDA4O8sQTT/DNb36Tjo4uQqEQWVkuhoeHicViVFVV8alPfWoZ7P5C7byg9tOf/lR773vfK1199bWaLMPg4CDhcJi8vDxWrVolvCCn00lNTZ2gO1gsFsLhsEiCJ7cN6fkbHcR0D81kMhEKhRgdHWXfvn3s2LGD4eFhHA7Houvqm1eSJGZnZ0XRQAed0dFRPB4PGRkZ2Gw2ZmZmmJycxG63YbVaqaioIDs7e6Eimdh47e3t/Pd//zd79uwhHE6EuZWVlWLTJnJnCY/R7/eTkZFBZmYmLS0tZGVliRBR58Dp3qXurSSTdXUw93imOHjwIPv376enpweHw0FlZeVCqJzYrNFolEAgQCAQIjsrl7q6OhobGwXInfMyNQxGWYR3cI68q3ceSJKG2+3m4MGDPPXUU8iyLJrlE4eDQQB1b28vt912m9jcmZmZ5ObmkpmZSUpKCmlpaQJc3W43IyMjTE66MRqNZGRkUFFRQVFREZqm4ff7OXLkCC+//DIDAwNEIhHKyspQlAQ9BeD666+nubkZo9FIMBhMgL1sFF67DlD6etKIA4h1lPjMqjjg9NTFCy+8wNDQEGazmZycHHHYRCIRJicncbsnSU9PR1EUKivLKSxM5HfNZjNzc3P09vbS39+P3W5HURT6+vqYmJhg9erV2Gw2SktLufbaq5dB78/Ufmf4ed11N2hf/OLn6ejooLOzUxQBuru7aW1NtAc1NjZzyy23sGnTJux2O6qqCtKmnp/SAUz3JoaHh9m1axe7du1icHCQoqIiwZDXk/56DiwYTFT3otEoK1asoK6ujqKiIrHw9U0cCoUwmUxis3s8HiYmJujr68Fms5GZmclLL73Erl27Fki1FpEHS4SZoxgMBoqLi1mxYgVut3tBBsjEZZddJiqwetisJ6p1jpyeCzsHJhLBYJBTp06xZ88eDhw4gKIo5OZmU11djdlsXjgEomiaJlj/RUVFrFu3jry8PEFN0T1d/bMt5aEBInzVw8S9e/dy7NgxOjoS1In6+noyMzOJRhO/T2/zMpksNDU1sXLlSpxOJzMzM8iyTCAQYGZmhqmpKeFVzs7OMj09LQ6cgoICnE4HkPCGt2/fzkMPPURGRgbRaJSSkhJSU1Pp7+9HURSuvPJK1q3bIMJQ/Z0Bi1rDlnLtkg+HcDgscqCyLNPb282uXbs4efIk4XCYoqKihQjBKIjDQ0NDlJSUcPnll1NZWS2up6c6Zmdn8Xg89Pf3MzAwwKlTpwSA1dZWk5+fv5C/deP3+wUPsa+vj/b2djZs2EA0GqWpqYl//ud/Xga7P7H9TlC78873arIsk5eXR2NjoyCxDg8PMzo6itfrpaOjg+npaSYnJ+nv78dqtbJhwwa2bdtGc3MzMzMzHD16lF27dtHT04PRaCQ/P1+QR/VNpiiKqITpjeR1dXWUl5eLliJ9IQMiZ5MMbDqJNhKJMDAwwMGDBzl58jizs7M4nU6KiopwOp3Cs1FVlbExN5dddplgzTudTuE56VVOSOS55ubm8Hq9gvvmcrnIz88Xihwvv/wyJ0+e5MUXX2RgYIDi4mKKihIekd1uX/DojEJQMj09nYqKCuFtxuMJT0S/N/256F6uvsH18E5Psvf29nLkyBEOHDjAwMAAFRUVgjqiPzd986amptLQ0EBLSwt5eXkLXL9zrVr659VBQVUTnRUzMzO43W7C4TAmkwmr1cqZM2d49NFH8Xq9ZGZmUlhYSHZ2NidPnqS2tpbc3Fwuu+wyTCYTExMTC2RdnzgM7HY7tTX1FBQU4PP5iKvnRAF0mol+eOjcwslJN3v27OHll19meHiY4uJSUcDQn09/fz8Wi4UtW7aIglEgEFjEVdRTDrp3rfPvjEYjiqKIgoeqxujr6+OBBx5gfHwclyshYGC1WikrK2NmZo6bb76ZoaEhpqam6O3tFeHw0NAQTqeTxsZGNE1bVjj+P7LfCWof+9gntA9/+MN4vV7OnDlDV1eXSD4XFRWxefNmsrKycDgcjI6OilAjOzubqakpWltbGR8fBaCuro6srCxSU1MxGAx4vV7m5uYwGEzk5uZSX19PfX09drtd8K4AEWboeTZ94wMLJ34ct9vNkSNH2L17N729vVgsFurq6iguLgZYdMrPzc0RiUTIysqivLyc9es34na7BZUgLS2NtLQ04vE4IyMjhMNhMjMzyc/Pp6KiApvNJnI+k5OTPPDA/Tz++OMYDAZaWlpEdVO/dz0cD4VCFBYWUlRUwsqVKxd5pMmJdR2w9DwVnPNYbDYbkUiEjo4OXnjhBXp6eggGgzgcDqqqqoSih57vS2xSMwUFBWzbto2MjAzxbJMT+8kmy/KiEFpVY+LwGR4e5vjx4+zcuZNQKER+fj6lpaXinvXq8hvf+EZkWWZgYICJiQkURaGkpISioiJyc/NJTU0VYDI26ubkyZMMDQ/gcDhwuVw4nY6F783F7/fT1tbGjh076O3tRVVVqqursdvtC2vAwuzsLHNzc9TX19PU1ERdXZ3IaeogmUyX0b1bADUOGvFFQGoyJTy49vZ2Dhw4QGdnJ6qqUl5eLgosevW6rq6Bs2fPYjQaCQQCWK1W1q5di91uJyMjg/n5eQ4ePIjH48HlcmE2m+nq6mJ6epqWlhb6+3vZtm0bb3zjG5cB7w9kvxPUvv/9H2rj4+NMTk6SkZFBdnY2a9asIS8vD5/PR2dnJ62trQwODpKWlkZFRQX19YmTF2BmZoaeni6RU1GURFL4yJEjrF69mltvvZWGhiYsFgvRaFR4FPqGS+SpEven9zEGg0FaW1sFU95gMFBUVLSIoJtM+QiHozgcDsrLyykvLxeJ8uTKazgcFnkvWZaJx+NMTEzgdruZnfWQkpKyEOr08pvf/IZQKITFYhEkYJ1GYDAYqK+vZ8uWLQwMDNDd3Y3P5+Pyyy+noKAAu91OLKYuCmF17yg5tNST44kTHwYGBnjyySc5duwYiqKQl5dHXl4eNptNhL16i1hqaiqNjY2sWLGC1NRUNE0ShRlgUa5TB9Lkw0L3MiRJwu12s3v3Tnbt2iWKDLqUkQ7ss7PzzM3N4XQ6ufjii6mtrUWSJGZmZhgfH6e3txePx4PFYlko4JhFlRVksrNySU9Pp7ikkPT0dCRJo6+vj2effZY9e/bgcDjIysrC6XTi9Xqx2+1YrVbm5uYA2LJlK42NjZjNZgFkgMjb6s9Wz8vph6O+HvXnYTKZROSxY8fzzM3NIUkSRUVFWK1WwbWz2+2sWLGCqqqqBS6jtui56Z0qMzMzeL1e+vv7cbvdxONxSkpKyMzMFFLwg4ODRKNhRkZGRJtcZ2cnFRUVPPTQQ8sg93va7wS1xx57QisvLxf6+iMjI3R3d3Py5Ekhc93Y2ChUMkZGRjhz5gw9PT1MTExQWVlJVVUVZWVlIlnb09PD4OAgExMTgnagFyLS0tK45ZZbWLFiBTabDaPRyPT0JMePHxdemJ6Q1r0OnZKhdwOYTCaKi4tFb6h+78nhXDJjXu//1IHOYrEI8uvhw4fp7e3m2LFjYkHqKh66IGQwGBYbPRAIkJmZSXV1tWiW1xPZPp9vgbvnY2ZmhqysLAoKCrBYLOI+9BBodHSU/fv388QTT5CamkJOTo4ARZ0jph8AFouNpqYm6uvrcTgcwjvUgQnOH6ong7r+eWZmZnjppZc4fvw4U1NTCxXDPNLT04XX4/f7RW/ohg0bWLVqzYICcHhR7k//ffqfOuF5enoSj8fD2NjYAggYMZlM9PT08Pzz2wFEuJ6Xl0dXVxfFxcVcdNFF1NbWEgwG6evrw+PxMD09TWZm9oIaiQWHw7HokFpKlNY/s35ferX3+PHjtLa20tOT4By6XE4hvR4IhHA4HGzevFkIcerPQo8AkvdQ8hpLLpTpeVar1crExDhud8JDbW9vZ2xsjIyMDEpKSrDb7ZSUlIiQ/b3vXZ5T8XrtNcm3x4+f1KxWq3iJsVhM5GoCgQDj4+McPXqUwcFBIpEIdXV1rFq1irq6OrFB29ra6OrqIhwOk52dTWlpKTU1NeTm5hIKhZiYmODIkSPE43Hm5+exWCxMTExw7Ngx/H4v9fX1VFdXk5KSQjQaFc3hKSkpuFxZVFZWCmqJHtYks+WXntbJ3QGSpIkFtH37dtra2hgdHSUnJ4ecnBxRAdOvG4vFFjZTArzq6hoAhFemqqpg2k9NTTE+Pk56eroAd1lG5Ip0Zv+BAwfo6uri1KlTBAIBamtryc7OJiUlhWAwLBL7Xq8Xl8tFc3Mz9fX1ImGue7X650wGal1tROeJ6c8lcWBMc+rUyQVdtg6cTif5+fnCM02Eqom+TpvNxurVq1m1ahV5eXkEAgGxRs6FykkLKynhr39P4ncn+kc9Ho9QI5menl4IO53Y7Xb8fj9Go5HBwUHuuOMd9Pb2LrRWRcnIyKCpqYmioqKFzywJqoee8B8fH0fTNGpra4XGnqiganGmpqZoa2vjV7/6lXjOTqdzIUWR6CkuKSmhubmZwsLCRRV8fe3oHmHyeko+MHSakv4zidA2zNTUFIcPH2b37t3YbDbKy8uFhzczM8Pu3btpbm7mwQcf5JZbbqGwsJAvf/nLy8D2Ouw1Qe2hhx7W6urqAMTpr78oPU+l63QBuN1uhoaGGBgYYHR0FLM5kdMpKyujpaWFSCRCd3c3Z86cEad1bm4uaWlpgms2MzPDmTNnGBoaIhZL9Dnqah39/f1s3LiRK664glWrVuFyZYkcUnIYlZyv0k/vlJQUQU4dHBxkz549nD17Bp/PJ8Qf9WZwPZGsd084HA7WrVsnwCQajS6EyucSznpvpKqqjI+PMzo6KjZcTk4Ofr+fgYE+Dhw4gNFoFIUVXbRxZmZGeHsNDQ14vV5aW9sAuO222wS9RffWkgskep5Iv4/ktiRJkrDb7YyNjdHZ2cnhw4fp6uoCoLi4kPz8fMLhMJDw6mZmZvD5fKxatYoVK1ZRXl4u5JmSvQ99Teg/p3suOrdOBzL9z9bWVjo72+ns7GR6epqioiLy8/NFhXd2dhZZlqmpqWHNmjUUFhbi9ycOMK/Xy9TUFA6HA7M5AYpDQ0PMz/sIBoOkpaVRVFREeXk5LpdrkVem5yBBZWxsjGg0SlFRESaTCbPZTCAQIBqNUlNTw4oV50A72avXn3PyAanvh6Wemv7vCTFPL729vezZs4fu7m4kSaKlpUW8K6/Xy4EDB4jH46SmppKens7c3BwZGRlkZWVRVlbGhz70oWVQex32mqD2m988qlVWVorTJ5kp/rssmc7h8Xhoa2ujt7eXmZkZDAYDa9eupb6+XpT/T506xfPPP08kEiEtLU3onpWWlmK32wmHwwwNDfHyyy+L6w8ODjIzM838/DxlZWVcfvnlVFVViUQ9JJLXPp+Pjo4OXnzxRcbGxkQzdVZWFpKkiM+kq3HYbDaKi4tZu3ataJrXq7TJCxxYtMAT///cYtc3eG9vL4cPH6a9vR23201tbS1Op3PhVE/wsGZmZqiqqqK8vJzi4mJSU1NFd0MkEhFANjAwIDZheno6WVlZ2O120Uiuh9A6naGrq4ODBw/S1dWF1+ulpqaG9PR04bVpmsT09DSRSASn08nll18uZiFEo1E0dXFVVN+0Iicoa4uqioC4F7fbzfHjR9m/fz9ut1sQlPXcZSAQIBRKfLZt27axcuXKRSTixC8816GgP1NJ1sT78HoThZ9QKCS8w7m5OXbu3Iksy0K3zmKxUFZWxsTEBFNTU9x2222UlpbS2ZnwsNeuXUswGMRsNot2Kz1XmZzv1AndumeqFxeSQ8y5ucShfPDgQYaGhkhLS6OsrExQjqampsQzWb16tcjnWSwWUQTp6uoiKyuLzMzMZZmm12mvCWqf/OSntHe84x3Ce0nOSfwuS2aWJ298PW80NjYm+G8ej0c0kV9xxRU4nU6Ra2ttbV1od0lQI6qrqykuLsZutzMxMcHQ0ACDg4OMjIwQiUQEMVTTNIaGhgiHw1RUVLB69WqR8NW9nLm5OWTZQGZmJmVlZWLT6QUJRVGIxxY+h7QYzJdSLnTJH59vXngGXV1dWK1WIZ2t52kMBoMI3cPhKKtWraK+vh6Px0N6ejo2m03kroaGhnC5XILYmpBDiojnGQwG8fv9orCRUAeZZu/evZhMJoqKCnC5XMLz1PN7esi3adMW6urqRLFGD0/1NENyFVr30nTvTN/s0WgUq9UqGt+3b99Od3c3qamp5OfnimlYek7O7/dTVVUlGvr1xL3+e+BcPi65iKLfmw6qifthYX6qmcnJSU6fPs327dvx+/3k5+eTnZ0trtfa2spVV12Fz+fDbrdTWlpKRkamyPfqHMu5uTk8Ho/g2gWDQTRNE830yaG2Hjrq+eb29rO0t7eTlpYmuIZ6W9j+/fvx+/0UFxfjcrnweDxCmcblctHX10d/fz/BYJDCwkLq6uoYHBzkpz/96TKovQ57TVD78pe/ql177bUiMZ682F71oku+R9/8uny2DozJPY9zc3O89NJLqKrKyMgIJpMJp9NJQ0MDlZWV2Gw2xsbGaG9vp6OjA5/PR0ZGBnl5eVRWVpKfn7+gSuGhq6uL4eHhhY0QZWJigp6eHiYnJ4Xe2j/+4z9SX19POBwVnph+r5qmCQBKDieS27x0GW2v109rayvbt29naGgIm80iNpNeHUuuTsbjcerq6tiyZYsIvfQQNbkfVC8s6M88JSWF2dlZRkdHmZqawmKxUFRUhNls5NFHH6WnpwdN0ygtLcXlchGJRBgZGSE7O5fp6WkhwXT55ZezcuVKEVrp4o+6/pueo9M9leQDTN/4OoBHIhHcbjc9PT3s2LGD8fFxSkpKyMvLE89J90ysViubN2+murqa1NRU4X0K72vBG0tWRFka9sG5bgI9zJ6cnOTAgQMcO3YMo9FIZmYmdrtdHMCzs7OYTCY2bNhAY2MjU1NTzMzMCG9sfj5RvR0bG1u0pqqrqwW1JxaLkZaWJrTg9PcUDocZHR2lo6ODsbExTCYT9fW1ooLv9/vZuXMnfr9fVGhHRkbIyMgQKjb6gTw4OMjatWspKytjbm6O3bt3c8011/CZzyzry71ee01Qe8c73qV97nOfEzmk8y2881nyiZvstSWzw/WKn15S/9rXvsbHP/5xAXbz8/N0dXXR3d3N1NQUmqaxZs0a4VX5/X6Ghobo6emhv7+fUCiEy+USlc+EiGNCivvEiROi6dnpdBIKhWhtbUWWDWzevJl169YJLX6dJpEc9iRCQZnR0VFOnDjBqVOn6O7uJiUl0VCemZm5kLCXRJvQwMAATqeLVatWsW7dOpxO5yI6h266p6dLICX3mEqSJtQsJElibGxMEG2DwSBWq5X8/HzRLXDffffx8Y9/nKuuumpB+ywimvq9Xi+jo6MMDw+jqqrwInNyEppr+udOfn+yfI7npygKbrebsbExdu7cSWdnJ4WFxULmKJmo7Pf7xRjBrKws8VmTq5FCbPJVLLFutEWqJfPz87S2ttLR0cHp06ex2ewUFhYKoNU0jdHRUUwmE1u2bGHNmjULn+Ocd6fnG3VgmpmZwePxEAgEGB4eJjMzUwgfjIyMMDU1JXKM5eXl7NixQ5BtTSYTZWVltLa24nQm+ogHBgZoa2ujtLSUoqIiRkdHSUtLo7S0lMzMTEZHRzl9+jQ+n4+6ujrKysqIx+Ps27ePiYkJmpubicfj1NbW8rnPfW4Z1F6nvSqo3Xvvfdq73/1O6ZprrtPy8/MF/8zhcJCfn//KvrzzXCdZMXVpgjkZ5PRF9sMf/pD3vve9i5rekxuWZVmmq6tLTIjy+/1Co1/XZwuFQnR0dNDR0UFrayspKQlKRF1dHfn5+SIUGxkZoaOjA03T+PSnP8173vMe3G43k5OTQsp63bp1RKNRjh8/yssvvyzyijq9IjnPODMzw+zsLOnpCcrJli1byMrKWkQnSf48+ufTP2tyEhoQFUqPZ0qIW549e1b0HurkUz20n5ubIxgMcvPNNwsZdLfbTTSaAKni4mIKCwsX0R50EJiYmKC3t5f5+XlSUlJEd0B6ejo+X+I6hw4d4syZM0xNTVFSUkJOTs4CAMrCC3W5XDQ2NrJ27VrxO4BFnlayCGVyVVlPrCeHv8m9q263myeeeAKPx0Nubi7Z2dkLzz8h7qmTvi+55BJWrlwpQvRXLPgla3Vpy5l+f4qiMD4+ztTUBKOjo0xMTDAxMbHQv+uhtrYWRVF47LEneMc7Evp/zz33HEeOHCE3N5fZ2Vk0TRM9x8PDw7S2thKPx8nLy6O5uZlAIMCpU6fo6ekRQgy6uvPIyAj5+flYrVY+8YlPLAPb67DX9NTe9a73aLm5uQSDwYVq07xo6zEYDIKaobPO9VBO54clhxZ6SAeIsEPPlZhMJt7znvfw05/+VCxsfXEnW7LKhU5fOHHiBAMDA8zPzxONRklLS2PDhg0UFBSIalJ/fz8nTpxgbm4Os9ksJqpXVlby+c9/nq9//evC4+vo6MBms5GSksLY2Bi9vb3Mzc1ht9uECq6+ka1WKxs3bqShoYHU1FRUFVEp1D+7ft/6505OtuvPKjkBPTo6ynPPPUdXVxd+v5eqqirS09NFWCPLMn6/n8nJSZxOF5deeim1tbVCHMBoNApvqaOjY6HnNDFfYXp6WvS5lpSUUFhYKLxMHWD7+/t55plnOHPmDNFoQoZIHx4DiUKAz+fD6/WSl1fApZdeSllZGZFIZFGXQnIFdmmBKVnRQ/9/OndQ0zR6eno4ceIEHR1tzM7OCmFQ/T59Ph99fX0UFZVwyy23iFBe7x9N/h3Jlpz6WBrWJnvQsViMzs5Ozpw5teCFOUWBRRdX2L9/P1VVVQSDQaHYazKZhCjC/Pw8bW1tzMzMkJGRQXNzM5Ikcfr0aTo6OqisrBRagrr3qkcKzz//PFdeeeVy+Pl7mOG1vsFut3PxxRdTXFxMOBzG7XZz4MAB+vr6GBoaYt++fYILVFpaSnV1teiHTK7e6cNKkhPNuky0Horm5OQsUmfQT/Bk06tNOiCoqir4U/qi0DeuHnIajcZFqrZ6k/XQ0BC//vWvaW1t5f777xck1/Xr1wuttP7+/oUq68xCh0IiXDl9+rQAtATNwLywQSThdSR7JMktO8kN24oiibzQoUOHCAaD5ObmkpWVRUtLk0igx+NxOjs7SU1NZc2aNWzatInMzExCoYg4BPTcXCQSEQ3zmzZtAiAlJYWZmRmsVqsIdROqwvN0dLTxi1/8QqidFBQUoCgKF120ma6uHiRJoba2nnXr1jEyMsLJkyeprq4VKhj6cwfEIaU/j2QPbakWWuL741gsCc/y7Nmz9Pf3c/DgQVwuFw6Hg6KiEvLzC0X/6cDAAPX19dx8860UFhbi8/kWKbgslSZaGt6+kj+ng2midU+vsJ85cwar1UpeXh41NTUAhEIhnn/+eaampqipSci860Wp0tJSmpubiUajnDx5ku3bt1NdXS2I6SdPnuSxxx7D5XLR0tJCc3PzIu1APd2QzOv7XaH5sr26vaan9uCD/6NpmkZLS4tYsLoahCRJeDweDhw4QDQaFf2e+nQiPTma0MrPEooWuiJDMutdURTuuusuvvGNbwh2OrAI1PQFqfcmwmKeVHL4pntAumczPT1NX1+foJU4HA6ys7NpaGjg7rvv5uc//zmjo6OcPZuoXvn9fmw2myD25ufni75PPY+XyPPFxWi4kZER0tMzuOKKK1i5ciUZGRnCY9XDdLPZzOjoKKdOneLIkSOMjiZyOHr3QzK/yu12Mzw8SnV1NVdeeaUgNCcr9GrquY2sb2L92SqKQlyNLvJC9A3t9Xp56qmnOHPmlKBz6LkpnTeWlpaG1ZoCIOTCdQHNZPDQn63f78fn82GxWFixYgV2u120fOkhdrKH7vV6OX36ZXbt2iVAKUFQlkWxYnR0nJmZGVauXMl1110nqr86iCevg2TQTCZbJ1vyKMTEGktM0HrqqacYHBxElmWKi4sXFUtOnDjB6dOnycjIoKGhgZmZGUGyLikpEWGkx+MhKyuLkpISsrOzaWtr49ixY2RnZwsVXv1dxGIx0dqV7Lnr6/z06dOsWrWKf/u3f1v21F6nvSao3XPPz7VQKMSmTZteIeYIoCEjoaJILFAhwguyRGP09HYxOTVFSmoa3nk/a1evQ0KloCCPpuYGLNYUUQGTZZl/+7dP8/Wvf11oXyWHKMkez/lydBdqeo+nXrnq6enhvvvuY+3atQsN50XU1dXhdDoJBAIkj/BLTU0Vpfq8vLyF6qOZaDQq5Jj0Icg6xWBkZIjCwkJKSkrEtZxOJ7m5uaIXVF/MMzMz9PX1kZaWxmWXXcaWLVsEyCSHasnFFwlFhHnioJCTw71E2K8XVY4dO8bp06eFvpnD4VxUIBgaGiIej7N582ZycnIYHR0V81JtNhvT09NCSDInJ4empibRWqarpMhyYtZqLBZjZGSI6elp4vG4aFDX28BmZmZE+xkgKszd3d0YDAYuu+wyLr74EuGJJQNpcji7tBiVnJ88l5s7p/YRDidmph46dIjDhw+jaZroV9av9/LLL3PgwAEqKipobGwUpF1dIisWi4mCQEZGBsXFxRQXFwtqRzAYZM2aRAtZco74vJsw6b3qIP38889zxRVX8OlPf3oZ1F6nXdCMgq9//ZvaFVdcseih65YIuEjIHSCjahKKUUYjjkFWmBge52x7K74FgDh7tp3yygpi8TgZGRkUFuRRW1tLZmYmv/zlg7z//e9fkHw557Esld+BcwWGpfdzoZZMoXjooYe47bbb6OjoEBJKer9iTU2NKL+bTCZ6e3tpa2sTXokuk6TnUVJTU4nH4/T09HDmzBnMZuOCnv8k4+PjnDhxgmAwSFZW1oJAYkKf/6KLLuLSSy8VdIzkgcTJYexSArAaT4TkSOoiD9ZqtS40Su/j0KFDIr9ZXFxMenq6OBT0EYAZGRmsW7dOKM/qhw0gQkmv10sgEBBS4k6nE7/fL1QssrKyKC4uJiMjQwhaQoIwfOjQIdra2sQ8hZUrV9Lf34+qqmRmZgoe2KpVq2hsbBQzVVX1HNE1mc6RnBNLTvYn5251LxES4fvRo0c5c+YUbrdb5IYTcyIS4bIupjk/P8+mTZtQVZUHH3yQa6+9lpKSEjIyMpidTQyy8Xg8FBYW0tzcLIjGJ0+eJD09XRRSklMNF8IW0HPLsViMZ555hje+8Y3LntrvYa+ZUwNE6VrnciWbrC14DooBDRkZCMdiGAwycRWcmTlc/Hd5qGoMg9HM7Ow8Y2PjHDl+lJmZSdzHRnnmmWcoKSmjt7eX+++/n7KyMiorK8nIyADOyTYnK0mcr7J1oZZ84gcCAZG30hvw9TyUTn595plnmJiYwGKxkJaWxtq1a6moqFik2qsTTsvLy3E4HKSlpbF+/XrS0tKEhzM8PExlZTWDg4Okp6eTlpYm+GVtbW0iX5aZmSlIyslgBoiKq/75jSaFaDQsKA0dHR2cOHGC3t4EU97pdArJJJ117/V6MZlMNDU1UVNTJxrWk2WJkr1gvZKoa6DpgBgKhUSecX5+Xryr2dlZHn744YUZFZNimldFRRVTU1PEYirV1bXcdNMtmEwmxsfHheS3JEmMj08IHpksa4uKKMlKG8n0jGQVDj1FAnDo0CH6+vqEyGlRUaJlLxQKYbVa8Xq9PPPMM4TDYdavX09DQwMejwe3201VVRUVFRW0tLRw+vRpDh06hMPhoLm5GYfDwdjYGE8//TR2e4JWcvXVV4vDMhwOCy87uSPh1cLh5EllOoXo9z2w/9btgjy1T37yU9rb3/72RZUl3RRNRUVGlWRAXXQSKYpCLBrEZDSCJKEoRsLRxEZFlYQH0NnZyfDwMLOzsxw8eFCAh37qmc1mSktLycvLw2q1CppEsvLr6/rQS6qx//3f/82tt94qFCv0aUhwroIHCf22oaEhvF4v7e3tIqmut+BUVlZitVpFX2JrayvT09OEw2ExSUpnj+sa+j09PaLn85lnnmHNmjWiiFFeXs7atWtFH6S+6PUCCyBmQzz33HP09HThcDjIzc3F5XIJ70wHmoyMDFauXEldXZ0IyaKRc5wxnZ6SnKeUlXP5Sr0Aonscuiemv2ufz8euXbvYv3+/GETtdLoYHBzEaDSSl5cnOIl5eXkUFxeLliy9M0EHrHOqJvPEYjFSU1PJyckR4/ES9xoDzikr6z9//Phxurq6aGtrIxKJUFRUtADcUaGmvGvXLuEx6tVks9lMbm4upaWlzM8nOkMOHz5MTU0NNTU1FBUVMT4+zrFjx8SoRn0Qt16ZTq7kLpYd57yeWjKlSe88cLvdTExMsGnTJr7whS8se2qv0y4I1N70ppu0u+++e9ELOneBRF5NkwApBnE9r2MCTUZTIygk1BQ0OQ5KjGgsjlGyImsKcTm+qKfOaDTidrvp6OhgfHyc4eFh+vr6yMnJEdpaiqII3pzepK4vaD3sSA5F9L/DuTK/fqIbDAaOHDkiihoXmqPTN5+maQwODjI4OMjZs2dF83hFRYWgQuj9iJ2dnRw8eFB4VVlZWWL8XF5eHk888QSbNm2iq6uLnp6ehcEuNtE/qns8a9asEdpfbrebzMwECx5Y5F2FQiGys3O58soryc3NFR6X3h2iD4lJ9sqSQzkASdYWpQCSK7c+n4+JiXHOnDnDjh07xLQqfdar1Wrl1ltvo7GxUUglybK8aD5rb28vL7/8Mm63W4ge6MoZgAALffMnDowB8Q70SnFPTw+nT5/mzJkzzMzMUF5ejtPpJB7XkOXE4bRnzx7GxsZYuXIldrud2dlZIpEI+fn5orrf3d1NX18fdruduro69uzZw5VXXsnhw4dF2qC2tlaoMZ8PpJLfQ3KbV7InphfJdI+3v78fXbuwqqqKvLyE5NMXv/jFZVB7nXZBoPbP//xJ7c477xSj0hZfQEZNJNWQUDHJErGYCoqNqGzjoSdeoLu1BzkucfG2zaxeW4PdphLxz2BWDKAkgCQWjywKs5Iro+FwmLNnzzIzMyNIovPz82RmZuJwOBZ6+BIiloWFhYL0qfPmQqGQGHysL67kCUi9vb2Ulpa+Lnd/qUpFchihy4kPDw8LcKqpqaGsrEwUGcLhMJOTk0LqqK+vD5/Px5YtW0TS2el0LswOnaWnp4exsTHxO6anp+nv7+fQoUOYzeYFCe9CsrKyWL16NTU1NQssfFmMsFsqmXO+lqTkdrDkljGdKhIIBOjp6eGFF15gdHRUzHnQRyVWV1fzpje9ifT0dCKRiCD5JhOVk5P6OoDqg27C4TDT09OcOHGCrq4u4dHpswcS3hmCn9jW1sbw8DAej4eamhrC4bAoxuTl5bFv3z7cbjcNDQ1kZ2fjdifmhOqHol4M6ujowGg0UlpaSkVFBTMzM3R2dvLSSy+xceNGWlpahCjnUl22petiacU+2VPTw3h9ipguldTe3s5zzz1HZmYmn/nMZwCoqanhs5/97DKovU67IFC77LIrtB/+8IcCLJaahowqqShaDBkF5BQOnuzizn/6JJjSQFMwaonyuBr1U1dfyI+++1myHRZQNREmKQZpURk+2evSQyRdQ8ztdnPixAl8Ph+zs7N0dXWRmpoqJpA7HA6Ki4vJy8sjKytLKFvoieHkitTIyIjIg13QQ1vSD5ns+ekekP59+v2HQiEGBgbo7e0V06KsVistLS1iDueBAwcoKiri1KlTnDlzhtzcXCRJIysri5qaGhwOhyDK6npk3d0J4UydKjIwMICqxqivr2fjxo3k5p6jooRCoUWfIZkMnWz6/dtsNrzexFyGo0ePcvr0abxer+izHRgYIBZTufLKK1m/fv2iZL3+O5KLPcmSTsCigyWZU6YfFDp9JBwOEwwGOXHiBLt378Rut4tpYXV1dbhcLrq6usjJyeGd73wnsViMhx9+mBMnTmCz2QiHw2L+RElJCVarlc7OTnp7ezGbzWRmZtLU1ITP5+P06dN4PB6hJLNz506uu+46oUcH55L6SwUiX22tJHu3etvV4OAgKSkpfPjDH+XJJ59kaGiIb3/728iyzLvf/W62bNmCJEl8/etfXQa112kXBGqf+tRd2o033ojJZDrP6aQugBrIqBhlC3NBI5dedzuhkMbbbn0D61bXokpRHn36JXbtOpkAuqiPj33g7dz51suEhr/RlFjU56t0JrevLKV1KIrC3NycmAzf0dEh+iT1NhU9j1VVVUVOTo7Y4JIk0dvbK0bkXYgCSbK9QoonKbTQvRudn5YsDRSLxRgbG2NkZERw56anp6mvT5Bcdc8xEPAxPj7Oyy+/LGYm6DNBGxoayMrKEeTlqakpOjs7mZiYEP2ekUhEdESsXbuWxsZGWlpaBMicT5ctGo2KSuCpUyeJx+NUVlaiKAqtra1kZGRw7bXX0tjYiNFoxu/3L8rH6YfH+fTX4BynDFj0/5Pfrz4W0ev18sILLxAIBGhvP0swGBRerA40uiba+Pg4Pp9P9Cn7fD7h6ZlMJkZGRkQD/ooVKygsLMRoNHLmzBk8Hg9+v5+mpiYKCgrEvT/66KO88Y1vXFSgSU7qn8+7T/Z6IeFVDg0NMTc3R0dHB7fccgu33HKLUE4+evQoDzzwAN/97nfx+Xzcfvvt3HnnnaSlpfGhD31gGdRep10QqN1ww5u0u+66Swz2WGwqGkYkosTlKGbVxWPP7+Pfvvo99j1/H+lWiVgkjIYZTTYRVxT++VPf4KWDHcQ1iSsvWcvXP/2PKPE54hJoGJC1hQUvJThwr8eShxx3dnbS19cn9Np0RVM9HHQ4HDgcDkpKShgeHqa8vFzkfZI10pJP2qWCgP/rF7CwQQwGA0ePHhUTjfT2mtLSUsrKynC5XJSWlgIIAB8YGBCbWCd9ZmZmkp2dLdRex8fHaWtrE8WV6elp0dhuMpnE0GKn04mmxXnppZc4ffo0sizT3NzM7GyiAqxX9xoaGggEAqLymBxaJSu+CrBSJWSFRaKKyarEirQAaBJCmmp6epJjx44xMDDA5OQkY2NjVFZWipBWB5f9+/fT19dHY2MjWVlZYtKXwWCgtrY2Sd33lNDcq6+vx2q10tXVRXt7O/F4nPr6eqGkm+xpmkwm9u3bx9q1a18Rqievh6XKLnqoPzDQx+TEGNPTsxgUC9/85rdJT08nGPQD6gKf0MiePXu4//77+cV//Zzp6Wk+/elPs3XrVpxOJx/5yD8tg9rrtAuidDQ2NtLb20tTU9N5qBQykqax0PxCPBrG552jqKwMq0ElElJRZDOSpkEsgkmW+PbX3seP7n2Ke+7ZyfM7D9JQUcgdb74kUWjQkvIRmrRAgrtw00M9TdPEcGKDwcCNN97IwMAAra2tIjE7NDRENBqlvr6e9vZ2tmzZQkZGBtXV1WRkZAjmt74hk1U0gEXeRfJGfr2me3B6RS07O5uVK1cCiKlWZ8+e5cUXXxQqvFVVVVxxxRVCHicSiXDw4EGOHz9OIBDAYrGI6nFTUxMul0tU+fShMB6PR+jOnThxgpMnT6JpcaEnp2ka7373u3E6nYI7qA+STq44JjeEv0K7X9LQebJ6S1DyeDo9n+aZneHQoUMMDyfmV4yNjVFdXU12djY5OTmitautrY3jx4+zfv16QQiGhDJITU0NBoMBj8fD0aNHRS519erVOJ1OxsbGeOGFFwiFQjQ0NHDppZcuyvMl8/z093m+3tHk79E7A/Tn4PF4GBwcxOfzLSj2+rnllls4fPgwNrsVf9C3QJo2Eo+rGAwJGW+j6VyP9KZNm3jkkYe5/PLL/9D7/W/CLgjU7Ha7EBF8xabV5AUwMoAmIytxysrzMcsGFMmOLMVAi6FqMYyKRjQUB1nhw3feztmXWzl4YoDv/+f/cOUbtpKdJiOrgASaFAPt9dM1ksmZyWGC3luqqztYLBZ8Ph8nTpxgdnaWxsZGDh8+TCgUwul0ilkK+rQqnU6iK7bq4WRyIvhCcixLLTn8KioqEpy5ZCZ8Xl6e6MfU82nj4+M899xzhEIhpqenhW7/pk2bxCbTq8fbt28X4Kt7dFu3bl2Y3iTh8/kYGxujuLiYrq4OMethZGSEt771rczNzdHQ0MBNN91EXV0deXl5izhtyX2fyRzAZC8uuT0qFosJefHTL5+iv78fz2yir7OkpEjo0enh25EjRzh9+jTl5eXU1dWxadMmJicnSUlJobm5GYvFIuTeBwYGsFgs1NfXk5uby+RkYnDP7OwsZWVlrF+/nvT0dAFiyfMdzke5WFrxX6o0k9ytMT8/z8jICNXV1WJ+7Et79xOKBImpYVTCIGuomoQsKUhKgqTuD3iFIsyxY0eQJI2/+7u/Y8OGDX/4Hf83YBcEasXFxbS3t1NRUXHeTStpIGsSsiYTJ8rKFbUM9LahKCaI+VDlGJpkIKIpGE1G4uEgBOf51t2f5uIb/pGIauDzX/s+P7j7oxjRiMkqCSft9RNsl/YALtXNTy466BORJEnCYrHg9XoZHBxkaGgIn8/HI488shCWaTQ0NJCeno7f7xcaWHq4pBNX/zcNyDoVZHp6WnC5kvloekJfVVWcTicul4umpiaxGT0eDwMDAxw9ehRAtDYVFxezceNGANGMv3fvXiYnJ4FEMUAfuNvY2MimTZswGhVBFk5LS8fpdAqVjoceeoienh4kSaKkpIQtWxLKubosu+51Jvfh6s9ckiQCgQCHDh1gamqKgYEBxkfdlJeXk5WVRUZGuqi+njlzhj179tDc3ExZWRm5uQmxy/HxcRoaGqiurhbFA300YFlZGVdccQVzc3OcOXOG559/nsLCQhobG4WWXfIMh+RD6HwdG/p7Wap9Bwnq0dTUFGNjYwwPD2OxWESxpL6+nrNnzyZEKL2ziXeRmYcaU5AXVJRVEpV4CQO5ubn09HQBiZD+0KFDNDY2oijLkefvYxcEarff/hbp3//9u1rydKZzlS014a2xsDgkGYkod33ig3zvP37EB9//NpDiaEhICe4HJoMBMOBITU+EJkYrx053YTSnIIdnATmhTa+paNKStqykzZKsS5ZcQdPvLXnox1KJm+SFqivAGgwGysvLReP2TTfdJBRzddVdTUvMpQwEAtTU1OB0OikvL8disYjhyfrmXpo0B0SFdKlnkDwkJplvl0xBARYP4k36POnp6aSnp7Ny5UrhPYyPj9PX18fu3bsFSFZVVbFlyxYKCwvRNE2QPXt7e9m/fz9zc3Pk5OQseId5vP3tbxc/q4/GKyoqYn5+HlVV6e3tZefOnZw8eRKj0ciKFStoampi06ZNYmTf3Nwcu3btwuNJgIA+0T0/P5+igmL8fi+aFuf48eMcO3aMpqYm0tPTueKKKxgeHiYQCFBQUEBFRQXBYJCRkREGBgbEkORNmzYRCAQ4c+YMJ06cICcnh6KiItasWbNIHDLZg1zKzdP/PVlVNzmk1tvmJiYmxMzbWCwmZqzqijEOhwNJkujs7KSpqYmZ6VmkuIJBM2BRLEQiYVRJRjFIqJoqdPN0EVSDwcCaNWuIRsOMjY39qfHhL9IuCNQAOjs7ueqqq17RUA0qsmZElTRAxWK2EQoHuOGai/nXf9vPC/tbuWRrI0YtAlGQVJkYGnFFo3UBJNBihP0hiGuokgrIiS8ptvD3c6ZX55Ibm5dK3CTLhv8+yXy9oV6SJNEFsGrVKhFuHD58GLfbTSwW4/jx4+zatYvs7GwxX0Afe1ZXVyf4ccn3v1S6Wv/3WCzG7t27ufnmm39nn+DvMn0z6mKWeXl5bN26FUmSxMzM7u5uduzYQSwWIzc3l7KyMqFQazAYmJ2dXZh4/xLRaCKPl5mZKSqJDQ0NmEwmsRlzcnLIzc3FZrMt0EC8rF+/ni1btjA8PEhLS4uYM6ErUzz66KP4fD4uuXhbolUtFmXNmjVifqrf76e2tpaGhgYxgf3w4cOEw2Hq6+u55JJLiEajdHV18eyzzy4a1pPMx3utQUHJB6P+TvTOknA4LMBfnzWqrwt9L+hrJfl6yQdXQV4+khbm0KEX2bmjhHRXBjm5hbiyctHiMgaLgYGBARobG4nH4/T19VFQUMDTTz/Nt77178uu2u9hFwxq+otbTHlQF/L6CUCTUAlFgiiSjBoP89Wv/Rvf+d5P8Lgnuf0t1xNXZ4nGVGSDQkyGb3/nu4lTEw2LWUExGVBDMpqkJi6pGV5RKIhGoyJpPDw8zNDQEKtWrRKj6cLh8CKuWPKJvNRDO58lV7h0PtJSCfNVq1aJXNh1110nJpEPDw8zMzPD888/j9/vFx6Dqqq4XC4aGhpwuVwixEpOuOvXWzpN/fUCW3LYpB8AekgoyzKVlZVomsaGDRsEX05XGAkGg8RiMSGps27dOqG6MTs7y8jICHv27BEEY11tpKqqivXr14t/D4VC1NTU8K1vfQtQhfR1KBQSHueVV16Z8Prjia6PaDxGT08PtbW1dHZ2UldXR3d3N0eOHBEtVpdccgmKotDX18eePXuAxODjrVu3Lpp9kfyuXy1XpluykKXuXetrZnJyksnJSSFFdfHFF+N0OgVJWJ8fkZxj8/v9i/h5yHHiaojcfAcx1Us8ZuDQwd0ce7mVioo6SkoqCIfDRKM2/P4gnZ2douixbL+fXTCo6c3GuslyomFdRU3yrkBCxShbUdUo8biPj7//TvqGBnn/hz/Ou991JzW1xViNccxxiU986P3c8f4vQ1xl9Zp6YvEQGgYgkpjepJpBWpxX03W0jEYj4+PjeL1e7rvvPvx+P3a7nZaWFurr60lLS1sUOiwNOV7Nlia3k/lnOhjppudlcnJycDqdrF27FofDIRQb5ufn6e7uRpZlDh8+zNGjR0VrV2LSUxHFxcWCt5bsWSZz9F6vLQXxpZ9d9yb0gklzc7MYT6dP45qYmODEiROCMKuHf29605vEpPjp6WkOHz5Ma2urCNUyMzMpLS0VHL14PCqms+uHjV5kicUiGJWEUIImnesAOXv2rJglcdFFF2EymRgbG+PQoUMEAgGcTifNzc2iRS65Uqn/XRdgSObAne9ZJvMdzWYzc3NzTE5OMjw8jNvtpq6ujiuvvFLMAU2WytLXYTKlo6+vj+bmZhH2aqoRJCtWs4tnn9pHRUUFF11yCZ+86/yk2qeffpof/OAHWmdn5x9if/9N2gWD2tyMJ7ERNInWtk4Ki8pwuZwQ8SProaCmEYtpxCUNZAU5pmFQ4pQXZ/Hj73yJ2fkgxw/ux2w2kpOTQ21NEb/55df44ufv5ntf/Vfi0RAyidYrUBO9otorKRJGoyLyFz/72f/j0ksvpaOjbUHY0E5HRxs+n4+0tDTKyyuprq4Well67kPf2PpiXJrsXzpLIfnfdEvO0+k/Nz8/LxRxAa6/7o2im2BkNKGqmpaWxuzsLLt27RIzQPUJSAnO2rk8kCTJi6ZZnS8ftHSc3Pnufym/LrlzQ/dS9Dxefn4+BQUFrF69WkxFcrvdnD59GrfbjaIoQldu48aNYrp5KBRibGyMgYEBMdl+AUYTh4IGsqwQj8aQAKNiOqesoalCeicajXLxxRcLAdJYLIbVaqWurk7IJumfOxn8k8nP5xuonNyhonuygJAw9/l8jIyMkJaWxsaNGxkYGBDCAMkFqKXVbv33xuNxqqqqRD+wyWRiYnKc6ZlZSspr+ffvfvuCTqgPfvCDy2Hn/8IuGNQS04ISmml19Y388Cc/pb6uifKyarp72rnqir/DaFCRImHCET82izWRrNfioBmIR+NYjRIb17UkFlhcQ5E0SvLT+K+f/TuoEWKquqCvbECTVCQQ5FudvpbY3AnvLS8vj4mJCQwGAytXrmTHjh2kpqaKlqhoNEp7ezttbW10d3fT0tJCQUGBoCVYLBaCweAi9dE/tOnihiWlRZSVl3DppZcCMDg4yOjoKG1tbQwODuL1ehfad9oxGhVcLheaplFTU0dubu6ieQdL2e26l6J7fMnJ8ddryRtXfy6KoogeT312xPT0NCMjIyK/KMsy+fn5OBwO1q9fz+jo6O/1+3WqxeOPPy6EAYqKikSOLJkneT6ve2lPpv7fOrBFownP0WAwCJEAfWjOmjVraG5uFkWmYDCI0+lcVM19tZkH+trUPeCUlBSi0Sg2m42VK1cSCAR47LEntBtuuG4ZsP7IdsGgpigKBlkBTSKuRrj5TW9kz769pDrt/N2Vl/M/v3qUgC/AypZGWprrCMSCyIqEpoGmqUQjARTFiMlgJRaJYV44MY0GXZYZDIqGykJ4J4GmySKlJmkJYEtm+OvLK9FukhAV1HNuTqdz0XSiRG5nAFDp6ekScjz19Y1cffXVryni978xST4XDuqy1XpP6ooVK8SwkR//+Mf4fD4OHDjA5OQkkiRx6aWX4XA4gIRYY1lZmZiKpTfr658zuTK9lNpywfeaRGFIVpCFxQBht9uprq6mvr5+kbR7V1cXO3fuPDdf4gLDfd30MPb6668XB4Kev1oq8X5eetESzzq5G0Tn5OkDg7u6umhubmbbtm2ibU4HJaPRyODgII2Nja9IRbzW79Mr2HoUsGrVKrFOT59u1YaGhhgYGCAajZKbm8utt968DHR/QLtgULNarUxOTpKe4cIkKxTkZvLWW29C1aKMD/fwhisuYmJqju7uXh65+3E+9rGP0NHRRX5eDunOVLIzswgHQ+zff4DNWzYSiwZQUdFiRiRJQ5YlwpGFhmfkhRBUt3MnfmJhKUgLG01vYNfzPPoiTv4zFouRkZEhGr+NRiMNDQ3EYjGeeOIprrnmGtHwrTct/8FMUpGlcyKByae9Hr7oDf2rV6+kvf0sF110EV/5yle47LLLOHz4INFolNtuu43nnnuOU6dOkpmZSVVVFeFwGIvFRklJCVVVVaL74dV6Li/Ukn/m/MNSzpFsdW8sFosJSonD4eA///M/L/wRSRKaulidRVeESfbQxGH2OuShdEDThQR6e3tFl8Hq1auJRCJCfl0X0dStq6vrFU35S73P5INQlmW6u7upqakR4gjXXHONuA89fZCfn09RUZG45smTpzS9EOPxeLDb7bzrXe9YBrrf0y4Y1CqqKlEUI6gaqhbFaDYRjUQwyQbyMjORFEi1ZVJWms3lV2zl6LFTeKY9xEJhnn+2C1WNUVxWiMuZRjgeIxBKCP/Fw0HiWhQkI4rBhCQbUaNqgnEtSahSDE2TEkOCRftNYqGlp6ezZ88e8vLyhJZZsta7zltLBrloNCr04zVNY8eOnYua5V/LkgsGOiglb7ZknbbkvkD9nvTv/c53voMsy2zZskUo13Z1dYkEdH19vZhBeujQIY4dO0ZLSwsXXXQR8/PzfOtb36K8vJy8vDza28/S1dVBMBgkPT2djIwMysrKSE1NRZIU4YUsFQOAxRt/aR/nUnJq8syIpRy7ZD6gXim/kPBTv+7s7Owi+e3k96Zb8nvUfza5EX9p7+ns7Cxer5eJicTszlWrVgl1Wr2QoT+DZJqQfi29syK5WHS++0+2qqoqAPx+v5ggn5zDPJ8UuSzL4tCFRM/p2bPt2szMDMPDw0xMTJCSksK73/3OZaC7ALtgUItG45xtb2PrlosSEkSqBlocVVJAkgANSY1iUgyo0QAbV9QCoBlkCgszONvWxfZnnuF9H/gQgZCBA4c76Ghv57JLNtLU1EQwMI/JZCAejWAwLXDRMCChICvnBokkFoEBGYjHYqxZs4bKykry8vL45S9/KUIyfYEms8h1CwaDmEwmIWutqz1cSE5NT6rrXQg6ZWLpok+ukiaDg95k7vf7KSkp4vTpl6mrq2Nubo7R0VHy8vKYmpri8ssvp7u7m9HRUbZu3SpA5u677xYChadOneLYsWMLYXS9mEC/du1a3vCGNyzMCdAEtcTlcgmPRK/aJc/7hHOyP8nAl/zZ/9CWTJS+kFA5+Tkmz67Q793v99Pd3Y2iKAwNDVFdXc3KlStFG9KFyMDr91JSUrIIjH7XZ9DvS+fv6T2peo4wmWb0Wp9PL0ykpaVRU1MjmvM7Orq0+fl5RkdHmZ6eJhqN4khzcttblsPXZLtgUGtqauLYsWN4pmfRiFNbW0t1dTVIClo0BlIU2SihqREMkpl4LCHzLWkqZSWFFBfmcMP1VzMyOglanPVrm6mvLeP+/3qIJ558gbXrVjM42Ms77ngrskFFi4VR5RjxmIxRNoCkoakSyWvLICcY5V6vl9TUVCwWC5qmCR19j8dDdnY2p0+fJj09nZycHILBoJjVqJfodYHCCw3XbDYbt9xyC5s3byYlJYU1a9ZQUlIieinD4bCgMcDiJmhdrXXVqhVs3LiReDwuqAcNDQ0CvEKhkGhqB3C5XAwMDHDLLbcQi8WwWCxUVlZy4MABMV911apVzMzMcPz4cYaGhvB4PFRUVLFjxw6h7irLsqgg1tbWkpKSIkK95Cre75uTe72WXPw4nxLKUltKsdHH2A0MDBAKhcR81k2bNtHU1CQ8sGSv/UJML7zogP9a+dal5G/977pM94UeCMkcyaVUIr06rI8r1D3/M2fOasPDwwwPD4s2ultuuelvFuguGNRisRihYIRr3npNgiwZC3Pq1Cna2lrJzc1n9aq1pKSmoEoqEU1FMmhIcox4VEVGxqAoRENeUm2gxmaxW62kWtL42MfuZHholP7BES6/4mp++JNf0NRYz/y8J9Gw3FCNy+XEKBuIREJIetuUqqFJGseOHcNms3HixAm8Xi+zs7OYzWbGxsawWCzMzMxw0UUX0djYyNTUFI8++iiHDh3iRz/6Ebfffjsej0fkOi5kE+sLrKCggJmZGbZu3Up/fz+tra14vV4GBga49NJLhZyNnsDXN1WiHUtmeHhYqIkAYiMk96k6HA4URREJc53Iq5/84XCYVatWiZ/Rm/G3bNnCT37yEwoLC7n44ou56qqr+O///m/27NnDNddcw0MPPYQsyzQ1NSFJEi6Xi5SUFMrKynA6nYLcrH/ePya46RvYYDCIubCv9fw1TRNTqfr7+9E0jbNnz7Jx40Y2btwowj1d6TiZ0vFaXhcgwKK3t5fNmzcvSmWcD5ySAU2XEi8sLGR2dpaLLroIOOdZXgi46YfrUopRcridfAjrebr8/PyFIgWcPHlSC4fD9PT0iQjg9tvf8nu9xE984hOayWTiK1/5yl8EUF4wqN12263Sjh07tEd+8zArVqygoqKC5uZmQTT0TM9y+OAhXC4XXv98okXIaiYWCS/KJVgtJmRZn0ytYjUYKSnOp6y0kHg4xic+9F7ufeB+7CmpHDlygsLSUr77o2+zsmUVGzasIz3VitGgYVRAUSRWrlxNWVkFQ0MjbN26jRdf3EVBQQHNzc1s3bqV4uKE1PS+ffsYHx/H6XTyiU98gurqatrb28nJyVmUA1vKED+fakM8HqegII877riDk2da+di/fJy/f9ffc8uNb2L//v0MDfTT09NDX08vK1a1UFhYSFVVDdnZ2ZhTbInhH+FQIoRfWCZL+WW6JU9L0k2f55Ds5SRLn0OCgmM2m4WcNiQAc8WKFaLiGovFaGtrY/fu3QwODuJyuaitrcXlcjE7O0ttbS3FxcXCW0muhiaDT3JPsF75Sy5YQKJ6rZ6HACtIsaqGFldBQnDJlm5qXYhgYGCAQCCA2+3GmZ5GfVMjK1esIx5V0eJRYsQxKApyLIYkKcSIE9diSIqMpCkokgFVjaBqkcQsjSWm3/fw8LB4zsl8t2RbWolNbpxPFjHVw9gLAbVkkDzf9yffw6ulPWTZgNVqoKmpiebmZhRF4ezZds3j8TA2NsbU1BSyLPPe9975qkD16U9/WtNz178PPedPZRcMapB42Lfddpsohx8+fBiXy8XmzZtxZWawJm0V0WiUlJQq+vr6OHnyJIqisGrVKoqKihZY8+dyNoosQyyOrIRR4ypWi52A38ONb7ocqyWVK7Zt48V9L7F5w1r6+oc5cfw4QZ+Xm266BlmCaDwRtu3fv5+UlBQuuugivvjFLzI7O8vOnTv55S9/SWdnO1arlbVr13LdddeRn59PZ2cnTz755MLpa1i0aZMXzKstKN0LuPSSbdx8zdXc851v8+bb38Z1N1zP/Q/8ks99/ovU1lTw1rfdTjQaxj02ztDAIKPjY5iNJvILcrFaDBgsBqLh2IU+/guycDiM1Wrl4YcTh8/69RvFBKZt27YJT1PXS6usrKSsrAybzYbBYMDtdnPgwAF2797N0aNHaWhoICUlBa/XS2NjoxiAo9tSQrCeQ9KBVA9nl1ZLX830sNhkMuH3+4Xw4vj4uFCnHRsbY8uWLaxcuVK0xoWisxgMFqIhFbMhjkyMqCQjSQY0yYBKHEmLoyARjUeQlMTG15ak2JI9U11ZJHlYyvn2RPLfMzMzxTV0YF5anPm/tOSChKZppKWliaEykiTR3tat+f1+RkaHGBkZEWMWDQYZq9Uq3rF+kP4l2OsCtQQBN8G9KSkpobq6GkVRmJ2d5cUXXxS8npaWFioqKoQGWCgUWphF2Ut6ejobNmzAZrMRiYTQ5DjRuIRRMRDXQiiyjBwzEA+ESLMoXHPpZlRNxmS24p6a5MXnXyQc9GMyGZElmY6ODr74xS/S0NAgqBEZGRnccsst3HHHHahqjL6+Pvbu3csHP/hBCgsLMZvNbN26lW3btvGxj31CnKTJhNZXO1H1f7fZbBgkiYn+ARwS/M//+ylP/eZ/ONXWycaVLTxrspCVk8dXvvw1brv5zaxYsYJ//ZdP8uGPf5SoFsViNKHForxuFczXML3gofPhgPN6F0vZ8dFolFAohMPh4Oqrr+bqq68W4fLhw4c5fvw4J06coLS0lLq6OiHhrWuc6XMAkgFOz5F5vd5XeJuvuiAXvDFIdGeMj48jSRIdHR3U1NQIeR+9QIOUIANrkkY47sNkMhKPm8DooNc9Se9AP/FwgLrKYkoLncTC8ygGiahqIK6aMLD4UNG9Q0VRKC8vf930EUAIR+rXS86N/TGKLb/Llsoo6X/q7ycaSQyCKS4upqSkRIiGatq5lMnvSw36U9nrArXOzk5x8ujhmj4MZePGjVx66aVYrVaefvppfvzjH3PJJRdz/fXXU1JSQl1dHS0tiW6CyclJ9u/fj9/vp6KsnJraesxGKz6fD6NZQTZATIvji/gwL7TShMMxUiwKN914nXgxkiRx5ZVXcvz4caqrqxcldW02G2NjY/z6179ibGyMtLQ0rrvuOoaHh7n22ms5dOgQn/3sZ8nIyGBmZga73S4S9r+r71L/t6ysLKrKStnQUs/2fXsZHHdzcUk5xWlOnn38CbrOnibFkMKdw5Ps3beH297xVkKxCOvXbuAzn/00n/3s54nGZCTpD7tY9Dajb3zjG+Tl5S0Sy1wqvQOcNzmvFzp0Ksjq1avZvHmzUK8YGBhgx44dnDx5kvLyctra2rDb7WKEX21treiljMfjtLe3U15act7wbanplJYTJ04wNTVFPB7nkksuoaGhYVHoK8I+NYYiGSBuQEHCYE9j15EBdr70IqqsoEqgYODAkQEKsm285/ariUcnMcgR4JXeh37deDwuhCrP1zKX/P1LK7KSJFFQUMDQ0BBNTU2LKsz/1wOKX20+hO59SUjE1XPFlERvq4bBYFzUnfK/0Qr8v7bXBWqZmZmLEp7JfCHdO0ic1nEuu+xSobX/4IMPEoupbNu2jfXr15OVlcWWLZswma34YzHaO0/TdrqN9LQ0NEJcvPVSjCYrcdlAVAN5YeGYzUbi8QiybECNJ6gdNpuNubk58fK6u7u55557yM3NJS8vj9bWNrZu3crWrVvJz88XG3Xdug2YzWa+9KUviTBBt1fN+7BYhHL15s3MGhWGh8a55KKNHD50AKvZgjTroSy3gJiisG/vC5Q60rnr/f/IVMBPLA75mZnEAiGQJAwGRSyyZM6VeEELh8fS3tTkUCZ5w+hT3fVFq/+80+lkfn5eHAa6SObSEX/JSXX9WejX19UpEtW1W7jtttuExlh7ezunTp3C7/eLJvTkvlj9Oq8VgsViCbWOzZs309zcvGidJX9uASaqhmI2ECWKImfyo3ueZtyngmJEDUfAbE6ovSh2RmfDvLDvKFdsqsaoaUTiEpLyStqKHo309vaKqU6vlvNMlr3yer3Y7Xbm5uZQVZX5+XnhAFxIZfePYefr2NDfydJnqRelkocr67nMP3YV/A9prwvU2tvbAYQia7KUs27xeKJh/OzZs7S0tODKSOeSi7dhMiWmA/3qfx5iaGgAe6qNK668horyWiqLiqgpKuab3/oaI8M9/Mc3vkND0xpuftstNLWsw2yxEImEUDUNTZOIx6OJli1UbDYbTz31lNCh0vljVVVVXH/99bzzne8UCiN6tVHPi8ViMUZHRxe1tJxv052vl9BisTA2NsaGjev40g+/z+qVK4hF43z/37/F3j27kaJhSotL2LxuBSdaT+MeGeeStasYH5vkZ9//d+rWryMWD6HIlkVgtXSYiZ501ucBJEuV6/kr/XuTyafDw8PY7XaysnLE9ZI7DnQqxOtdrMmEW/332+121q5dy7p160T4+7a3vY2bb75ZtK3p7UevZbIs43K5hODmUt25pWayKnh9cxhT8vjefz7GzHyU7Awzl2xqJjcnm/mgl+e2H2BkRkYzpXL4dDeXXtRCPDKLYjSxdK6PDl7xeByv1/uK9/5qpncH6JVjvffztVRC/txseHhQ8C/1+9Unc/2l2OsCtWuvvZa5uTkyMjJE/mrpi9KBrr6+nkOHDtHc1IAsK6hqjHhco6qqgtq6SqxWMw//1/dI9R6lsr6Y/jGIh9KY83nQDAE6es8iK2ZmPJPsPHkSk8lEaUk55RWlCws9TiQSxuv1oigKubm53HDDDVRXV4sKoD6ERa9C6XMkZVmmtbWV++67D03TmJ2dpbCw8II2ua7Ln56eTmFhMTfd9FbaOtvYte8AI4MDFNfW8q9XXM7GzZvoam3luSceY2BgnMsv28zhA4eZ80epr63CqGqgJBbM9PQ0ubm5r+Am6ZVE3ZM0m80iTNDBWZ9rqZ+8epJeBxL9OocOHWL9+vWiT/Z87+5CLTk/tNTT04e+XHbZZUIRRQfQC16US8jAr36fKl6vH9nq5FeP72Y+EOH6q9exsioLKRYhpvpItci8561X863/fISQYgRNTnSoGIzENQmFxZ5MckV5aZX5vHeQ1OWQXBTR15oeei6dbfrnalardVGvrO71Nzc3/6lv7YLtdYFaf3+/qPzpM0AXL1aVWEwTFanc3FyMsoKqJtTWVE3DIMvEIiHCxMlOl7m43sbYbD8RXyrdXTPM+YOsaqqjvLiI6gIzmQV5FORkE1/w0ibdU5w8dQLFYKC2rporrriCQ4cOMTMzw09+8hMaGxtZu3Ytzc3NRKPRhf5IC0ajkRdffJEnnniCkpIS0StqtVrxeDwUFBS8akI0OW+iN1Y7HA6OHz/Oh//pn4hEIqxeuYq3vf1txGIxOjo6+PpXvk0kEsNhc/Dvv7if2oZqvJNT/OcPfsye3bupRsGoGhkYHuTo0aNCaSQejzM2Nobb7SYnJweXy0V/fz/z8/OkpqbidDrx+/04nU5sNhszMzNiclRFRQUTExPk5eUJ9rwekm7YsEHMDTUajYKU+r/tDYXFXoy+HnSulw6AOq/utXJKyV0Oyb24530vmoxVSWNwSqOru5dbr7uM+hIXajiAZpSIoWIyGlHDIfKyXfS5I0iqhkmTkGNx4sr5f7/+mfSD5rVyavpnGh4eprGxUZCj9QEz+njCC+0q+FNaa2vrIkpOJBIRnttfir0uULvqqqsY6B/CtTITLc6CxrphYRHKqCpIsiSSxInQzoCqxohF4guAEMZkNBIHoloMFMhwlLJ1UzFT892szW/CbApjDXVy9Im7UI1WwpE0aldcSVHdRnLycrgs53JAIRwMcuDAAS7aeDl5uWkEgrP0Dgzym1//lu999/s409OoqCrn4MGDbNmyhfn5eUBl5coWtm7dCsC99963SH02IS+etPGkpAZqTUZD1/FKSB9997vf5bnnnqOzs5PPfOYzGAwGVqxYwZvf/Gbq6xuZnZ3lxMmTPPvkC/i8c+RXVPD9O97Jcy88n8hbKBL5+flc+neXMzI8zCMP/4qy/HyO7XyRcDjMbChMTUkxvtkZVNlAQWkFMUXBYpJZv34tpSVFtJ06SzQaJxAIEfD5yc7MQpYNxKWELp3RmPAs+/v7RRXyD5WwTg6r9I2bvCmSKQXnA9Fz0y0SKixyEnC8lriAJoFqNHH//zxKQ201leUO1FjCa41JMSyyCUISkk0jpsaQ4gYsJiNxOYIkgaLKCwKni6WtUDUkVGprEn2cv6v6lzysRQ+x3W43xcXF9Pb2AucoEb9PuP/HtsXS/PobOXdI6V06f//3f//ndeO/w14XqHmmJjGZLCAvnKaKCVXTUEmMvdO0RDWqoqKC9PR0Tpw4QVjVUCUNSdYIEUUzSmiqREpUwpGSRiho4vDeXr5237dwpr7IS0eOkZdvpMwUxyB7GJ0PEPFJnNrVxlTXo8x6w1gyKlmx8WacuXVcfPE6JMWKpsQZGRxhLqDidKhsvXQLs7NTnH65nZqaOk6dOsPatWtZs2Yd69atIxKJCX15fdyb2OhimMwrbam8jN1u5+qrr+a6664TSfMTJ07w+OOPc++99xKPa9TW1nL99deTlZXF9PQkAwMDlJaWMjE1iclowe/3k5qaigbccMMN9Ha10TvQj1WKc+eNt7D9wEG6R0bJcKayqq4sIZ1kdXDXvz5KqsvBrW+6hYs3b+J4exsGg4JRlVFjUYwLXs9S+safsyUXLC4EAKZn/cSicO0VG9G0MTTS0DQFjRgSMpJBJixZGBydRVFcVJUWoMYjqAsjZc8N9jlX9FK1hJKze2KKqurf3fOaLPekS8oHg8FF9Inkg+TP7R0kCxZAgkZjs1kWiRf8ud3za9nrArV/fP/7pC9+/gtaS0sTBpMRpBiRSEKVNBGSGlDVRLhhTbHhcmVhNpgxySbiagi/pmGKaKAZaR/oxTM5TI1dwTUM29deR09uAbkXr+cb9z1MfZmTS5szaSpNIydtGjQvMW2Qad80M74hjs6fRZIMRDQb+VUXUb3qaooLi8jPKwQtjsGkcLa9E998Igw2GAwcPHiQiYkJnnzySTHQtri4WBQ1Fr3AVwE2PU+Sm5vLsWPHCAbDGAzGhUUsc/ZsOy+9tI81a9YyNzfHfffdx6WXXsq9997LxMQEZrOR2tpa2traEkoa6enEozHm5+YoL6/k9OmX8YUjPLN7J8eOHObnP/0h1hSFyhwHN998Kz/52T1MeMMUZDu49uINnO0e5PihfTz7219zyzvegSU7m6hhYT6Boi6aZJWsgvHnbDrH6zU3lKRw/MRpyktKMRMELZEhi8ugsiB6oMV45vkDyMY0iIbYvH4LRi0KkoQmx9FU5RWafbIsE4nGmZqeuaBNnay8oXP7AFGMer2SSX8q02cs2O22RTSVvzR71VV+zy/u0+Kayj+8892LjstgOEJaWhozMzNAQnNqYmICs9XCzp07hefz8ssvE4vFOH2qldGhPqx2E2FFIRqNk2lII3d6hk86zZjCc1y87UpObd9OdLaLvWc6ySkq5GCXj5NdfkxEMEkhtqzN5eI1hVRVpmNSg6hxL3O+IAPjMwzPjTA3sA9vxI9izqd53U1U1m6muqyWmopqIWCoD/hds2YNBoOBo0ePcvz4cdLT018xuCPxll+Z/9DzPJqmsXnzZlJTU3n44Yd5/vnn2bx5M2azmcnJScLhMG9961u54447iMfj3HzzzUQiEVpbT7N3717m5uYAUIwLlI1oDMkM0UgEZIWHfvtbjEYjV73pNq659ioynKnsfGEnqy65jJ62DrKcaRzYfxibMYUNzas4hYTdZEYKxRbG4MSxSImBxHoHwF/CApVlmaqqqgvqOdVkhZEJD7X1LcSjfqzYicgaGioyKpIUQzFZKS0u40zrYbIzrLicBrRIAFASEQSgDw1CAkWWiasqoXAAs836mveb3Cnh9XqJRqNYrVZMJtPC7E5FCHn+OYNacgSSrMV3oZJcf072qqAWCoU4ceYMpzp7NIvRRH9fH0cPH8Y9Osb3f/wjzAYjVosFr3cOo9FIeno687NzQiwwFAguEDjnsKWlYk+xYg7HiEgx7DJsdNpYOeMhPy8bZBOGmMY1K9ZR3naWzLlZfkKceUsGstHIfMjDk4fmeXL/SRwmjTV12aysSaW8wElDWioGVSWiDRCbnWF6op97Tx+msytI1co3c8c7b6eiooLMzEzS0tJEVXBsbIy6ujqCwSD5+fmiFH++HJAQK1ygQiSTQB944AHm5uYIBAKkpKRw4403cvPNN+Pz+QS3K1lLraGhgVWrVvGZz3wm0YKjxrGm2BLkWA3iURWDbKSuoZaNGzfS3d7JrhcPEQqFkYhzzQ03UP2JSsrKq3jy6We59yc/5KE9LzDnD3HlHbfT3z9GPJoInyRp8YxQnYbz5+Q1JOYTaPT09JCR6RLtRRdCgVDjGuG4lJhvoEXRDBpxNYQi20CTkbUIMQkqCx2848aLyM1JR1V9KIqGpiZyahoqikwiH6xqyAZ5oaAlYTO9cj7r+VR39XUyOjrKihUrGBoaQlEUWltbhayVTpH4c8up6Z9Jr9gmjwvUCdt/KR6+bq96t4WFhXzw/R+gYeUaHA4HGzdvoqSkZIEmEaSzu4szp14mLskYkAkEwyhGEwaTGUkxIBsUDEaZYCRMLBonEjASiceIxFUcqbBKA1WO4hkZJTL5DLOqxKFjJynNMOOc91FgSmEqFiPVZiMSNiNhwJaawYRnlgOd8PyxISQtSI4Trr+4kZpiKCpKo0KR6X6xi4IcB3v37+DZ558WFIx/+qd/YsOGDaSmppKdnU1mZiZWq5lIJDERvK+vD5vNxtq1a7FarWJBn1M+NRCJhhY1v+uj5N71rnehqqqQ8UmeoKTntVJTU+nsbOeXv/ylGF6raRqxuIaKRpw4ZoOC3+vjVw/+iqceewq71c7qdaspLStmsL+Pnbv3MTkzzw9++p+kZ7m4/E03csmWzZSWFvO9H/+Y7JxMZCme4HlJyiJaR1pamgDuP5dciaqqsMAhfN3VWEkjPyeds62DbGzeQETyocoRiBkwKCaIK/jm53E4jKRmSciGEFE1SkySUZCRNAlZ0VuZjMQllVhERVFk0DSqKsv/P3vvHSZpWaX/f95UOVd1dU4zPTkyw0SGnGHIgqiooJgXTBhQ0XXVZY0ruqYVRUFRkSQ5x2ECk3Pq6ekcK+c3//6o7mZGEUHwK+6Pc11c0EVX1VNvP+9d5znn3PcN/HUlYDjadWzCbNnj8UxmZ0fWB9/MNbWJz3akyOqRX/D/SvFXQe2Cc1cL9vhx5Ywzz7a/+/WvEYjEOO3sM/H6fSxcuJAFCxaglapOSds2byGRHMU2LWpkGcMyKVYswAJZAYeMmcujKF60YpZaW6RggmHZGJUyggxO2U1XpUxCEiibOoqoY+plsAwMGyxbQpJdqKaIL1yPqhZJaRa3PzaKoGdo9Gl84gNzMS1wSiL5QgHbFggEfGSzab7+9f8AqrNhy5Yt493vfjcrV65E13NMmzaNGTNmIMsyyWSS3bt3IwgCdXV1tLW1VWVsrJeK2LW1tbzwwgvcfPMvKRQKR9GOJv6tKMrk3N73v1/1OF2xYhm6rlNTU1MdJXF7cYx3DBEFyoaG7FD43PWfxev1snHrNvbv3c2W3VsYHh5m+vTpxOJRvnD99ciyzLbde1izYRP3P/IkRlmnLObxemSwTYKN9WiZ3OTmnfD8/GvT8f+sOHK+67WEZBucecKx/PfPHmTTjl6WLJ6CYFdlmiqGwYHdXcya1YYgaoiSjKariJII46IKFia6auFweTEsm3Q2TyabYEpL0+Qs5Mut9ciYGFVxu91UKhVcLhfJZPIvdNTeLF8ir/R5LMua/DL/c9f6f6V4VXnlY48+LAB8+d+/Yn/tq18HuWqRNn32HBYtX0bz1Cm0Tm1HRCCVHGPb5i3k+wvYpkk0HKaYylO2Srh9LvSyjVPTEQwB1fIhi2XSlknOgBVz5vD07k0M4qAYCeF2KxTLZdxeH6qqU6louDxO0uk00WgYXTWQLBkxHiCVF7Eyw4jOql6urpUJBHxomjje0fFQLBYnW9QbN25kw4YNJJNJZs2axTnnnMPb3nYZsViMYDDIggULJpUi9u/fz+HDh/F5AzQ1V8UWDcNg2rRpXHfddWiaximnnMLMmTOZMmUKiqIwODjIr3/9a4aGhiaNe/fv38+pp57Mt771Lb75zW9SLpfxuj0MDAxUC9yWRXN7G/s691PRqk7kIgLrn3uOWF2c45ev4qabbmKgu5977rqXfD5PIODjrDPO47ILLuVPd/+BH3zjK7x475845/J3MdrVS01NdLLLOzFbeOTx8599HBJFEcOyqK+vf83PFWwRl23yjitO5E/3PMELL2wl6PcR9JksWzGXuYtmIOg6pi1jCg4EEQTLQLRlLMnGwkKUnQyMJOjqGUBAIl+o6qGNJVLIkv2Ktb0JlsrBgwcnry1U5Yc0TWP16tX/NCL7q76GfzbS4XK5AI4a+/k/k6m9XPzHv39VkATZPv/883nmmWf4zW9/y/9+99soiotVq06grqmJaLyG088+F6zq3M7aTZvQ1ANkE2OAGxmdoGEi6CqGw42s23iQQTLoH+pm1JAQ6mMk1CLOiojTdlAsaEguBRsLr9NP0G9imjoef4ByXqOQyuBxyWh2tU4imxrBYJzSgRIOxYckyEiSUtVxMw1sgXHpmeqMWCaT4Te33saD9z/Avv37OO3U03jvVVdy7NIl+P1+VFWdVBq1LIsdO3YwMDDA1Vd/EL8vyPDIIL/73e+YNm0aVb2qAY4//nj8fi89PRW8Xi9f/vKXJ637CoUShUKJaNRAdki4XA527tjBmWeeSW9vL4qo8OP/+REOh4PL3vZ2fIEgXZ2HOfXk03jwwYcnN1xvdw/7d+/i4Wef48HHHmNaXQS/QyPgtdBUi67BvawIHouAC1GQ2b17O9OmTUUSHJiWCYJWVScWBERBxjLGi96mSXU/v7SZqzfln3eDRWzh9W14c/yGmgRd6aUsUhTFqubc5Hsd/VxbsBAkkeaQm2vfdzFQJbUjGBh2Nct3SO5qvUyQQNQQBAvTNCgWNcq6yf7uPppjtViaRTAqcdziFciGQTabJR5twFJNJIeELVhU/ctEZFGhUiqyectGpk5tZ+GCqsLu/fc9yPy5Cyjkqqokf24T+GalSk2wHQqFAooiHeVnCkdL0/8rxGuuAG7YsIFzzjmHE088kbPPPhsBiXUvruGuP97BH3/3WwxZID6zjrqFcbrzh7GbDaJtAZYFVzGwJYl6KEmHaWCXB1BFG82ysQWojdbRkxlmCDhcVtE9HtAMLEnH4ZLxukMUcymMyijFQpFgqBZNM5C9EoZqUFIN2hpr0W2pOs0pqFh2GcNSsAWTYjFfrZVQNdE1xtkE5XJ5UhSxWCzSUN/A7r17+PCHP4wsyzQ2NjN37lw++MEP0tLSQqVSYebMmcyZMwdFUcjn86TSCS655BIaGhpQVZXHHnuM0dEEfr8fj8fDjh07cLlczJ07d7JRMXHT6ro+aZZimiamYaBrGtOmTWP//v2UKmW++MUvTtK9qhuvOpkei9fQ1HYWC5Yu5Ve/upVUeohpq+YRDMQwHQqCaCOKMmCNz9U5kMRxEvsEslsWkiRgGBoIIqY5zgaQbTRNR5wQUZy8GcdLCn//FnrFmPDbnGjOSONzZPZfYMH4MV8A0bKBCmBVvWMFAVGUEQQRwygiiCK2aWDaEomEiuxwI0lOyrqGZIHXqbFq5TwqZhnb0DEsm1DEj4aFIVlYNhi6gdfrJZvNsmvXLs4880xa2qcQrWmirNoIgsKCRYuRFBmHS0HTS0jymzM7O+oqjoOuLMsUi8WXrvsRhPe6urp/9jJfU7zmHXnaaaexf/9+5s6dW1VVFSWOnbeoWlxv/w+eOPAE4tQK+6zNSEEoqyYlR5ZefQhvh5vaGRH6dpbpWg8LXDJ+rcKobRCNhdg8OkJRtJm5YAZDmQGGhnU0QeLyt53BUFcfG1/soqk+zpknHIciulm74Rm6EzmaG5oZHsuRTlbQNWfVBFkSccgCqmkhihJerxdTN7CMqs67WhJwOdxousng0Ag+r5eyqmEY1ZGUmpoaVFVF0yqsXbuGRx99mHw+T3t7O1dffTWnnXYaDkcAp1Nh6dJj8Xr9lMtlUqkUS5YsoVQqMWvWLEZHh1m7di33338/f/jDH6rqHosXk8mkEMUpSJI0SQIXBAGfz0elUmHx4mO49tprqVS0yTGZIxVRNU3j3j/9iV27d9Da2Ew8GsGSdB5c28XMGR5aBBsHYlUIEY1kagRZFunq3oMiO9mzbzexSC2zOxYRCLqwBQPD1ECQECUnugGi5D4iU5oAlj/TZuONPZr8hdSNPfG+L/c+1TEMG8AWq8O24xlmPp/HHwwgiB5sUeDQgT5EyUV9Uz3bd+5AVcssX7GE5togglZANyookoBlCjgUJxVdpX1KHUgWouBAzVUYG+rmYx/5EC/U11cdzTQLB+OdZaeDyrgxtq7bSJIHRfFVP8Kb5Kj/1+LIZsaRYpYTGdu/wijQkfGqQe3GG2+0r7/+eiGTyTBr1qzJEQXDqB7jHJZE99rDRNQYhmpgi1mUZieSX0MTNCynQV7JUjRLZBYqlCLQvqVAQxGcJnT3jJHFJuTwsr9vCFVUOX7VAqbW12NoZQ7u2knHlFamzGilsaGG559di0uxOH3ZIurrGykZBo8+dA/YOg4FkB3oqoHbUwUJtawRDgcZGRnBtA3KWhmjqGPZ4Pf7q1xIUaShoYlMJkUulyMYDJJKpSY/a01NDaVSie9+97t84xvfwOVycfLJJ7N69WqWLVuGLFd9BZYvXz4p45JKJZg/fz5er59AIMDIyAjr169neHj4KBeliTrXBKVmeHh4kkM40VFzOBzcddddbNy4gUgkQk1NLR3NU3C6JHTTQlcNYqEmli06AckGTGPyqLpo0bE89thDlMpldmzfQXvHFGbNm4csGKzduJa+3gGampqYO3cuLpeEIFjjUuAvdezGxZcA+EfmIBNqs6IoYv/Vd3pJJhzAtk3siREWycFoMkemqNM/kkarCFimTijoYWhTLytWHIMkmBh6GVEWkQQniBKaVUKWbDTdRjBduEUnXfu6KVXKLFiwgJNPWEkoEsGWRJBMDElFRUWQxvXqFAvZYdM2pZFSMcuZZ5zypq2lTcSE+osoiuzcuXOy83lkHbG1tfWfvczX9plezS/ddtttdkNDAwDz589nw4YNXHrppVi2DUp1Y6mGSjGfJTEyylTPTLxGmEq6guYvk7BGcHaImCELTSiRcOtsafBzX2o+ltaFv1RhrFRAcyg4rRKB0T7mzqmBSpbuYY1NG7czd85CWhprCQTdPPPMM1Q0gRnzlzK1sY4tW7bTPzrGgvkzKes2ogCmbRIL+ihpFj6vE13XGRsdJhgMkEynkFwOSmWV2pp4VTZaFnE63RSLxcmWfKGQm1TGKJfLFItF6urqSKfTeDzVqesNGzawZcsWOjs7aWpq4vLL38nq1aupr6/Htm3mzJkznoVJFItFMpkMK1euZM6cWZNyLhNT/0cKBNTU1ADVG7y7u5t77rkHQbCJx+M0NzeTSqV4cf066mrqyJVSlMo6suygIdDEcQuOY+vWzRi2hSCYSJKCgAPbUqiUnDz71Ch//OMu6pufxenIMa2jmSXL5jN/zlxkyc26tZvIZVNEo0Fmz1pAIOinXC5iWVWOL4BhjX97C9JkTWZinulII+nX+i1/5IzayxXoXwKJKoNDRMK2dRANbAxEhxvdELFFL7v2dBOKBInXemhracYpiUiChW1UZb0l0cawqkO6NiKyCLalI4gipXSZuK+eK//jo6zbuJYHH72fXYf2ofzpHvK5IicdfwIxfy0O0YEg2tgmJJNZTB2wFARbppArHzUa8Wasqf251eCfC1m+skrKmzNeFai9+93vnvxUg4NVK667774bp8PNBeeehyBA0SiyZOVxjDz8EGBxxaWXsnXrVkbGUvhTEaRDFmWyDDoSOAMSWnw69818G2sbsniKI1AZwZsa45TuzUxVSzTWxTAX2Ow7uI36VY08t3knW7ftpK6xDl2T2Hegi4GxPHvCAfQKdPYMcrjH4OT5yxBF0A2b7EiKd7zvAg4c7GTjlq0UcgVkh4QkKdi6RE2slmIhSyAQIF8okc9nCYUikwoWqlrG4/FNyg1Fo1ESiQTRaJRisTguXOmkVCpRU1NDuVzmjjt+z//8zw+QZQfLli3jqqvey6JFixAECZfLxYIFC3C73Tz//LOUSiUsy2Lv3r0YhsWqVatwuVxomkYymeTHP/4xmUyGxsZG6urik632YrHI4sWLKZZLpNQitfFaakUFSRDZtm0bH/3YNZxy6qoqAIwX8mVRQRQlDFPBqbQxpX0GZS1PT1c/sdBUrv/M7+joeJSWNj+hgJNlS5ey8JhjKVeKPPLYw4giNDQ00NbSjtPpRhHGHY2kl8Qzj7xB/tyc5dXGkaoXr6Q8bNsT3EpFmwqrAACAAElEQVQT0xYQBQ8IMi88v4E58xcgKSI1NX6WLZyLaWmoWgZRcmAaEzU6CWwFWzQwhWoLQLBFbNtAcQh0HlxHb3OCe2/+Pbrt4m2nrWTG3FPwBtrZtns/PX3d1ZJk9aiCZZnUxevHgcvEMEsYZukow+I3Y0x8kTocDhKJBIpytEKvZVmcf/75/1Ko9ppratdee+1RH/CPd9xrd/UcwO1WyGQT1MVqSA4nOPHEEznuhOM46+zzMMoWK5cvxuerR+7rxKnVMSi10B8JMxR0ILvd2GU/guAjXdQ5L7mXgw/vZt60E3CKDQQ9Gp+/ejadhwdYs2Yvi447h4UzW3lm3WZMQ2XBgvmsOulY+vp3YQllampd9KUtli6ZwVD/IboO7GD54jlMnTadrsN9bN22h0w2j1owqautIZFKY44PyKpquWrkUakQDgcplUqTCrITtbZSqQRUOYr5fB5VVdF1fdJJKBQKjcteH+Y///M/2bt3L/F4nIsuuoSLLrqIlpamo6zhJgQnd+7cyc6dO5Ekid7eXpqamqou9kcMb05stmuvvZYTTz6JS955OdNaWnj84Sc53HuAeEMt7dM6qKmNIYtu1r7wImtfeBGvO4DTLeJyC4iyhGHZCKIL0wwQiU3l5JPeSVfnIXoO2mxOd3P/fb9iSsf9NDYFOPbYRTTEa2ifOgW1XGHHru309fUxY8YMpk2bUZWFHu9gTgz6wt83B/fnQ6rCUQ2KCWAQqRKcLFTbpH8wQTzWzL69B6mNt2HpJk7ZYMnCqaCXkQC/O0xFLSBIBogCpiWAYFVf0XKNn60tHA4Xhm1S3+hn2lSDwuHnscou9id30Lf1DjRRRJeChGNzoJjFDkzHMm1ktweXz4+m29i2RKWiEQ5H/8KU5s2Y9UxkaPl8nnA4eBSZ/V+NIgVvQOvq0ssunPwrVYq23XWwH9u2SYyNEI2GiYcD9OTGeHbdc4DB1FWz0XwpooHppO0Cpl3CNHUEQ8aWYE9NDOqbmO/LUutupHnmDOzyIGr+AC6jn5ULQjTFBmgIVHCVYWdnP3HXTAb6ekgNJ8lE/PgkEUvUGRnrxRzOMHPqNBYvWkh3bw/p0V7aG4PMOm05SC4O944wPDyMrhvIkkKpVMI0TWKxGKpaJhwOUy6XJxkBmUxmUoixWCwiSQrlskpLSwulUgHTNPH7/eNHSpOxsTEaGhowDIN77rlnXJjSZMaMGVx88cWTaqmNjc1Mnz6djRs3Ui6XcbmCf5XONGG0u2nDejatWYctWDjdfi64+Gz+49/fj2FYPPLw/YwOJQhFQsgOHds02bVrD7/5/YPM6vgAhiGC6MLlkFFEhVi0nopaVfQd2VRi6fJTONy1l2zKy5qnx2hqMRgeMqloKdRKhsXHLqCtrY3EaJqDBw+Sy+WYO3cuzc3Nk+v8ezKUian2vxaCIGCYFpYlkCuUGM2WyGeLHOjcwIrlSxEx8TplspkSlmZhS+O1St1ElJzYlgC2hYTxkmiBYDABmMVyFsUVxOVqYLDfoi28EE+9jkspYmlp0rkyQ6MHSY3uZ1q8ES1/gFRaJ5GXEdwNOPwzmT6tnUS2QENrx1+s/c0YLyf2eaTo5b9avKH9+M9+7lPCvXfeZe/d108ik+fTX/wysamzmb9iGiOjCXoPbOHQ2j0ggVxXRl7YAA4J08pjGwYYJoYlsafooMfKkkn0siA6BcoiUStC21QnspHFNsfIJ1I0RmDGOVOIhUtY63eTM3JksxbBmI0kKrg9Aq1TjkEQbO6691FUXaNtaiOjYznuf/hZGpqbKJdNojVxCoUS5UIRWRLxhoOoho7oVFDLVQlwp9tFppBHNa0qDczhxOPwUCoUmdLeQSI5im4YxONxbNEml89TKhQIByOYpk6xmCfg9+PzOnG73SRGxyjmS/zoRz+itbWVoaGhSSOTzZs34/d7jxqMPHKyu1wuM3v2bBYsWEBiNMnevbtJpJLc8Ye7+OMdd5PJZJg7dy7vec/7mD9/Pl/96g1USjpOt4v62kZkWcM2FSyrOidWLFe9Qevq6hAEgdXnnk+5XMbULCShQiDswiG30HWoRDbnJJkqU6qMsmdPDpE0pqUze/YMOqa3c7izn2x2FEmQUUQ3Juor7pnq55OogoqIKNq4XI7xOblxlVpJQtN1BFkhmy2zfec+guE4Pb3dzOpoorUhxopFszEMHQEbwdYJhwLjr28x0eKwbRPGNeZAHO92iNgTGaAt4pJcSMhUKvDrBw7x5S9+kvsff4DM8EGOW9iOT84ycxbIZgVJGiORKmMLKm63SCCYQywP4pQkdowOk+maTWzOCTh9NRRUEwQTDB15Yj2ijW1JRxTmqyojEzxdw6yAaIPtQLAUBAwQ9HEwlqvrFgzAqkoo2SIT4Dzp5/M35giPzIgnXLwmSOz/imR2eKOHjADcDpqmzeXGH9yKPz6PQDCA5Kvl3LPfgWIJiIrMuhce4sl168HjQE2PoXjd2JKIITrQUPAKNbhzefo26+wqriWlDBCY6gIytDgFjm+pZV5TC23Y6JU8Zr6bmDfH9LOnMDw8THOjn/6MyEh/kv19G/F5XFiGxKG+QXZ2DVITDeEUfOzZfhAQcQedWKINkoQ/EME0QCtrBIJuRIdIuVxmZGh4kvpi6gaKLGNZOorTJJMbxuN24vdHyKRzOBUF2bCo8YfIpQvkKyUikRAVVceyBfyBEOViCUWRmD17NsVikaamJo499lieeuqpKj1q40YmmjN/HmNjY+zZs4dZs2YRCFV5uROUnPvuu49Fi6YzMjzGt7/1XSLRALNnz6avpx+wME0b3aiA6AZeIjJPzCXt3LmTOXPm4PF4iMfjJBK9DAwMsHfXEP5gCJ83QEP9YvSKi+5DRcp5DyV1hMHB/QwO5RgeHGDBwlYQTTSjgiT/jexEsIAqqNkCWKZJMBiuDsxKIIk2+ZLK8FiJzq6+6pBoPkVrWwOLV5+EbZoYho5pqEhiVc9vskMrvFyW+NJNLtgioi1iiRo2juqBVpSwRJ2DgwaJsRP47JfvoiEaorVlOY/vGkVR6lh9+ok8+tBv6GiO0lwr0dws4RUqSFKFnNpHMZdjXq2Xvg03M7LnDgpFG5QoU+edQPO0Y5EjreimjG7a2JaOLApVQBPGuZeiAKKAYCqIho0tWiAWx8G3CsKCYCHYFpKpYAs2lmBNgrNAFQvBwnwVyeGRCsV/Hv+/z9QACloFlz/MZVd8AAM33T1ddB3ez9Ydz7Bg9nI0NcSilecz7/jVfOvuh0CQUWQPJXLVv4QEZblMNC7hqfdTPlDEl2/CPRJC8sPOoX0cLueAQWp8AitrIiyviXDMAge2rdPgraOig26WidQ7CdbMwam4GOkZo9Fy4FRgdHQU2S/gCgeQRBGvJ4hpVWfbDAwMQSMa9WGUdTLFPPliAZ/PU2VJWDrxWGTSG6Gmto5yuYxa1kilszgVF2VVxVCrzkum08DjdiC7RGzNQTAUIpFM43Y5cHtdLFmyjCeeeGJSJn1ig5199tlHGbJMxJFmwS/VahiXWxYxdHA5/ShykVyuOO7Vah7lMC5JArppIIgytbW15HI5tm7dygknnDBZO9Q0DUlx8twzG3n/hy4nFGiiXC4zMDRGT3c3e3bv59zVZ+ENOXGZNYyOZEglSti2k+kzApi2hew0sc2/scVscbKeBeN8S1HARkbTRA71DJPP55na0U447MTp8DBnxrFIgoWhlZEEGYGJY7pQTb5e5SnPFsAQwBLGHezt8SzJlMkmuykWEkxtmcLhbgcVwcuhLol43MdQYiuZtIOFJ5zCY8/chqmlmdoYwe+uIV5XR31LPRFRR7ZK5LQsolAknTA4vHYPo7tjqKKTgumhYcoxTJm+jNq6qah4MGwZQzCRJTCNCoooYgo2AiK2/ZIKsIg1eesakjm+9peGoi3AkCZGXl75+h8pn36k0vBEBjehbfevFG84qPkkmXVr1/DVDU8IAF/8z5/aUxuPx3B42Ll5O4e6ulm0cAYNU9qo94n0aCZmKV9diSCDJaNpEp2b9tPp2E+4xY2vLoa3uYbSWAVHugG/GcUZEzl0YDvDYyXu8xzGaZZZ1uzlhPpmAroTy9IZ8+n0OnZR7EwREmIsW7YSyRJx9fSzb/tuQgEvwZifkqFRVnXi8TilQg7JgrFsErfbjSQJKEo1FTdsE0GU0AB3MFh1HMqWqrZ4Domx5CiW1yZfrNJk3G4nesEkEgxhaSaKKRD2BnE6HAwnRqiMO8ybpsmWLVu45JJLKBaLk+YXTqfzZS3ZJuTS/zwEwR53MVKR5GrBfULby7bNyU7lxLFCN0wG+vsplUp0dHQgyzJr1qxh7969NDU1sXLlKmbPncPQ0BDDIwVUtUI4HGHpimNBFBkYGMDhcTI0NMLsWfNwOhRksYQk+TFMCUl0Y5ivRtveGqdbVWlPtiWQTGcoFm2GxrLMnz2dnVvXc+KqJYiCiW2X0HVwON1Ypjp+xKxO9R91rfhb+GYhoiPYErZQ7YhKohPLgIgP2hrdBIMy/rDMrt1rUIsWgjGVoe4kU1tlhvY8x8kLY1TKEA6G8Hg9jOVSbD2QY90LaWIxWLV0Ho11ThobyihWCctMkEjlKY6UGEnuodL9BDttkaIq4wt3MHXuCTROWQTuELotYhgiAhYCBqJkga1XP5clYwsiplDNBSak26tCl2K1k8vEUfuvx5HMgSPNViZi4kj6rxRvPKjJbtxHJBff+MKHhdnzltr9o8Ocs/rtnH/WCei2wKEDvUiGBaITNVdCjkaxpQqWnCcQauPq993NU3+6hy0v3EO6c5A+Rx/uOg+x5hqUSAWhLBErt2KVFWpnRdk3vJMHCgWeHepBkFSKHig3WphSHlezC0G0eWbwEYxRE6mkMO/4+dQGGznUcwipVCEgO0mPjeJ0V/XS0CxKpRymIKIoCk6nE4+kYFoWAhJOh6eqFJrLTvpphkKRSR01r9eLiITP58MX9FEs5bF0lUIlQ6msIlgCoiWPGzWrKIo06bxU9Tc1j9psR2ZtR5oTG0Y1u5m02LNUdKNCLBYmmRpm3759NDTUjReCbcAmlU4QCgcn9bO6u7snB33f97738cwzz+ByuTAtlaHhbqJxiaamBizLh21J9Pb2k0gkWLToWCRZobGxlZt//gtEAc4793hsfIiYWK8C0CbWcPDgQY45ZsHkESgWi/PE43dy3rnn4vQInHjiCoTxG1pEwCUDpgYIiJKAzUtF7UlK1d9svooISGDbiAjYqGCD4nQSq48gi7WgmDh0g2ltTZTVPI2xCvPaLeq8eRpiUdAMMpqKmhiAUoWA24UmwdvOmUIsUotWynPXPZtwBF0ksxUWzG1mbts0FtUZYOQQhCLZQpm+VIpsdj87htfSFa6noto4/DFibccyf9HpSM4Gygbo411fURCRJAXTUqtgbonVnrBYtamsCgUYiEd4KLzc8XLi8XK5fJRK8uQVepOOorzinnqjXzCRyVD5s3N4NOxhZDjH73/x7cmr+sUf3GprgRq6N2awzAIGfgRM0EsIhht3oIGz3vEBLn7fp7ErKZ599G6effQu+np66JN6cMQlovW11LQ1UNESmBmbVucxeIsynbkD5F1FbMWEiIZlWGStJI52B0qzE4fp4HDhEFsOb4Wyxaz4TKZGOjiwdx8Vu0LJrODx+dFKBuVyFr/bVXVEkkQcgoRggVWpVKWFPALlgo5WruC03diChdftQxarWYNh6FVlkVKWeGMjmqYRcXuZ3h5FMqsbKhKJTIKSruskEglisdhfKDxMFJBramrI5XI88MADtLa209TURDAYRBDscXXffkzTxOVyTJKRq69hAjLhcLj6bS8InHPOOTz44INks1kef/xxpk2bxvDwcLXWJjnweALs2rmPzoM5MpkM9XVNzJs/E91QsWyNzn2dBIIu5syegQisee55LrxoGrJYLW7DKwObaemIokQ6mUIQJHStajYt2CbvefdlGGoR29awDBMm6j62iIVYrRtNdjCrrzdpoDJeU3qlsBEpCQ4UbBy2iiCY2DjQdJtgbR265uHhh+/g6nd+mP3r13Hdu9pQ0yMUtRFESii4yBkaZdNEdop4/SAKBm7bBC1FLpemoossOCaG4vBQHw+TGk0y0Jfge3/qZf5iD9FoLR2N9bR31OMQkghWkVLlEKNpFTXrpH90O6ndd2KaTnDWU9tyDI0zlhFtnE7FtJBtq1pHFGRsyUa3DSSHhK7ZKIoTy9RfcZRkwrh4wsv3LwDiX0wgEv4BoLbi+OPYsXvPUY9Jgkw2nTvqsW9c+x4BoObSz9sJ28AnSpRtBVP2oNgSzz3+CMuWzsdyubClAMtPfxerznknll5k+6a13H/Prxja1sPQ9kEcAahprqOcGyHsaSJSrCVWgKi/nu6RPQwUx/C0OJFqoWCXqEglpJCIOFvCt9DDaGWMfQc6CYTdKBkJW7NJjqVwOT3oqoGnxl0FGBFap7QwPDqEz+cDS8BO20yfOZ01a9bQWBtDlCV27tzJwoXz2bvvAGqlgmEKFIslBg6PMHPmTDoPH0JtrSAo9iTXtApeVXWMCT0u2zYRhJdmviayusbGRtra2ibt/bq6uigUClWwsm1su8pgONK5vbqpq9mggIRlC1imyd13343f7yefz9Pc3ExfXx/z58/n+eeeoVgsk8/kUPU0waCDeG0MG5O77v4jhUKWndu24nGHcHskGpunks/kqK2tRVYELFvFsvW/Wd+yLAuH4sC2J6z0nGhaEQGzao4jGci2hMNWqjxUW8QULCzRqvYwj8CtowHtb4eAhdPWECfqUZYbHQNkmQ1rdrBo7kxu/MgpzHD007G4SDazC0kQ0Ioa0UgIWyjhEG0Mw0LxeNEtCY9DQtNyWIILX6CegEcim8mRzY5QoIJXcVPKZXjPxXXE4zUYlsWmXdvoCdSwdsMoc6bHWDRnCs3tINtpRKuMbuQZHOslkdhFMbWJ7NDjlA0olaCucREzF55IqHEGFcmDhIyta+NALVI+QtH25UQqJx77a0ocoVDojYaIf3i84aDmcSr4nEcXt/1+P4L08m+1eEojj6ZHUNUKtmAhOkXqoz6OX7GUvtEhNq7fjlrJsmT5sdQ3T6dgBpm/7ByWHXcWllpg57YNPPjA7xnYvQeMEWiX6UkM4XOZxDrC+Ao+Ztsx3EmF3FiWYW0UI15AqAVDscjbeSRnGWGOhSoJoLoQ+kDdXMZr+nDjoqurG1EWsDA5ONJFtCFOcudeojPqSVaG2NW1m8ZTmtiV3Im/NoDULLLXvQ9xpoDHcCLb8La5F3HV6qvoqJ2OWlaxRZP/+fEPkaSq1EtbWxuPP/44hUIB27Z58sknWbVqJW63F9M0Jwdcjyzo9vT0kM9XPUAXLFhA16Fu/L4wmUym+u2rWoiiXCW12zaMNxVKpRIOVxCEKkugtraWzs5OdmzfDILCeeedx/PPPc5JJ51ApVTgxU1PM9jfy2iiB1FwsPCY+WzftpNopJoxvvcd7+SWW26lXCxRrvhQ9RKI1SHfv9U9myDnd3R0YBk22XwW2zYxTQeCJCPZTizbxhYEBMXGNsdrb+PjGEdJEk3ery/xQu1XBNVqTQ0UTEHEVgxE08BpjDGvboBaM0OTt5mCmcWwVGr8dTjcLgasNKlikpJZQRY8OEQ3oqjhDrTyxNNbOf30OXjEBFLFoFDJY+t5HIqIU/Hg8bgwzCIlvUiqUK2HTW2owdIs3nveDDy+IKl8gZt+tQeXB7wBFwvmtDOloZ6GliKSnaNc6KRsiqjZIoPFLspjL2CaCprgxhWuZ+qcE2mcsgzkAKJdmTRRfjmHromf+/r6xk2nj86sI5HIGw0R//B4w0Ft8ZJF/PSnJj/72c/sD33oQwLA/Q/cI3zgAx942e9Pl8+LJAfQiynwxvEUR9j2x+8LAF//ye22T2khGA6RyRZ5+L670FWDBQsX0jJlGprkYdbSM5i19DQcgo1WzLDmiYc5eO9tpPIZNjz1HMHmCO6Yj0BLK2ZnlsZyM9FMiLHREZJmgnJUR6jRMAIVNKGC7lERWxUEp8jo5iEkw0lDLMJoJkNgZpRwu5tKUCd6Ui2YGm7BiyUajOkpnM0OKpSQLAldUjEFC8USSZPkjsE7+eMP/4jZqzE3Npd3X3glY6kcPT19NDQ0IAgCmzZtorm5mQsvvBCfz0ffQC8Vu8zSxct5/unnEcRq7czrC3G4s4+mliZWrjqOYrbIwT0HsHWDsdFhwtEI5ZKKKNhoagVMGVECQTZQlGp9UUACQcDUTLKpLB6nh3PPOZ/p06vjINd87DNYls1ANkNidIzm5nbmzFlAOptlZCyBy+MEpTqV73X5cMoKstdFMGAiCY5qjcrSqI5rvELYYpU0L1gTcwiT2ndVkDKrVnaAbR1Nqhcm5rKEMjbS+JF0AuQMbEEGDGTTDUIZU5ARRRBRMG0DwwJZlLFkC9lWKCZ6cZOkmDvA6qVRmiJRPAERwXKSrkA6lcPp0cHSsCyIBcO4HG4GUn4Od3dTLnfiDtbygS/vZtZcidOWtjOvNkRLWxzDyCCKBsVCArNSQFdt3M4QkbCffDrDcGYEya5gmXmMksapy8OEQzXURCP0DvWx50CaJ54eZvrsWmbPbKW1VmZasIiol1EcOXKlIn3DOXIZH3tSOxjc+QdGkwWcoXqapy5mxrxTcXpaqJgCtqkj2jaCZWPYFpIsI8nyS38DSwBLQkBE+QdMff2jQ/hHqAicf/759n333feqGuunfeF/7Kc2d2JraZT6GciHt1Ja98e/eO4N3/iBndWc+OraKJR19u/cQjGTYP6MebTPmU/egrKu4XZIBB3QuXsHTz5yHwe3Pgt2CSQITw+h1Phoa2sj01fEo7opZ7O46r2MmiMk7GHcjU4Igm6ZIIEiiKi9GmbJJtDmJT2Sw+42wYRQYwCzXqToylWL+uMzpJJJ1f27Ovg07upRrQF5RBeGDmHNz3HOFSyfvmrScm9sbIxUKkUymWTOnDl0dnZiC9C5r4uG2jiReAjF4eCp55+lr/8Agmjhc9YxPDhCvKaO1pYWauvj9PR1c/hQN5IkYBoa5559MYe69mGikc168LmPxTDCWJZFQ2MN/f39jI2NserEE4hGo2iahmVW2/kvPP80pUqS7q4RdN3m2muvJZFKsX3HZsLhKC6nh23bdmJoZZqbajh46DH+9+ffZO/uDbz90sswUVm/fj2hgP+vMiREUeTRxx+jra2NbDY76af6t0OsZmOiio1SlR+yFcAEsYJtu7DEMlg+JHQEW8SwdCRFrLINbAEk8DlFdr5wLzMasrTVK8iiSH9fJ5Jt4fEGJ8UIIuEogUCAVC5NKpXC6/UiKD6eWttNxYKm1sXc/cxmVJcLSXfjKOtUjAKyDDPbnJx27CzqQjqN9QKmlsEpCJQLZcZSZXJFg0AwgifiRzJMBoaHUEQJtz+IWtYoVnQ8AR/xUASzYrBuw26UQJT+sSQzZzXRVBumOawgqqM4JINcyaR/rEBBd+Lz1uLxhtExqNhO4k2L6FhwOrGmWZR0C0s1ufuuu8YNyatMC9OsCiR86YavvDlpEK8Q/xAY3r9//6v+3X379mCbIqLPi6HrCMLLd1u+9sWXOKe/ve95u5IIU7dkKbmSzlPPPE6pmKOlrZWp0+dQsJ3E2ubyjo/OI+D/CmODvdz3h1vZu2UNHBxidGM/7joXkToPTQunUEnL+Idr8GoBFFWk5C4xog3hrhcx6kvQrCAKMik9jdIoEqqPoyQVRjaOYG43CJ8XpCBXMCTzpeFP26qegoTq7F11VFypUq58NnlTwO33sWTJkkkzlLa2tqPcfBYsOAZDtRAvELEEHVsQUGyJlXPncctPvgqSwXN7k8RqakhWCpS7Ojlw6ADlSpGWhiaapkzBJUvYWNU5NslClnT2H3wGhyPGGWeeT8DTxJxZM1F1g3Q6y8YXN6MoCvWNddS4atAtm1A0zIXHrGTTho3oepl1z62lUCiwfetOQOOYRSs48aTjuf++2zHsCrJDBaH8qmpqry+salZmV1UxBMavs2CAbSPYIJoKFmBLKoJtIctuDAuwbYxcN7a2i7SRpl5JMDPeis9p0JfoxbA1vN44DXVxCoUC5WKBXD6LaRnkczkEy8brchMNRThlCazf2c36zZuxgexABX80ghRxIhlBqJTZ31th575t3PgfX+HfvvBV6iJw8snNtDQ3EW8yaLWzCKiUrSyjoxk0QcftDOL1+HE7dYzhQex8iYrLJFvSaGwP4nEqrFi5kEJOJ5Uu850/7sTpheOWTaM27KSltR6FLLJYxDRK9A0mUVWTwfwBymPPUyoLVCoyTR2LKI6m8MU7kJwBNFPDEGyUfz0yAfCPA7VXvZVPWHIsv3tiI+gguAwE+W9fyXedf7zwrvOPB+CXdz5s+5Q2bCmIaohs3byN3r5u5s6fw9Rps8gXFSRfIxe+/zO85yNfppQa5bkn/8Szj9zOwFCKgS0p3FEXsZY4kWm1OAUvjiEHlZEK0yIzSOwa4ZDWiavWwhcOUezRqfSrOGUHcbmJoUw3hmGiy2o1QWBCtBAkqzrtXZW2sbAkE9xVkLMQONh5mOeeew6fz0c2m0XTNNra2hgaGqpSZwyTU044mZ6+Q+gYOL0+YqE6xopl1u04yMUXn4bn0H5SqRR22I+hmShUlUNSiQSDqSSCbvLOd74TxSljmCayo8iDj/4vhm7z8CNP8fvffpOR0SKLFpzMnDnLOW7FimqlSVfJ5/K4XQHGRnvQS120t09DUZy0TWlnypQpqKrKCxufrWq56RK66mLlsnOwTAnD1NB1tWp6/Q8MW2CcQlSlD9kCk1QiwQTRFpEoY1tg4sSJSHb0RfwuG0UbpEUeY6QwQkNHDW6fznBylNFEgYA/SDwSRdMrFItFisUS9fV1xKIRnE6Fvr4+soUsKgayaDC7JcDxq+oI+GoZGsjz9OZtPLcVUERsIrRNXUghN8bpF7yDPz24lhNOXMlv7vglied2Ui6aNDnghKUtLJ5Xy5T2ZhqFJA61SEVPkisVsY0Sot+P5HRR4/EyVh7BLJfIjg5h2060coYLTqslHo8j4GLbjt3sFST6k3ki/gDLjplDQ0st7SSxzRKaPkDKUimXNXp3HmRubSuKOEpPT5ZM1sQT78AIt/xD/3b/qPinH5iXzprB7x5fB2UDwaMjWK/tOPy+t519FIB+/cd327Omt2JLCvt3bKP3cDd1TbUsWLwYHRHBX8/x513NOZd/hHRiiJ3rn+ORB2+nb/MAfZt68dZ5CMdDxGbEKHtUfMUQ9QPNTAlM55mnHqPWHUGwbKQaN9PapjPU010d/pQEBNuBbdnYooaggGSAYRmYMii2hIUBDsAARZTomD+NL33pS5Prv/fee21BEPjABz4g3HnnnXY6m2FPz34+eNUHhO99/9u2MZbkYPkQ8VgtgjvCA49vwraq4yYOpxNBK3HJRRfx+zv+wNwZs9nZ3YXb40JRhPEM0Fk9rukVNr64AZdD46c//TJNTS1s3LyDu/74EHff9ThNTXM58cTziEWaWbl0EYY1A0N10tXdzdbtO6mpjXP3/fdQLBaZOqUZUbLRdRXDVJg963gEO4As+lBkFzbmpNnNRMH6r8WEyuqRemyvJkSEKqtAsNBNE8mhIFgCtihgiQaiISLaEops8OIzv+GYaXmmeiN4Ag6GhlIojioPM5nKksuW8Sg+ov4aXJKTsXSSTDZFNBYiGqsaqqTT6WrDRpIJewLoZpkiWbT0IAW1hGKoLO9ws/r4ZkKhevqGxtiwcSujup9yYYyv//RGbvjaV+nP58gPmQTr60hq8NEv/o4LTzsOjwpGCM44fibzO7zU1WjE68voFR3dNMjn0hh6DofTQ00ogqFZmOUyRT3PaLqM0+ElHnMimALL5y9AdLjYtecAt61PUlahtRmOW76Qlnof0foxJLWMIqUYHTuEzzJo8riJuiTcQpL1f/igvfzt//svdQT9h9TUXms4Tr7KFnQdR00dpf5OzI33vu6L+Os7HrefXbeZhqnTsWQfnYe7Obh7K9OaW5g7bxFSMELOMBAtGx8WGAZbNq/j0Qdvpzi0h6p4vUy4PUxMiSAmZfZ37iV0bABjhoE1LLMkv4JnDzyM/xIPeaWEYEtg2djO8fpaVfYf23bhL3txaDbqsIaUsFATOotnncCnP/oxLrrootf8eY8/7iS7sa6WZGqEA12H0Z0KUsVAK5fweF1Ma55C1qiQy6R529vexnPPrcG2qq39H/3oR5PT46Jg0dvbzeatm2hoaGL5ihPI5TXu+9PD/Om+hxkZTjN3zjHMnnk6gWAThlU14khnU4yOJkiOpSmWMpx88oncdeefuPD80zjp1Ajbtj3Eu9/xXmxB5Hvf+x5nnn7aX+2E/nlNbUKO6VWBmiiAISKLBrptYSAhICOaEjY6hsOGXDdudSfNPoPh3l7cLouamiianmVwJIXbH6CxvgarbDAyOoRm2cTjdSi2zcjoKKIo0tBYhyRJJJNJkqlMVXk4FkEwdUYTSZLZHHUNzYQifrLpDKODSVweCZfPj65WyOUrROKtBINh+ocSPP7CIfYeBm9NK4cHh2hvmc4f77qLzv37+fn3f8B7r/kwIa+HNZue5Mc/+S71YZgZi3LysR001hoI5hBOyaZsKGQTKdKJIobtINpYi8frIDE8hFrUCYYiGKJAulDGFEQi4TCxaA27dh5i9+4xuvogWgennjKH1joXATEHahan4qBQqDA4mCKnSYTqWqltbCISreXE9/7+TQ1y//RMDUDSK0iCiKKquF7F8fPVxHsvO11472WnA3Dz7ffa1DiYcuZZ6IJM50A3Bx97iGgwzMJlKxD8EcqWi1mLTmfJ8Wehmxm2v7iB9c89wcCuZ0kzxrsvu4oDXbsRnQJyUCY7VqRiq6CDZFfXbEsmsijhUr0oqoI1KmAlBchIkDfBrxBRYjT7Yhx/xXL2d/X+3RPbBwZ7OTTci5HPUVtTR2N7OzICXV2d5PNZ9nUfBEEa12Ozx31IbQxTx7J1HLKEYehgC7S2ttPQ1IyiKFTKBbZteZH6Ohf/deNnmD9vEfv27+T3v3+Ee3/zPRyuIAvmn8C0KYtpqFmAbcPjTzxCVVHDRpQUEKqULNMGyzQmFX6PdAA/Mo78Yp3I1o6crXqlqPoZVDM0QXTgkEAwTZyCysjgOsxSP/29+3jbOXNJ9/XjkDXC8To8fjdWqojLFnECmlpCLZqUdQNvxIMn4EUvFiYpZaqqYlgmhVLVZjEcDiPLMsPD/eTLJpF4jHiNFy1fojiWQJREXN4I0bCfTCaHVtYQKmOUKCFZKqcuifH2M2sI+COMpd109Y9yaMP/0jjjZH70yx+T1TXS+QS3P/UgmhCkf9gkmbW5+obP8NmPfwS0HGecuJj6YAVDLYBSxCO78SguREtH01Qk2YHkkgl73KAXKZeLSGWZ9JBO0GuyeKGbs89oJharoWdgmFt/u5uBFEybDrOmtdPR3ETz1DROKohmgUpmJ7v2r2Hd027bG2ygpraRUGMtHdOW0bHyujcN0L0pQM2l2JS0ChFRQP8H0DKufueFR13wT33tJ3Z81Qpkp5uxkWE2PfEIDofMquUrcLnq0G0f0485kXmLTsAhQe/+LTz++5+DJZLaXIJtKo6AwvKLl7Fh51ME8kGErII6olNOqVi2hMsfQFJFggEPy09YwTlnncvFbzs6I/vvm77/d6fJUkFFcUkIHhf5YoGufQfI5nMoTpn2aVOpr69n1/ZdJBNJFMVZnUGyVExLHSet69i2gS0rqHpl0pTX5XJx3HErAJBlB3v3bGfN2ic47ZRj+fjHr0QUBdav28pvb/s527Z30TplIXV17fT1HBiXOK/O0tmWiG3JSJI56YmpqupfPX5ODBc7HA58Pt/khPsrnSRsgeooh62iKA5U1cbt0Clmhxnp30PQ1UltROakmceClaKk5jBFGxmLXC7DSDKJ6BCIxmtwOwTyxQIOE1y2AqpJpVScFP8MhaPkC9kqJ9fhRNdNcsUSiYJO0OMnGohRLKuMDg+gazrx2gZC0RCCmaOQSqCqFpGaAD6fB9swyWXSmCUwZRW9nMPrUknsfpBK3zp2FAw2dXXz2JpRxnIQCtfxvZ/9lNnzOqiULf541ybM0giH9j/Dlz7+Wa561xS0Yp5ITRxFcVLWcpiGgUPx4XHJqHoF3bQoVyyCQQehsB9jNIdeKlNJDZAzVYx8hpXznURq4jQ1tzA0PMrGDRs42G+jVmDJwgZmT2ujqaWC084BefTyTjLb9nDv4/dh/fIbdrhtBjsOavzw11v+qQD3pgC1GlFHVMpUsofRDIHl51xm3/CBd7Cr6zCf+/Sn3vAL9L0bPiIA/OJ3f7K7dZtzTjoBU/QwlkyybsODmKbKCStX4onWk9MUGtpnkVeLiMDiRSdiOl1sXvsYTocFGuTWFfB7A+ijaS457SKWHruMz3z2k39z3Z/8+CeE+++//+8CNls0cbg8mLKO7i5BysLjzqHLjQwcPkzvroMURZg+ZQqWZVCZoHWJE0T4qtMUloAkVbXVJhRQJ1qWuq7T0FjH5W+/All2UCqV2L5tO729h/jSlz9Ga8sUEqkkt/zidh56+AEUKcCO7aOcftpV1Y62YGDbMG3atKMdoo6ICSrYkU5GE5maPc7J1EWz6rKu+5BEC80uI0gOJEOp0oQcDgzNw4Edj1Hj3s+JC5tR/EUGhorkSzpjacDSsQ2F2miMcNhLJptDkpxYtkjZ1ClmiuSzBRSXn3gsio2OjongBBuFUt4inc6j6jp18VpiQQ+J0SKKKCHZJpgaxUKBsiHi9wcI+MNoRp6RgVHKmk572xQiPpNMcZhMoYAlyASDYRwuBb+uUi4WKKYHkKUsxaJOk1fjK++dSygSJV8yGdjwTSqZ5cxecgkOxcEnPnkuq+Z7+fdPLKVcSjKSFxka7cMXCGKYOqbhwBsN4nb5SWfGKJRKOFwewiE/pdIwWAUsUSQUqSXkDyGaZYbMHGolQXYYJEOmocbPtCYHzc3z6E3q3Lc+iTdQS6p/hOOWdRDzV2hs0JkTVHDIMoNqL4WC542+XV9zvClA7QOXnMlnPvpB4Ue/+o390z/8idRIH7+9/TZu/+Pd/1DEf/87Ljjq9b958112NHgMouwnlUvz9PN3ItkWyxbNRXJIgMK+/T3MW3Eyp5z1Tp5+fjOK5CTdl/6715lOp/+u50mKTFmtIIgi5byKS/LT2tpKZ7dKx5R59Hbuw7R1tm/fztlnn43L5RoHrJeMNKrUpFd+n6r6qYVlVTOnRYuO5dhjl+LxeNi/fz/79uxm7rx2Pv7xD6HpAjt37EJTCyiyE8PQkBTH+Hu9PKn6z4+eR4phCraIYAqIsoBoOEGwUVUdySGCKFcBUNIp929ErPTiKOxhwaxWpMowwyMZVMugNhqhtiZGdmwMTbApFMpUBkEtJXGaFqFgLU2+MD25HJqu4/Z4UHWDXC5DKVPB6/ITiQaxDRVBz+MQwJZhOFMgnckjihrBWCvegEw6n0ISbGyHQEUrkcsU6R2s0Ng6lzU7+pAdCisWNzGrvYSDCm5Boz8xRilbwu2Q8PgD+INhdHMUvVKgkBtAN3Pk80U0TUNlmEODL7AlU2RZYxGnWqZYEMjlcpiWiDfgJ14bpZDNoZVLFAtpSqUCui3ikCMMp0rsG+zirFUzme0PU9E0VLFIxdDJlXPIggeX00c4HCSXTeN2mqimhWlm2LxlOwVjAVs783z86s9xy69/jNlgkB7tI5yCFQua8UR9NLUfz+9/e7d9+bsu/qdla28KUPvMRz8oAHzsyiuEeNBjX3rRP+eCfO7qSwSAOx54yk7l40Qdy0ByoWolFE8Ei2ECXpmg0+D0U1fxu1/88nWL6E3Um15rXHfddTzxxFMkk0lyOZFMOs/hwyUEw8mBzgMYts67Ln8PN//ip5MabH9en3o18tJ/rrGvKAqappHP52loaKC+rhG3x0kqlaCzs5NUKv2SpZooHQVSr+a9jszabMCSBBBUxHHPUVl2IIsillohO9qJ223THjxMsdRJ24xGIl4FQTAoqkUMS8TnDJMp5OlLJHHIbuJ1IXzBOE8/PciqFbPxChkGEp30p/PIsouGmjAej4vkyAimqqH4gliixnBqmFxFp6a2Ebc7hF4uIZgWguTGEiVGEnkqRQPT1AmFpuL2eOgbVGlomUNitAfZ1Uqo/Uw8M+fy7CMPMXZ4He1TXMydFqElmkYxK9gIGGqeUnIUQZLx1QYJBgIIfSqFSgk9kyZvqJRVDckp4fVF8AV9aKZGtpDFMDTymTylQglLN5CcLuJNzTz3/G6WLFnMvsF9PLsjwx+e286MBSHqog6W1IeY1e5jaqsb0dQwRNAqQ2RTSSp6mM6BIk5/mIzVzJotY8j2Kfz3HTdDyGRwyxCWqhDumM8zu3q49fe/4Ne/vp+Hv/1D/nDvffY9f/yV8J4rP2Pf+qtvC7Uz2+yzTjyHX//sx//we/tNAWpHxj8L0I6My1afctQabn/gWfv7/Z2IkonLafHgnT8XAB677z777zBMOir+XhWET3ziE8InPvEJAH72/R/aG3dvZqB/iMxoiv6RJIZoc8cffjfpjHUkoL1WA5AJYBJFEVVVJ7Xrq0R5kUqlhMvlYN78WSiyE0Vxsmnzi39x3Pxr73mk6uqRIGgLNqZgISKiSuC23BTLBdTyIGr/Y5y8spFKLsfw0H5EwU3I70O0Rfr7BzAtldbGqXiCEpmxDKJlongUfN4gD/1pPe6aBm6+p5dTV7XS0ljLgkgOp1HEJMvAQB/FEngiNUTr6hCtInqxiFP2IEtuNFVldHQIA4NwuIagVySpGZTUIv5gI4WczoNPb8YbjPLMw7tRvA56hnbx+3u/y6zpbcyYu5T9Y51c/9Xr+PadW3GbcOqSGma2uZjZFGbaNAcIGrLLQSqZIJUcQVIc+GoD+CMhtKEBymoRy3aTTolkMwUkJII+P4GgF9OoUCga2Oj0D4xRVOL85J5DdA1nkWrj1MyM0dmXoHN3gpF2N/cfLNG3v585cZnjF3cwoz1Cx/QYPX0ZDhYauH1NhoaGeUydMkq/sYm8a4BCt5uotw3BZdI/ZGHrx/Hud3+OY449DlWxueSCM2idMsMu1xo0rrzdHu0d47abH+bXP6v+zX/x41/Y7//o+/8h9/qbDtTejPHO1ScKP5g/x96yfiNnnn785ONutxNReH2NjTdCLvlDn7hG2PShq22Hw0FTSzP+WAzJoZAcGcQWrElXoAmjZFEU0XX9ZfWz/lpMSCBNgOORDuqT9TnAssRxz4Gq56ht/+1utiAI5PP5SeL+RMfRsiwwdRyiA5wwfOgR3G4P2liS1UtDGNleEsNZdFVgakc9IafM6MgApWKZQDSC7DApJ5OMjuXJWR72HCqRqhQQfEG2dptsHhR54c5dRFxOFFVl2ZIGjl0QYWprjMbaErpdwdZGSCSSaKpFuC5MXdRLMTWMWS6j+EKE3R4K+Qz9g4MU7EYS/TLb93Ry6umL2X5IJaOWMIwoklfjmg+8n/7CGHNWLWLb2o2IFZGp9bO4+JLVXP3+q9DVEt1d23n6wTvJd29l2dwKhfQYouIh3tKE12WjJUYwRjMoghOP34fbKWLpMomyhlqukLVtCkUV3VLw+aMEgh4cHo1seoC+DBQrowysHcUfjrLgvJM5vOcg/VuThIix80AZ0R/m7vVdjI5WiIUvZmBA4JSzXGSVfpJyP3oygzqic8zcRWRHcowOD1EoVvD5ayiWSzzy2AbKai1f+PZX8c7w0LdhFz4zQEf9TBQBHnzgCfup55/gD3c8Sc/IoP0fX71BuOYTX7V/+P0qHeuWO263r7rsna8L7N4CtVcZHrebhrpm9NJLSqDdnYf+Kq3r1cYbZWxhCVXF07Ju4PGIDA2O4PX6WbVqJgcOHMDr9VJTU4PfX3WpeqnG9jpjwtjDlgEB07DJpHMIgj1pJvKK6x5vIHR3dzNnzhy6u7uZOXPm+DiHjG0oOB0Vdj73M+a1O2ipbYH6Ar0DfeTG8kTiNcyd2oZpVRgY6yWdyhPwRWlrmo5uphkaTKDqDkZGynjCs/mf23dguCQcMRvTBDPrZNgrEorU8eSLee59YBCPGxrjEmceP4vZrW7q6mI01eexZIFspp+xsRSmJBCKhPBFAgwkKnT1w1lntvDYc914ou187ze7SGZVps9YRG28iWfWPkSgqREFkd1PbcFjG9QGGjErZbo6D7Np0yaWLzqecCjOFe/5MPfddiOp/BYs0yZeEyPqCzA4fJBMuoAtOmloqcfrFykkiuSzOSRBJBwJgihQqVQoa2VyxQKCLVAuZlgyLcxZy+qIxRvo6+tjW98wDz77JIlBWH7iCZx32unkhzN09Yzy1NoNWFYNmi4gBHrZlhtm+NB+rDQ45QiXXXIhWt5gWOvCKGaYNXs60XiE0TGNvTsP4G8sY4bLHF4/AFkbd12cQiGM1x3jm9+8iVgkiqBmOH7VKZx08hl2LNzBOeddbC84cwG/u+fXvO/Kj9gXnXkmd99zx98Fbm+B2quMU1edxMGdh+kbGp58LFcpYlqvL9Oqegu8/hCtqiKFJMlYZtWw2dQNBgcH+eUvf4mmadx0002Tx903BNA4QjJbsKqqGXb1SG1ZIMoS9t+4PBNdzomxjyOPyaZtYCk2pqizalE79b4+RH2Ant4R0qpCU1M7tXU+UulB+vuSiJJEXWMT0ZiPYv4gI/0FMqUKDfXNHLu4kcHBNJVVMmv2GoyM5FAcQeSmKK6yTW4kC8CK485ixvQ5lPU0P73ntyw5Zj59fV3UR0xOWdLMvMYWprhCCKKO6FBY+8JmtnZZeKI1fPuWXTgcITpH0uh2hOZ2P3ktT3/XZuaf0sG+LT0YeQu/y4/D4UUXnORzozzx/HqefP557NQIn/nodKY3hpnVXKGnz0IQHciyRCY9Rj6fx7YFGhsaiPrDDA4fIp3NISsKDU21eL1uhoZGyGazeNxuIiEffp+DdL6EhYFlKOSTRUw1w/SozYp3TacmVkfPaJa+fbci+aawZu2zNNW30TuSIO26i2kdjfRs6cLvCjBtylTmz1vIWCbDtR/7JFe8432886oPEgn42fDC82TMLN6lIurQGEPrxpg5bSkZ5yhFLYvsDlLOVejduhWfPY1SaRYf/NCnmDdvHo88+QDTz2tg/e3Pk96U4IZPfY2pc2cRjs6008l9rxnY3gK1VxuCjqqrjKXHJh9yu91I4uvLtLLZ7Bu0QBGQkQSRimFgYCLZTiSpqjAhilVZ8lKphMPhoFKp/AWI/P3va03+I0oSuq4jCBKWKf5NPvvE+EZHRweWZWEYxhHHXItcJsNDz6zDTO/h3FXNLJzmobFNoVVSkQyd9PAgvcMZPG4frXV1OH0uuvr6yYxliPn8zJndAkKFkZFDpBNpZjbYnH3KMbh9Ibr7hnh4/T42bgK7Al/62n/Q1TtE69Q6PvfZb/HLm3+OIIl0HDub7aMDrP1FJz4RGuucLJ4VY8mcKOHGIOHiIIcGBdLFACeuOIlWTeLpF9dQcidxuX2UDw1zYOMwiuElMTZGV1cXTz39MN/45reQRCcBtZ/VpzVwaA/UBTVEM0NyYASraBGurSUS85IYHUGv2MiKBxuR4cQwyUwWUXYTjoZxuj0MDg6TSozhdrlobIjjVhykR8colTQU0Us0WoPlrODUZbTRIpXMGAXBRMhlCWg5WiJu/vu6Y8ikyzyxbpCN3RUGt2SZPX0hW7dsrVoqGhqKw4Fhq3zsuqv4zKeu456H7+d7d96IKAtUulXEgs2V77iSnr4ElXyWluZmmprbGBzJsGe/g2I+hagUyBWHuP+JbUw/cQ5bn92KtxykJXoC6XyO7377RsLRv8/05S1Qe5WhGSYOJwwNjE4+5vd53jQGtbJkIwlilbQuCciiiE31+CeOjz8YRvXYWQUd4Q1Zu3CEZLYtVGW1J/1KX83zx9egjIuITngvWJbFbbfdzpT2VkLhAOEpZ7ErmeepHV3opQE62gOsWjSVaVGD+SE/kp3HEtLsP5SkbCrU1rVQGwmhaSW6ugaRZBfBWIyaWBDTzNK3bz/5TIkLFsX50AUzsHGwbtNNnH/yOzn7bZdx/up3kFZVhhJ7yWSyWAUHPlecefPn8uKmdWQqNrc/tB5ZBEuGE089g+Herfzyt78i1BDEURNANBwkDo4Q87ZSKlVwOEymtNbR0NbEySeexPonHuWKd17ClWfEKSQOMW91MzG/FyOnUahkEN0OJIebQjpNJpkCyUe8toVYwMFYMolhmvhdCorsJJfLkc5mcHtC1NXV43Ip9A0cJpUqEQyFaIzVosgGQ2Np0mMpgv4IDc012KKAli7hccvYhWEqukgxkWV5m8wlJ83FHa7ncN8Qv/rPC6nY9Xz4c98EBGRR4XOf+TTf/tn3+PH9PyGbzeEYFTn7jHP5xKevpbYmxnGLVhAwKjQcMwe324FAntpQDbH2JmINLtYNHGaKJ8aBtTuQ9DB6JYAQn8EPf/Stt2pq/y/C6/WyYMF89u7dO/nYNddcw3s3XsWf7n3QvuDCc/+uP4QkSTz44IP2uef+fc+fiKpj1HjX0K4C3JHOI0f6HZimOfn71utt307GG8MEsayqTJJt25x++pls37aLkppjLDmM2+undcZiLG02ydQA967Lo2tF7GKCVXObWDo3SmtLApEcTkknmztM72geUZFpbW7C73czPNpDb3+KSCTItGkzcMgalfQBxpJ5vLZGsutRHr99N5ccW+KZNTvp6S9ilKFiBInUNOENNGPqW0mk89iyGx2BiCfAvk37EF0W4fYYomaT3NuH1xNC0HykK6PMmjOfk084laCvhqeeeoCR3Q+w/9G9fPhchUL/fiRLJOx2oSYrpNNJSga0tzQRUpzkChmKmoniBsVpMZocZiydxxZcNNQ1IogmxWIaU9eR3HbVSW0kTSqZx+n3Ul9bB5ZJX98AY+kS0VgNdXV1YOkkB/sxciX8oUY8sTBQIVO0SGUThHNphEIBKzNCf2I/zS3t/On7Z5HIFhFcDQjBNn5x+3307htjWlMbzx98hlhdHaatoQgunnn2YT506pn84ZbbaZk3nS988gt8/qufJzItxh7HAZKFMpkeC7Hi4qxTTsI23bj9jte9h94CtVcZn/3sdcLDDz1qDw+/VFO7/PLLhJtuuunvBrSJOPfcc4XXC2yNjY0cPHhw0pj45XiWR86aGYbxpskyj4yqT4FCsVgkMZZi1UmnEo54uPOu3xKvCTI8OoBWMXEqPhobppHKjqHJcbqKYbY/kaXr4AALp4dZMSPIrPYGZgUGsCwwjBxdnb0USio1gRBTprSTy+Xo6R+hVClTG2tgSksEh6wx2L2esaESS6bGuOT0BShOhU07utl5eATL3IdlFZg67RgGBnsIufykSkPkwzIOwYU5qKIbJk4lzPw5J1EfjXCgbwfLjj2ZR+/6LdMaM4iZFCdcsIjE8HYyiTym6KClYwrBoMRQ3xBl08TrCOA0/aTKQySSOWSnm/q6OCGXwHCiAIaFz+sH22RsZJhcroTbFaS+rhFJUslkM9g2uEQPlgnJVJZUpow/6KWxqQZDLzMyOEIuqxKP1hOrq0GXygz1D6NlNGp8LiK1oSpPuGQgiSLlVBqtqFIxSpRHumio7+W7l83k8ECIJSechTr6IlLNaUiSDwubmYsW8qVbf4nkVzjt1HMYSiepWxCmGOil8+E9eB1xTlxxCp1797B04bFs37mDc89b+Lr30Fug9hpiwcJ5uD1Hn/M//elPvq7XLJVKQBXYXs/rVD1KX/JtnBjjODIsy2LatGmTWvUvZ5b8z46J9Xs8HuYtmMvwaJK9ezahlXUM1aImWoeAhGlbJNMZKiUN05RJFU0kZ4SOY07F8og8sL+XW549hF8qs2hWLcdODzN1SgSjXGVwFDJj7O/sR3b7aW5uJRZxk0oP0NWdwuMM0tw+HZ8XbK2XA/sHcdtuTltUQ6ze4tJTFrF1cx+Pj42waXSE+NwQpYRJIavSEq3HLJcZVbNs2vgU0UiIXLaCS3+Rs0+MELX7qQ810x6XSKZcZMUsFjbFbJpSTmI0nUdyu2mqrSfkFsl2VdBUAV84gtvtZSgxzGAqTzASJRKL4nLbaHoZCxOv14NlG4yNpMikLYLeOA0NUSQZcoUsksOJx+3DNA2G+ocoFCqE6qNEYhEsLUd/Xy/FvJv5M6cjyWnKdprEaI5CViceaaChoYGSlqentx+P5EbPZ0lXCphjY6x/4CfU1D1E/IkfkcwWaJ65iAXHX8zp550KNqzZ9AhBoRbDIbHz3j2EfXFWLj2L005aRs/+vXz5Pz/3hn3DvgVqryF27drBE088cdTFf9vb3va6/hhf/epXX/Pzb7nlFvvw4cPE43EGBwfp6OhgZGRkcvJ/ogFQHal4aVDW6/VO6pQZhoHD4cCyrMnfO3IO7Z8hSTWROU6sVxQs4jVBamOLWbZ4GZYFvb29bN+5DZdLJhILEwh40E0Lw7LI5LKYBQMhZRIOx+mY3YqMxJBZ5vebRsgkRoi7LU5Y1MCsFpv5MzUUUaRilenvH2MsUSTkD9LS0oQo6/T295BJmoTDUToaomCWKCY6GRxOE/d5+NSH5xGMROntGeC+Zw8yIgZweHy4G+biTyboGeulkE7w8bdPZUptmsO9W3F5ZQIRN8NjwwyPjlAWbBprmmmsjzE0MgiWhmiCpZfpySUYKubwBkM0NMRwmBZawUCQlapJNdDXP0I2qxOORKltiKHrlSp9Tqqatpi6xeDgIBVNpSZWT119BF3Po1tlZIeMS3JTKYis396F7ZLJFqDRtZTh3hfpaHDRWOempTaGbaoUyp0MjWYpVmzqGrzUREOglykWRQoVEbWSY2h4N+lEhp6ebezcvpn7ntvPZ//3Ppgt0r1+F/khm4ZYB4sXdNDf18vA4BT2de58Q/fRW6D2GuLPAe2fFVddddVfrOPee++1d+/ePXmsnDhqplIp/vCHP3DuuecyODhIc3PzUeA1AWgT4PfPPpL6/f5J5yPLssadxsEUdESgsbGWltazcLgUUuk069dtwdINAh4vdaEaLAGQREr5Aj09A3jdHgIhP55AE05vPZJtsqFP5zdPbMMlaqycHWXBjBB1sRIN/gKiZFEuJdnfO4puOKlvbKepzktibID+wWEEyUOsYRqRoAvRLjC06wCFkso5K2tobO5AxsmBrl08s2kUtxAn5IvTHO4l3Z2gPlxDfX0ACcjm8hTLGtHaCP6QwMDAAIOjAzidDtrrOxC9Ye54bA3vO78JxTbRSoP0jmTIFnSaGpupqQmRL+YolnI4nS4ikRjFQpnRsWHyuTJNzXXEoh5ymSwVtYjDIePzu6iUygwNj1Is2jS1tRKKeUkndHIZgdlL2in1erni0z8DUcXIjiIKKldcfjKrltUTDxaZEoigGDaWqaGWhuhPFkiUdepD9TR4QyRKSSxnECNvMdq3A7fPw/v/7SpG9mfwWi5mtDVxcF8PDU1t1Dc7aGieyvxF89/QPfQWqP0fiQsvvFC49dZb/yK9Wrx4MV/72leFBx54yHa5XDz77LPMmzePxsbGyZrbhE3dkQyDI02U/1+GaZpH8U2FiR6qCKZtIio2pmlTKRv4XAHOOO0k3B4PDz/8MI/e9xizp8+isakJT8CJ01uHokvotsrISIJCsUwkVIOu60TqFhIJeRg0DfauGyE5NkrUo3LS4nbmtniZPdVblb0WkvQO9DGWLOJ0+GlrmYLDYdLf30Mmo+H0BmibGyQgCJTTh+kdHkHExaWnT6E+3kgmM0zv4YOYTpmWlgascorESJqxXIVQuIamhhYMY5RCOYFtidTVNOKwRe69dw0oPn77pMTJS+qY0mDRGvAjaBqCaZEY7WU0V8HWRVpa6giEFVKpLGqlgNst4fN6yOVyDA+NYVoyjc1NRCJBBgf6qagGosOD4vSy/cX97B0skyjBmt/38Pb3fxLdtJEFL1qwicu+uJptQyoPfGcrX//Cp3jn5avZtv5xCv3bccnDdPiStBk2smhTLCRJZzU2H0qT10VkOcTmToOhZC9eOUpb40z8QS+VZovjTziZqz/8ES67yEFvz+AbuofeArX/QzExqjEREz6hAKtXnyOsXn3O5P/7+Mc/aWcyGVavXs3ChQsn9c4URXkDO6KvPSaOzpP0McHARsS2RSxBxDZ0XC4Park6L/Xcc8/gcHo55fTzOXBokJJp8fSa5zhwYB933XUXu/fuYbB/gNp4I1HDwLZNslmVYjmHbmqEgjF80al4Ik1IgsjmAZX71u4Gc5QZrV5Onl9HLCYRj2QxzSKm2sfhngy6LVMbjxCPx1HLSfb3DFBWFeob2qmp8SKLZXoOPUkqZ+F3RahrqCXkht6hPMmSisvno7UuTDHVz8hohnLFora1jTV7RpjSEqPkCfLi5gKqkOG+rh48CkSLcO6qWcyZ46S2xkvAmUZyuzHJMzwwyMhoVcq7qakBn8fH4ZEElmXh9gRxOjyMDo+QSCSQ5CBTO+bx0OPPs3T56ezP7WT7zhEkTy0//ulv+dHNvyGhDzDzuGkMH0xRHrY5uHuI5qZaLKPCaZevAlQQiuzf8DQ//96NTG2x6aizmekX2TRQouis58V1gyiEOPvk1RTyGRKjSRpapvL0809RVou0NDQi2BXOPuu0N3QPvQVq/4dCkqomJ4JgT7q9z549/WV/96ab/nsS/W688Zv2pk2buOiii1i0aNFRtbkJQjy8RISfqMsdeXR9vVmdxUvjKBNWetV1VKWSbKvq/ykg4ZAV9nbtobe3nzPOOAPTsLE0FYckIwpOzj//fFpaWvjkJ19q4mQyGa644gpUtUwkEpv8HIZh0Ns7iGUZhEIR/P4g8fbFYOv0FdP8dr3OSH8n9VGD5fNjzJ7ipsUfRFIrYNskkz309WRxenzMnNmOyy0yMjzAYF+CQDBCe1sMt1tA1VPs6xwllxUIhRtpa6nFVFMk02k0w6K+sZGxnAqOJr72s41UZBHT52Taojryo36Gd2ch7OB3h7uR99gUuyssnhnkhGWtzKx3EguPUhMuYNsmulWit3uEVC5HuCZGS20Ltl2kfzCNakHIG+Oe+5/HF57Cun1eDo3GkR1QSOYp+jRCC0O0y63se6yLeE0UwRI4+fSz+PcbruPSyy/CKQjYeBDwMX3ppdzx1LVc+/GPcdUPvkrz/DoO79cxMqN86oPXkcznueMP99DQ0ECxrNLSNIXjV63g9NNO4XPX3cDGzS+yfMUxb+h98Bao/R8KTaugKE4sU0AQFGzb5KMf/be/KJLdf//99nnnnTf5+PXXv9R5+s53vmdv3bqVpUuXctZZZ+F0OikUCpMZ4JGANvHv16r68Uox8bpHHkOP7NLu2LWDkZERzjjjDDo6OsAWKZYyLDrmWCLhIKlEGcPQqDIcqnXDTCbH8uXLGRwcZOHChXziE+8nEAhw11130dvbT01N7XjTxCCdTpJOp3E6nfj9QRxeHx3zG1Ak2DlQZO22YbRShpYmiRVLmmiOq/i8fkTTRDRSDBxKkSyUqamvoa4ujmGq9BweoJyvUFtbT/PMAIhlUmOdpEeyGLpCXUMT0XgAd67I0MFDzKqHdWMWjdOj7Fnfic8TRfdX8M+OMrJfRzZEdENkb7+P7vQQkm3gNHI0xAzOOH0+rQGTWJ1AY9yNZCvk86NsP9CP5KxhNCuzdmcn3kAz6zcPcdEVl/Odm3/JoX29XPpvVxNuSTF8YIz8oE5DpB6tWMYjB9EyKT79uS/wb9d8CkGzOfWs03jnuy7hwtUXMHX2Up7v30X4pLlsfHw3UUcTe3ZvoSYSxhbg05/6LJ/73PU8/tgz+H1B1qx5HkGQqKmpwe12sWrVqjf0PngL1P6PhW2bCKIwnq29/EDskYB2++2/t9/5zssnf77uupeUhr/3ve/b/f39tLW1ceKJJ+JyuSiXy+PvY7/syMjfC24Tz6vyRq1xyXFzsks7NDTE008/zSWXXMK8efMmmwlfuuHzk2/40Y9+zI5FG49a18qVq9i9ezder5uf/OQnvOtd75pc/6pVq5g5Yy6ZbIp4PE5bWxuBQIBwuOoaZRgamcwgpUqFUDBGOBzF1xQFezpFNO5blyDR00c4qHPisiamNzmoa3dQq5ewBSiWRhnoSyBaCrNmzMPtdjCcGmRgYBCH4qE+PhVvSMEWCgwN7mdoUKW2PsynT+zA4/fQMzDEQ5pJX77A4aLNwI4Mtc4mGjui7Nu9B9PQ6DqcxqW4cUheVLmGG393gPgsN3rXKMe3NbNyUYxooMLSxTPIWR4OPDXKtPln4Y9MZ/fIA/zs5tu554mHOUQ3dbVR0uv68JkR+ga72bdnL9d/6d/Z3XmA0VQWpWjiF50oYT9btmxh3YYXuPqaj5IOZZmanc6he3cR8QUZHuzBBCzTRhKqBPsF8xezaeM2fL4AK1Yuo1LWqKurY+PGjYTDoTf0HngL1P4PhdPpHM9SJihQf/tIeCSg3Xnn3fbb3vaSnt2nPvWJyf/+1a9utTds2IAkSVxxxRVEo9FJ0JnIqP5eQDuSCXHgwAFaWlomRS1HR0d56qmnuOiii3j7299+1PDwV75ytHt4XV0txYLKrl27+P73v8/119+AJEncf//9nHji8ZMd34nMz7IshoaGsG2bq9//Qa659mMYhsHjjz/KvffeSyIxiqyEiEguDMNidHSQSiWHKMjEo/V4fS245zaRyw7x1L4S965NImhF5rS6OXlxnKivgL9dQpSclLQkvX3V7qXHG2H61BYwCwz2dpEqqLjcHubNm4nbJZHN99K9J0k2Y3LR8lZa29vIaRpb9wwx9+TLufQ913PrH+/mxhu+Tqms4/L4cYe9dIqHmLdyBtse3InL9PG05OaWp7bid0B7zE1rRw0bt4+S2/wkBhtojgc4850rOVDsRl6nk9k0jJZSCNUoxGoamNo+hR//4Icc6E3xp7sf5Korz+Xb//V1kiN5UtkkKSlN3apGrEGZgQcOE3PXoSg2gUiAi1ZfzIc/+CGOXbKc008/kw998N8oFHIcPtzDunUvAALd3d0IosmFF61+Q1vub4Ha/4H42Meusbds3kY4EkRR5KqBiSJRUF+bqu6RgPbnceWV7xGuvPI9kz9feunb7VgsxrnnnsusWbNQVRVd1yfn3o6sy/2tmDhiHjkrVyqVeO655zjhhBO4/PLLkSQJRanOZ3384x9/2Red8Dfo6enlc5/7HFdeeTU//elPEISj5+6OJPFPnz6dPXv2EAoHEARwOGTOPfdczj33bEBk/94DPPTwozz++OOEI/XYZhzT0lENjaG+LhySC6fPTSTShNejUs5kGCoY3LnepLeni5qIwPJ5fha0+mmPAxEV0amQTvfSP5QCy0m0tp3Ghgi53DCHdw1gGS7CNfW0tgextQJDo5sZHiygZ72sf/QBLn3PDeTTJT72kev496/egLc9DM0mrq4QOx88TESI4PC4SI7kMAUfWavE3qRIESe2M45PdvD5//hPvvKbz/BC73Okn0vj1B3Eauu45D2X0VDTwLNrn+X59Wu4/JK3Y8gOVDWN4M7ys1t+zrRZc2ld1kx9S5y+Z7uI2XFidc0MjvQTFWsJOH089viTPPvCGgLuALNnzyYWiyKIVTWWxsZGPvaxj5HJZCiXS2/4/fAWqP0Lxxe+8CX7qSfWceYZ5/CFz7+N//nRfyPLgKAjSCYI2ut+D/jLGhzAH//4h8mfr732E3Z/fz/vete7OOaYY8Ylcl69hDdApVKZNDy+7bbbOOusszj//POP6sh+/vOff0WEzOfzeFwxZFkml8shS/JkrvrnXeEJ8Ny0eT2PP/4kp59+6su8osWMWR1MnzGFT37qY+RyBR5/8gm+//3vU19fj+J0gGUjCTKpsQS5XAYTjda2KVgaNE+NU1EL7B9TWLerh+RwgtlTwxy/ME5DSGd2uwdBsjCpMDKwl6GBEl6Pj5bpU1BcFUbHDpMeMTEVD1NnT+HAk71MnTUVy4ApNQ3s7z5E0tOLN+qg95le5jTP5qlt9xNvaiKdSbHgmEVE4rXIbp2h7n4O9/eCQ0KPavzomf/EGCsx8KJKY2g6i+Z0MJjs45HHn2eku5dMeZjZc+Zx1bvfR0XXuPXHN7H1jjs5ZccalFkyhkdg+L4+Yv4wixcex5NPPsXi4+bjdDvYu+UQhgmWUcLWbHbt3sPKFauoVCq88MLzDAwMkMuWidc04fP/fUocrxRvgdq/aPz7v/+7/eADj/D+911HJl0ilwOPp4Z8cQivXwHBwsLmt7+5037XFa+P9fDngPbn8YMffH/y/99ww1fsAwcOMHPmzMm62CvFRP1rwj5PlmWuvPJKKpUKAC6Xiy984Qt/c/2CINm18QZUVeWkk07h5z//OR/58EewrAnDl2oN8EgfBICvf/3rrF+/ntNOO+WvZpVVzTiLgD/ABedewCUXXoxta2zfvo3f/+Fedu7ahTfoxe13YtsmmXyGUlEDRCJuH4WSiOBtItIRRw2HuWNzP8P9XUQ9OicvbGJ6u0Rd3EM8pINoUjT76T6UoVxxMZCDbftSuPZKXP3hL3LRuz6FCOzI7+bmF/8XfzTI4PphvvuV/+JT13wMRBnTMvFFI7gCPrr2bscfCCAJ4I540BrKNHc0c/CBnTT7WlBEibDXz5Y9u6lYeVafdjXbeZrzFpzBge4u/vfWm9mzbyvNtfUwL0h4hYvuZ7uxBx2ElXoqpTKmIjJl9nS+9bVvc8LxK0GC/bsPcM999/CjH/+M+fPm8q1v/xeqquJwini9fmbPns273nkVP/jht9/oW+PN4dD+Vry2+NrXvmY/+OCDvOPyd/PxT3xs8k78/nfvtFUti26UWLfuBfr7B2ltbuO+B28Vvvedn9ifuu4j/8/oAtdf/0X73e9+N6ZpcvfddzNjWsfLZm8TApHPv7CGcDjMY489xurVq0mn03z7299+TeudPWuBfWBfH02tIcrlMqZhM2PmND760Y9y+eWX/UVjo7oea3Iu72V5sOPNFrtqA/NSF3j8cUHQEVBQKyZr1qzhpz/7MapaxOl0ous6mlH1D02n04TDUURZwu10ICPh93oYGeullE8w1NvJ4jlNrDwmQke9iVxOYxoe7lk3xosHoWBEMQ2NOUuX8NzoE/gCQcY2J3GbAvt27qUu3oikiGhWdZRHRmJqeweHuw/R2NhGf7mb9uNnMtY7itVdZvnCpTQ0TeGRh+/H7Qqgagb5QoagL065ksHvCxMIhRlL9HPRxefxi6d+TXh6lNLWJEGhHnSJCy48m2efW8s555zDd7/3TZ579ilWrVqJZuhIioSExJXvuZrHHnsMy7KYOnUae/fsJ5tL4Pf7+dQnv8CPf/LfjIz2v1VT+/9zvPvd77a9Xi/r16//i40QCslc+f6qmcV3v1lrKw6ZaEzig1d/3C4UMyxbdqvt9VaJ7263l/vuu/cN20z33XefbZomF100YdhsoesqkiCDZVO15qvOhU1kTEdyTl0OJy6HE6fieFWZ2cuFbQvIis0Pbvofzr/gHOE3v/mN/etf38ZnP/tZPv/5z1MoFPjiF7/INddcMz6UbE2KAEzUACfkxV+awbOwrCO7vdb4Z5lwR63OBjqdEqeediKnnnYiYPHzn/+CH/3Pz6ipiRMMBvH5PWBXubZjY8OISKSzLuJ1TYiOMIvbloCt8/z+JH94bCceSWPmrDq2HE4yc97ZHHfyKfz80R8xUDOMc8BJ7oUUDf5mdCtdXb9SpZM5RKm6XhEaW9oYSPWTbk3RXN9K99qDLGpczG0v/prpHdORTBEEna7uPp5//gX+92e/4ODBg7i9TlLZMcLRGGNWmjWFNUgOncwLSd5/6dX85Kc/pJgqcMvvf8XDDz9MOBhi8aIFnHvuubicHlxumW9+6zvc9N8/oKurC1l2Ul/XiFoZb9DYmnDttZ+wH3/ifvyBN94n9K1M7V8srr/+etvlcv1F5+/l4qbv/8oeG+vjhReeRxAtRNHiiSee+n+SrX3nO9+xGxoamNI2leeee462thaASbu+Cd20Ccu99evXc8YZZ3DZ5W//u9c3a+ZCu7Ozk1tuuZkr3n35X7zONdd83P7tb3+LKIr4/X6OO+44/u3fPsry5cuP+r2JRge8ZIzz6lWCJxolMv/x1RsRBQf/e/NNXPb2izl44DAOhwvD0NC0Ck6nl1wmS7FcwulU8PoCeNxuLFPFqYBhVlANkZGuJDsTnYSmeBg5OEhAauCCcy+h59ABNm7dScjhQnaZTF8wjWs+fC2rzzwXRJ0v3vRZ7t/3GD2bRil1lfjODTfy8U9cW0Vju/qPJdpVmU8TJElAsEGrWFx82SU8suc+Zpwwlz137CTijJMrF9i85gXmLZyHKYGEyM0/+w3pdI7PXf9x9u3dx+bN2/jSDZ8hmUxPNndKRZ1lS49j7ty5/PKW/yWXHxMA5s6da+/atesN349vZWr/YnHjjTe+6k2QzvXw4sZ11NXXcOmll3Dxxf/v7Aevu+66yfe67be32tl8hkWLFuFyuVBVFcMwWHHMSg4f6uKMs84Urv7gB173ewaDfl4Jd374w5uEH/7wJgC+/OUv27fccgvPP/885XKZlpYWbrjhBi644LwjlEpejTHOS0O+cDQgqqpOMBBkcHCY73z7e0zI261fv5ZvfvNGbNvG5wvgdLsQRYuyWiSVTmDqBrFoGH8gRFlTiTXVsSgmE475SOr1DAzlefChP6GIOiccv4zzzriQbVt38djjD3HVOz6Mt9ZNOjJKx7J2dt61h5AZZXjnAJFGHwY6EgqCAIagAQ5kxuuGBpgyXPS+95CfksWfjXDg4T0snbWCYDzEph0bOO3MM/B63cxfuIBlS07lR//zE7761a+xbOlyMpksPT09aFoFl8vByMiI8KMf/cS+5Ze3smPHNqZP78DprDYG7r77bvv1S8m/fLyVqf0fjS984Uv2gYMHufOILuWbIX7zm9/YV1xxhQBw880321dfffUbtr6LLrzUfvDBB9H00mt6zV/84hb7G9/4BuVymUAggKZpvPe97+W6667D5/Ng2/wVJ/sjObLVG1TXJ7q1IitXnEhDXTuPPXEvuXwC25bGj7cCUM3m9u3Zz6OPP8IjjzyEy+PGNKoZoSSKJJJJMoUSAY+XhlAIWRbRXAKabuJBIp/IkimVGcqmKCY1GuubWHLxQu5Y+xsoSmR3lah1B7ANi0DYzzf/+9usXn1eNVEzLCRxvEYoCGCLdA0neGzXo9z+ws/ZdPtWxITEko5FfOGbX+Ckk49HQSGfLXHPXb/jv771PZLJMjU1cU495Ux+8KMbaWttY3R0lP/+/n/xwQ9++KgrFgzE7Pb2qfT395BIDv9D9+RboPZ/OO7845/st116wZsK1P7R8etf32a/973vfl2f+cILL7Y3bdpEpVKhpqaGjo4OrrnmGs44o0q8nuigTnRVJwDtpZ/BtkV8nhjnn3cJW7atYfeerUiS4whwnMjwqsBomjZf+/p/sWbNC4yNjdHe3oIsWiiiRNlU0VWDfKpARi0Rq68h7PLjQKQimoiAYIv09PYzpiUYSQ2haBKK5uIL//EdBjsP8djD95HIjlaFCyoV5s2exQ//5yZmz5yD5JYoUeKqGz/C7s6t7L9nN0Gpjs996it87gufpLd/L011bdV0TmLcFrFaw5sxbQ5Tp8xi154NFAolbv31bzjv/LP/4vrf+cd77SuvvJJCMfMP349vgdpb8X8mrr76avuJJ56gu7v7Dbtxrr/+i/Ztt92GJElks2lmzJjBz3/+c+bPf0kD7Mgh44lOqiiKLF92Iu2tM1n/4lMc7t7PS8fUIzM8E9MEUVR46MHH2LP7AJ/9/KewbY3Ofbu5/dbb2NpzEKuk4sCBgYBmqGiaRi6Xw+1QCIXDFItlZFkmEAigmxVKpQq6btLd28to/yjx2jrOv+jtzJ6+gCcffpQnnnsEw6GDYVJwJJh26XwOvdCJdEjlGzd8i0ceeprzzrmE2379Cx7f8CcCLi+CpWCINgImki2DBfMWLqC35/9j7z3DLDurM9F375NzTnUqV3VudZLUkkAICYQIBgkwOYk0mMGywVx7wIEB4wGMr/F4uL6+j8PMmGQTNbKNQWAhEGBAanW3OlZ1V04n55z23vfHOWvVd46qQSA18azn6aeqq06ds8O3v+/93vWud21B0jVQyFd+6HX/8If/VItEQjv6AT6VMZzUhjGMJxj33Xef9nu/9x5ks1m4XC4oioLf/M3fxN13341gMAhZ7oqIzWYzFEXDddfehPHRXXj4xDeRSK5C03S9yY8mNRmK0mZ3lT/8g/djY2MT3/zmg9jYXEE36QBIsgxJAz77mc/gvvu+iIbagSZ3ifp2u6vD20xsQScDo6ExmHUmtNGCZNZBa8rotJuoVuuIx1JIJpPodDp42i234VkveC7++79+DFM3TeB7/+83YKxaYZZNyJe28Mf/9aOwuUbxvt+/B81mBarWgSTr0dFU6CUVzUYHN990K+KprpD21ttuwL/+67/9XOwKhpPaMIbxE8av//rLtW9961uAJkOv1+POu16It771zbjhhhsAAA67H5MTu6A3tnDq9A8gQQdxywl0mz8rqgKdToKmqvite96JV73qNbj55qdD0RRIkgZZ0kOTAEDtyUhknDl9Fg8+cD8e/Na3YdTroelVqFCBtg6VfA2FagF6mx4jvhHIMqDJOqg6CQYJqBQLSKXzWM5uwn/EjoUHF+CSPPjIn3wcX33g/+Cf//lz2L3rKN7xG+/G//6Hv8TZs2e6ny8BWkdDIrmJ62+8CelMCZFAEJ22jP/0G6/BBz7wgZ+LSe3qpB+GMYxfgfjSl74gZbNpKZtLSq9+9Wvwb1/+Kl772tfD5wvgppueDo/HBbPZjH17D0JVZNDjtu3BqULlDKuMldV1/ONn/wkTU+OA3N3CyrK+20sVgITt9zh89BB+53f/C/71376Mv/rrv8ZLX/IyWIw26Ax62D12RKJhjAQiaLSa2Nhax/rGMmrFMjqtNjRJRTQawkQgjMT343jTS96Mh771HfzrV76AbCYFCXq4nT7MzV1AvlASPh949+/+X7jtWXfA7w2gVS9Jo6OjMFv0mJqa+VnfDo4hUhvGMJ7ieOMb36h95zv/gbXVTTjsHqhaC795z9vxgQ/8VxiN/X0tRf84ACxMbrfbj3vtlYJcR6gvxYULF/DAAw/gG9/4BkwmC9rtetf7TtGjUMyh3a6jWCzCbLYjnU5C6Ug4cuQo3ve+P8KNN12PaqWBG44/E9dfdwO+/sB9iMXWoQGYnd2FUqmEYDCICxfOMSrzuANavpD+uUBpwHBSG8YwrlpMTe7Sstkc3G4XWu1aT8Crx/Oe+wK8//3vx+jYCFhR0ZONqCrwZORbok6u0+lgczOGL33pc3jooe9AlkzodNqw2vR47LHH4PEE8MEPfhCf/tQ/4sEHH0KzWUOr3cCb3/Sf8MlPfA7XX389Llw8iXv/zxfx8pe/HKqqYmNjrW/yevOb36o94xnPwJvedPdwUhvGMH7ZIzoyqel0Ovz5xz6KV7yiayrwjnfco937pfvgcDiQzaVx/PhxvPvd78ZznnM7T2ok+1BVradp+9EhZmD7s7G9SVIDnvnMO/DYY6cwPTOGt7zlTbjnnt8GACgdQFFULC0t4fLCPH7nXb8Ls8mORqOFSi0No9EIm82GS5fmfm4mrh8WQ05tGMO4SnHTTU+H3eZGu7Ut4fjrv/4rKZHclBYW56T3v/99mJ+fx2te8xrs27cf+/YdwIc//GG0251eNcPj55ArNcUZtFaikOXu9vTEicfgcvqg1xvx3ve+F/fcc0+vplWBTg8YTTL27d+Fu+56EZaXLyGbS0PWdVHfa17zml+YCQ0YTmrDGMZVi2aziaWlpSvaL73zne+UVleXpUwmJc3PX5SCwSA+/elPIxKJIBKJ4KUvfRkefPBbaLe3//5KpUU/rAOYLMsIBoPQ6fSIhKOo15sAuhNa9++2/6mqis9/4Yswmw3IZJL4oz/6I/zZn/3pL8yEBgwntWEM46qF1WpGu1PHG+5+9ROaFB566JvS/PxFKZtNS6997Wvx6KOP4q1veRtGIqN41Stfh0996jNQlG3rcwqxOfVOoWkaWq1WlyObm+NJVpZl6HSGXjZWhqZJ+NjH/jve9c53I5PJYnR0FE6n82d9GX/sGHJqwxjGVYzXve4N2qc//cknhXT+8A8+oH3uc59FPp+Hy+1ArVbDW97yFnzwgx+ELEMo2dr5Y1RV7TmGWPB//s+9+PZ3vwaHwwTys2i3FRgMOuzbdwCdtoZarYE3vvEN+PBHPgRNa/9CoTRgiNSGMYyrFu9+97u1Y8eOPOn3+dCHPyAtLs1L2VxSevOb34yxsTF8+tOfxujoKLxeP17xilchlyvw63fCKWNjE3C5XChXU2i1hL4AGrC8tIpIJIr19XX84R/+AdxuJ8xmM44dvfZnfQl/ohgitWEM4xc43vGOe7QvfvGLcDqdSKfTeNrTnoa3v/3tuOuuF/W9bu/uo3jnb/8X/O573oZSqdAV/GrAc5/7a1hbW4Mka5ibu8Co7KN/+jHN5/Phrf/pjb9wSI0Fe8N/w3/Df7/Y//74j/9E83h8ms8X0KanZzW73an93d/+b61aaWpHDt2s/emH/la74fjTNU3TtFqtoe3dc43m84a05zznudrge+3atUf7WZ/PT/pviNSGMYxfwvjHf/ys9vu///uQpW5zaJPRiRc8/yX4+F/9N9x7771457t+C+2Wgv/6/j/C29/+tl88NPZDYjipDWMYvwJhNnq0//z2d+HBh+7D1tYGVFVFLpf7pZrMKIaJgmEM41cgJibHcOLEw1hbW8Gdd77wl3ZCA4ZIbRjD+JUIlzOo7Z69Bi0lgzNnzvzSTmjAEKkNYxi/EuFyetBsNhEMhn/Wh3LVYzipDWMYvwIxPjGClbV5eNy+n/WhXPUYTmrDGMavQFSrFQSDPhw4cOBnfShXPYac2jCG8SsSz3vuC7X7v/blX2o+DRgitWEM41ciZmZ2abV65Wd9GD+VGCK1YQxjGL9UMURqwxjGMH6pYjipDWMYw/iliuGkNoxhDOOXKoac2jCGMYxhDGMYwxjGz3EMd6DDGMYwhjGMYQxjGD/HMQRrwxjGMIYxjGEMYxg/xzEEa8MYxjCGMYxhDGMYP8cxBGvDGMYwhjGMYQxjGD/HMQRrwxjGMIYxjGEMYxg/xzEEa8MYxjCGMYxhDGMYP8eh/1kfwDCGsVP8yZ/8iba6uopLly4hEolgz549MBgMUFUVBoMB9XodBoMBnU4HFosFiqLAZDJBr9fj9OnTOHToEOLxODqdDsxmM4LBIPbv349sNos3vOENv/Tm/cMYxjCGMYxfnhj6rA3jpxL/9m//pimKgpMnT6JWqyEejyOZTKLdbgMAHA4HTCYTWq0W9Ho9FEXBjTfeiFarhXQ6jVtvvRWqqqLVaqFarWJrawvJZBKZTAa5XA6bm5vQ6XQwGo2w2+0IBoNwu90IhUIwGAxoNBpYXl5GNBqFoigIh8NYWFjA/v0Hsbi4iEqlgmg0ikQigWc+85lIJBI4cOAAXvayl0r/8i9f1u6884VDgDeMYQxjGMP4mcQQrA3jScVf//VfazqdDg8//DCy2SySySRCoRDS6TR8Ph/q9TosFgs8Hg/MZjMcDgdsNhs0TYOmaajX6yiXy4jH40in09jY2IDH40GtVoOqqmg2mzAajXA4HPB4PAiFQvD7/fD7/Wg2m1AUBZqmIR6Pw2azoVQqYd++fZAkCbt27YLb7cb4+Dh/tqZpqFQqaDabaLVaiMeTkCQJZ86cgc/nQzwex+rqKsbHx7GxsYGDBw9ifn4ePp8PNpsN9XodbrcbCwsLmJycxNraCnQ6Ha677jo88sgjOHjwIDqdDiKRCF71qlcNAd4whjGMYQzjSccQrA3jcXHfffdpDz/8MOLxOEqlEiwWCy5dugSn0wmj0QiLxQKTyQSbzYZOpwOr1Qq32w1ZlmE0GlGtVlEsFtFsNrG2toZGo4GlpSVUKhW0Wi0YDAbY7XaEw2E4nW643W6MjY3BZrPBZDJBVVWUy2XUajU0Gg3YbDZYLBZYLBaMjo5iZGQEDocD0WgUVqsVVqsVANBqtQAAiqJAlmWoqgoAUFUVmqZBlmXQeDcYDGi329A0DXq9HpqmQVVVmM1m/huXywWDwYBarYZ0Oo3V1VXMzc3hxIkTmJubg9VqhaYpAIByuYyxsTF4PB74/X5YrVY0m00sLi7ijjvuQDKZxNzcHHbv3o25uTm4XC7U63WYTCbccsstSCaTsNlseNe73jUEeMMYxjCGMYy+GIK1X6H4u7/7O+3UqVNwu904f/48qtUqNE2DzWaDLHdrTTKZDAOY2dlZGI1GWK1W2Gw2ZDIZFAoFpFIp5HI5FAoFxGIxaJoGg8EAp9MJh8MBn88Hl8sFv98Pr9cLp9MJSZLQarXQarXQaDSg0+lQrVYRDIYBALOzswgEAhgbG4Pb3QVwjUYDkiQxC6coChSlC450Oh0URYEkSdDr9ajX6zCbzVAUBe12G1arFa1WC7IsQ1EUGAwGKIoCq9UKSZIYwOXzeeRyOaytrSEej2Nubg6JRAJra2vodDrM6o2MjCAUCsHpdMJut0OWZUiSBJ1OQrvdhqIoaDQazBbqdDpks1k0m014vV54PB4Eg0F4vV54vV4YjUZmHgFga2sL1WoVOp0OCwsLmJiYQCwWg81mw9bWFlZWVjA9PY2zZ89icnISDocDrVYLoVAIMzMzQxZvGMMYxjB+iWMI1n7B43/8j/+hpdNpzM3Nwe12Y3NzE+12m0EMAS1JkmC325kRI92Y3+9HoVDA7t27EQwGMT09jVOnTiEej+PMmTMwGAzY2tqC0+mE2WzG6Ogo/H4/JEmC1WqFoiio1+toNBpoNpvQ6/VYXl5GKBRCq9XCc5/7XPh8PkxNTcHhcMDr9UJRFGa9ms1272s33dlut2EwGBigEVgjoEVAiH4PAHq9Hjqdjr9vt9tQVRWbm5tIpVI4f/48Njc3cfLkSWiahlQqhXA4DFmW+bg8Hg+MRiPMZjN0Oh10Oh0zb+12G51OB81mE5VKBY1Gg7Vxdrsds7OziEQi8Pl8fL0JwHY6HciyzMdcr9dRrVbR6XSQSqUQj28hk8lgfn4ebrcbyWQSqVSKj8vn8yEcDiMQCECSJKTTaZw4cQJf+9rXUCqVEI1G4fP5oNfrYbFY4PP5kEql4HQ64fV6odPpkM/ncfjwYSwuLkJRFFx//fUoFouYmZnBnXfeOQR5wxjGMIbxcx5DsPZzGh/5yEc0SZJw6dIlZLNZ5HI5Tj8aDAaYzWYYjUbodDqYzWaYTKY+1qhUKqFer2NjYwOVSoWF+I1GA41Ggxd2l8uFqakpSJKEkZERWCwW2O12GAwGAIDRaESj0YDBYMD6+jrOnTuHYDCIsbEx7NmzB36/H+Pj47Db7XA6nTCZTNDpdJBlmXVhxWIRW1tbMBgMIGZvdXUVdrsdQDd1OjExAZ1Oh7GxMej1erhcLuj1euj1eqiqCkmSIMsycrkcAGB+fh6pVAqLi4tIJpNYX19HpVLhIgOv14tAIACn0wmn0wmLxQJZltFqtZiVUxSlj+0TgZXf70c4HEYwGITP54PX64XFYoHRaOQCiEajwe9JrB4dK30GPV8mk4n/bzAYIEldjKQobdbRxeNx1Go1XLhwga9ZKpWCLMuwWq0IhUKwWCxcjAEA7XYbOp0OrVYLzWaT79Ott94Kq9UKj8fDQNZgMKBarUJVVQbgS0tLUBQFDocD6+vr8Pv9WFtbgyRJcLvdyGQyuOmmm5DNZlGr1XD8+HH82q/92hDgDWMYwxjGTzGGYO2nGJ///Oe1y5cvY2trC9lsFtlsFkAXEJ05cwb79+/nxTUYDMJgMDBAoxRbIpFAOp1GNptFPp8HAKytrTET5Pf7YTKZ4Pf7MTU1BUVRMD4+znowYngAoNPpQJIkXuQbjQZKpRIcDgey2SyCwSD0ej2CwSCzYmazGclkEgDQaDSgKBrrugKBAKc4C4UCbDYb0uk0rFYryuUyQqEQFEVhG45wOAyXy8HMWSwWQyaTwcmTJ/Hoo49iYWEBqVQKbrcbLpcLnU4H0WgUDocDwWAQmqaxdQexYgSW6PwI3NXrdbhcLthsNoyPj8Pj8fTAnBt2u521ap1OB6qqcrqV2DFKuQLg6ydJEhRFgV6vZzCp1+vR6XSg0+mgqirq9TqSySRisRhyuRy2trawvLyMWCwGq9WKTqeFsbEx2O12WCwW6PV6OJ1O/kz6nE6ng2q1ClmWmXn0er2YmppBKBSCx+OB1WplVpBAe7PZ5HGysrLCesJyudxLA2dht9vh9/uh0+m4kpZAYavVgqqqyOVyqNfraDabmJ+fRzqdRjweh8lkwsrKCgqFAoPUm266Cddffz3r+o4fP46XvexlQ4A3jGEMYxg/YQzB2pOMP/uzP9PsdjsWFxdZ92SxWAB0F/VIJIJWq8VMETFWlKJKJpOwWCz43Oc+h2g0ilarhVQqhVKphGq1ikAgwOJ1q9WKQCDA6bZQKASj0QhJkmCxWNDpdBjA0OfX6/U+Ib2qqsyARSIROBwO+P1+OBwueDwumEwWKEobkqRDq9WAJOmgqh1omgRJ0qBpEgAVsqxn0EKsEgn4Kc3XrbbsVlem02k8+uijCAaDqNVq2NzcxObmOlqtFqLRKJxOJ8bGxuBwOOBwODiFm0wmMT8/DwCIRqMYGRnBgQMH4HA4MDo6CpPJxKnK9fV11Go11Go1PProo1yB6vP5YDKZ4HA4YLFYEAqFYDabYbPZYDCYGFwR26YoCnQ6HTqdDgMjSZJgMBiYVatUKqhWq1hbW0M+n8f8/Dw2NjZQr9eRzWbhcrn4PpOWj4ozKE1L16vRqKHRaKHZrMPpdANQ4fX64fd74fMF4HTaEQiE4HDYoNcb0Wp1QTIFHT+9n5hCJhBPQJK0fZ1Opwfeu+lyo9HIYGx9fR2JRALf+MY3sLa2hvX1dUiShFAoBJPJhFAoxGOQ0sbEUn7ta1/D3Xffjeuuuw7xeByapiGZTLLf3eXLlzlV22q1YLFYcOrUKUQiEYyPjyORSGDv3r3MFr/lLW8ZgrxhDGMYv/IxBGs7xGc+8xnt9OnTsFqtOHfuHLLZLDMnwWAQjUaDKxB1Oh2sViuDL7PZzNqmarXKC3q9XkcikUA2m0Wn08Ho6ChqtRpGR0dhNpvZjoIWRAJ1lMIidoUWRQIVpPnSNI3fZ2RkBJFIBH6/Hy6XixdxKiJQVXV7EZf0nL4jMCfLMgMAAAxQ6P+U0stkUygUcmy7MTc3h2q1ivPnz8Pr9aJSqbDlxcjICFwuF4MeOh+gq12r1WrQ6/WoVqswm81otTrQ6/WoVCq49dZbMTIygnQ6DYPBgHw+D6PRiJWVFeh0BpTLZYyPj6NUKmFsbAyyLMPv97OmzGq1Muhqt9totVpot9vIZrOsyUun03A6nUgmk5xSrlQq2NrawsLCAhqNBtbX1xGNRtFsNrkalVLGTqcTzWaTCxco5UgFD8Qe6nQ6Bjqzs7Pw+4I8dog1E9Op5DsnjgG6H90fqlBVlT3qxMILo9HIaWxJkri6dnFxEbFYDKurq1hbW8Hq6ipkWcb4+Dj0ej1GR0dhMBhgtVphMpk4PUzXjzSK9Ew0Gg1Eo1GEQiHMzs6i2WzikUcewdjYGFZWVrC4uAi32w1FUZjxpY1LKBSBpmnweDzsoWc2m7G8vAxVVbly1ul0Yn5+HtPT0zAajbhw4QLMZjPi8S2cPHkSIyMjOHz4MHbt2oV77rlnCPCGMYxh/FLFrwxYu/fee7Xz589jYWEBoVAIhUIB8/PzXKlosViQTqfh9Xqh1+sRCARgsVhgMBhgNBphMBjQarW4ejCfzyMej6PRaCAej8NoNDIIMJlMLBCPRqNwuVyw2+1cWUkshtFo5FSZ0WhErVaD2WxGoVDg9JvX6+1jwYLBIGRZhtvt7jEjBrapoEV+UHxP9heVSoVThUA3xUcMEi3KmqahVqthfX0d2WwW8/PzSCaTWF1dRb1e54U7GAz2tGFu2Gw2OJ1OXtApBUeAo16vQ1VVBkoAmBkcHR2Fx+OB19sFV8TyUBAoIbBJ79PpdFAqldhjTZIkZDKZvnsZCAQYOFHhwokTJ7C0tASga8RbLBZRrVZRKpUgSRJXa3aPycupxFqthnq9jlarhUAgAKPRyO+9ubnJlbVbW1t43vOehwMHDnB60u/3MwhuNpt9IIysTIiZJLDVbrcZ+BMrRtcVADOqdG2q1Sqn1h999FGUy2VcvnwZ+Xy+xyAa4Pf7odfrOVVuMpl6bOk2E1etVlGr1SBJEvL5PBRFgdfrxfj4OCKRSB+r1mUJt1lIukd0nrThoHFIIJMAJwBks2kAQKlUQi6Xg16vRywWQ6fTQaFQQD6fR61W401MLBbD5uYmCoUCg3S73Q6Hw8Ebk5WVFUxNTSEUCmFlZQXBYBAXLlyA1WqF0+nE4uIi9u3bB6vViqWlFRw8eBCBQICLV970pruHYG8YwxjGz1X8woO1v/iLv9AAoFgs4sSJE8jn88xelEolhMNhXgjj8TiDJtIu+Xw+jI6Owul0YmRkBMlkEmfOnMHCwgI+9alPQdM06HQ6WCwWeL1e2O12TExMwOfzse+Yx+NhQECVmLRYEaPRbrd5cSbmrGsW68P4+DhcLhen6Ww2G9tO0PuJCzUAZmpEYTsF6ZYA8KJYLpdRrVaRSCSwubnJTNjy8iIft9vthtFoZLYvEAhAp9Mxa0MWGJ1Oh4+r3Vb471utFmw2G1wuF9tURCIRuN1uTjtKksSsjKIo0OuMfUwSD8wea6Oo29eNmEECN90WUwaYTCaUy2WoqopsNgtVVXHixAkoioLTp09jY2ODrTZmZmYYPHevk4E/m85JURR85StfwdGjR7F7925mzRwOB3c/0DSNGSKTyQSz2cxpx1arhWw2ywA8kUjA5XJhfn4e0WgUqVSKWUZVVRGJRLhKF+gCMTpXoAtk8vk8Njc3kc/ncfr0aaTTaaTTaVQqFYTDYdjtdkQiEWZ3HQ4HnwsxemQiXCwW0Wq1+HjtdjvGx8cxOTmJQCDAxRTEvop+dTQWqVhClvT8jND4oIIUMTVO942qdY1GIzpKC7VaBblcDhsbG1hZWcGlS5fYxqTVavV0jS54PB64XC724SPwqihdgFipVNifj87X7XZjZGSErVJcLhdCoRDa7TZqtRoAIJfLoVarIZlMwufzYW5uDiaTCW63G6dOncLo6Chr/I4dO4a1tTX4/X5EIhHEYjEcOLAPd9111xDcDWMYw7iq8XMJ1r785S9rFy5cwGOPPYZ8Ps+79larxc71lDZxOByQZZmd8Qm8KIqCbDbLgup4PI5XvepVWFhYwKlTp5BIJDgVqSgKg6RQKIRgMNi3mDYaDQYBxEzNzs7C7XbDbncil8uh0+kw+5RMJrF3714cOXKE00NmsxmaprE9BQBOj4lgbJBhAcCLKrANvmixqlQq3G5pZWUF6+vryGQySKVSSCaTfD2i0SgMBgOnuEwmE+x2OxSlzWlPAix0rVutFmq1GjRNg8vl4k4EwWAQgUAAfr8fTqcber2e/cxElo8WamLuWq0Wp2uJYZOl7fa0GhRmYMRFvlQqodFoYGFhAel0GouLl5HL5bC8vAy/3498Po9QKASbzcYsC1WFiudEPUWJrSoWizCbu+lsr9cLv9+PiYkJ7pRQKpWQzWbZroOMc3O5HILBIDKZDEZHR5HP52EymVAqlVhDR59DTJbRaMTs7CwXbJAlSblcRKFQwLlz5xCLxfDwww9jaWkJVqsVLpeLbVUcDgczj2IBhM3m4NQyVagWCgWUSiUuVohGo5icnOQKWY/H0732vWvcarVgNBr5ugxWtIqvJRBNhRj0d1SdSn9HGsl8Po9YLIa5uTmsrKzg8uXLaLfbKJVKvTR997m1Wq19zCoxuJTSbTabKJVKqFQqkCSJN1d+fxDj4+MIBoNwOp28adoGcwpr9ur1OvL5PDRNw+bmJgyGbgp9bW0NVqsV+XyewbfP54PH42EdKZkvJxIJSJKEYrGIfD6PdruJ+++/Hy6XC+FwGN/5znd4jNhsNtxyyy2o1+s4duwYUqkUKpUKbrzxRrz0pS8dArxhDGMYTzh+qmDt4x//uHbu3DnodDpcvnyZLQ8sFgucTify+Tw8Hg/q9Tp8Ph+MRiPcbjcDFKPRiFwuh0qlwtVoxWKRdUe0MNNiNDExwaJ8s9nM3lpkAaEoCmq1BkwmExKJBKanp9FqtXDs2DHWhtlsNpw/fx6BQACJRAK7du3iHT+ZpVKlpcViYQaIUprUTsloNGJrawtGoxHJZBLBYBDVahUA2OOLLCYURUGpVEIqlUIikcDq6ipWVlaQSCSQSCTQaDRQrVZ7ejALG7ZSNWEXhCl9KUkCTVTdV6/Xe7ohE5xOJ1wuF1wuF0ZHR1kUT0ULxJbQwk6O/7QY0gKv0+k41UVaJkoXSpLEwJG6HBCw2NzcRCaT4vNMpVJIp9MIhUK8iHu9XthsNthsFgYGXcAnM4Bpt9uoVqvc5N1gMPB5OZ1O9kILhULCMRv62laJ50aMEgEQKtwgQEYAulQqQVVVVCoVFItFBneNRgO5XI4B6vnz57G2tobl5WXo9XqEw2Ho9TLGxsaYpXU4HAC6lZuxWAw+nw8jIyOYnJzEyMgIZmZm2CalXC6jVKqgXq/jzJkz6HQ6yGQyMJvN3EGBNINOp5OZ0+51tPE9azabALbZWtEuhb5SqpQ85FRVRT6fR7NZx/LyMvL5fA9IL6JYLCKTyXAFbyQSgdfrZeZYZFIpJVyr1fje0ebL4XBgbGwMExMTGB0dZTBH2s1uxS0YvIqbBjEVbzQa+xhGmvPoK91HGr/k29dqtVAul5HP53HixAn8x3/8B0qlEm8e6X7Z7Xa43W7WFJbLZZjNZlSrVYTDYeh0Ong8Hpw/fx7RaBTJZBJWqxW7d+/G5cvzOHjwICqVCpaWlmC325lZPHToEIrFIjweD44cOYKNjQ284x3vGIK8YQzjVzCeFFj7m7/5G41SBN/73vdw/PhxrK6uIpVKwev1olwu84LvdDoBdCv6Go0GPB4PL3ikP6rX64jFYtwrMpVKoVarMRgiVoIm/rGxMV6QaWJuNBooFosMSBRFYWd8SnlGIhHWjsmyntONlF6hNB0AXqhI/E0TO6VRKpUSMpkMSqUSLly4AIPBgMceewzXXnstcrkcZmZmEI1GEQgEuH1Rq9VCMplEMpnEpUsLiMfjWFxcxPr6OmvHRkdHuRk5LazEBOTzebhcrl51oYkBUavVYl0VsS3BYJBTZHTtLBYLNE2DyWTqao5kA3uG0fmKGila/Oh+UZpLg8Kf0263YbPZegC4hkKhgFwuh8uXL6NQKHBacnV1le+ZyWTC5OQ4s3yimSyxUq3Wtv+ZqHmT5S7YMZlMCAaDCIVCbC1CQI1ABbFDBE4IdHV1ZHr+GS3k4v+pi4Gox6K/bTQaSKVSWFtbw8rKCorFIh577DFYrVYUCgV4PB7YbDa+5qQdozHWvW7N3jiqcHpZp9PB6XTi+c9/PjKZDFuhWK1WxGIxKIqCdDrd08KBi1OMRiOnQklDSKEoCsrlMgAgmUyi1Wohk8kwi5dIJODz+eD3+5k9tVgskCQJsVgMa2troBZklUqlB0CNPRYyACavs+EAAIAASURBVLfb3Wu/tf2sEJNaq9Wg0+lQqVT6GL9QKIKZmV0IBAIMzAH0VbSKxQ2iSbI47gig0fMqsn9k7UL3nICbOJZLpRLS6TQuXryIixcvolwuc5GQx+Nhps1ms3HKv1gssufe7OwsJiYmEIlEMDY2xseoqiq3Y6PK13a7jUajwdemWMyjXq/zOHK5XHjssccQjUbZnufgwYM4f/489uzZwxuCmZkZbGxsYHR0FPV6HZcvX2ZmcW1tDddddx1b5+zevRuvf/3rhyBvGMP4BY6fGKz94R/+oWaz2Titt7KyArPZjBMnTuCOO+5gpoNE+JQ2qFQqSCQSMJvNyOVynIocHx+H0+lk/Q0xOwS6ZFnGxsYGgK7bPU2KMzO7ONXjcrlYkA+Ahc7EHJCGjCZR2omTVkkM+rmYkqGfEztEiy1dg3K5jHq9joWFBcRiMRQKBZw/fx6dTgcbGxswGAxwOBzMgpG+i/zP0uk0FhYWUCwWcejQITgcDkxPT8Pj8WBsbAwmk4kBH6Vy2u02crkckskk7HY7qtUqRkZGkM/nEQ6HYTQa4ff7OfUpMl/d66rnBY5SodT9QFz4DAYDSqUSFx/E43EsLCygUMhhfn4edrudG56Pjo5CkiREIhGulqSiAZPJhFqtxsCQPrNYLDKjQ+NqcnKSr9HIyCi79ANg1otSyqLmTdQ0iX1BCayJzAst3gQISBPVarWQy+UQi8W4elJRFFy8eJFBs8fjYeBPWkgCAmLxiMFg4PNrNBpc/RkKhTAyMgK32w2fzwe73c7sFtAFLRaLhRlYYiLJaJgASCKRQDQaRalUgtfrZTNiSZK4cILYXVVVMTY2Bk3TsHv3bjQaNSwuLmJ5eRmbm5tIJBIwGAx8DclgmNiuUqmEcrmMVquFUqmEVquF0dFRLmLJZDJczBCJRBAOh7Fr1y5mt8k2hJ5JWdb3MZh03iK7SeNQZPjENK1oQEzFGAS0SaO3sbGBVCrF9zOdTvPrqaika9IMruJuNps8p1CHj2AwyMCYqn8pzU5zBI3pQTsV2oTQho/mEzp/yjTQmCXTa7E4p16vI5fLwWw2IxaLQZbBoLtSqWB1dRV+vx/lcplZYtrMSpKE++67D8973vOYwbVa7SiXyzwes9k0rr32Wvj9ftTrdbz85S8fgrxhDOPnIH4ssPZ7v/d7WigU6mvhk0wmEY1GMT4+josXL6Jer6NQKCASiUBRFBw4cAAAWGhONgpk8klMEO00Q6EQdDodxsfH2R3fZrNxo3Bxce4e+/ZkSBV3BDCIbQO2FwJKbxDAElM+AB5XwaYoCvL5PFd/bm5u4sKFC7yQdzot9s/yer1wu93wer2wWq1sT0BskMjqkN6M0lCdTgcLCws4duwYnva0p6FUKsHlciGRSKDT6SCfz3PLp06nA5vNxosHXVMCn6IgnM4tkUiwfYher2cLEVVV4fV6oWkaHA4HUqkUNjY2sL6+jrW1NWQyGbTbbTSbTezbtw+qqiIajcJkMrFwW1yEiA0hcToA1hmRiN5gMGBychJWqxXh8AiDc7qHfQ3YVYlBFo1VsqrodDpQtW0DWvo9MWC0aIqLnqqqqFariMfjzN6urKxgZWUFFosFW1tbzOQGAl3GiIA1WVfQYksAgVgYYmsoNR4OhznFabfb+1haGu8EWMUWV5ReJnBFf0fnTuciAlIREFNKtutlt4lHH30Ujz76KMbGxpDNZjnV1263EQj4uN0WFbbQ786ePYtEIgGv14vjx4/jyJEj8Pm6BTHEbBkMJm4VRml2AnTr6+vodDrY3Nxk4+Fms8kA3Gw2w+VycYsu0VyYri/dV5GtIj1idzPWbd9FsoiVlRUsLS0hmUzy8+V2u+H3+7ktFxXbdOcBM7xeL6eYR0ZG2GC40WjwmKHiCWLyxHsCoO97uiciU0vnQdXiNFfR/aKvNHZpo0jvoaoq+xPSuS4vL2Nrq9uhhNKxNB/IssyMIoG2EydO4N///d8xMTGBN7/5zbjzzjtRLJZ5I5ZMJqGqXSPpVCrFdjl032jDsbm5iUqlBofDxmzq8ePH+ZoGg0G8+tWvHoK8YQzjKYwnlQZ90Yvu0m677ZnIZDKsxaIWNRaLBUtLS9z+xmAwYGVlpZf+COH666/H8ePHMT09i6mpKZ4AxYpKYgdoQTMYDMxs0eQppkpEN3myRADQJzoWK9JKpRJ7hJ09e5ZTEWTNQfYSpHcj7Q8J1+mYaYdNwI/6ZALg6k8S50ejUV4ciCmiha9er8NqtXJKtlwu97EpZCRKlYddhqfI/TYBIJ1Oo9lscjsqsgsJhUKo1+s4f/48MpkMA+tarcYNwamNETFyqqqiUCigUChAVVUUi0UAQDAYFLSBMgMxAjiUvqV2T+I1J6BCQJgqPQmAiYJ2YryAfo8xWshokaNWUu12G5VKhY1cc7kcFyNsbm7C6/Uim80iGo3CZrNxaouuFaUhacGke0npdNKC2Ww2BAIBBAJdZsxmdXCrLwJwtMDSxoAWbAAMPgBAUdt9Gwi6JvRckuUIMTVihXEmk0EstonFxUWsrHT90uLxOKeB6V6YzWa+D8T2bFcQyzxe6WeU9nO73VyQkkwmMTs7i7W1NXg8HlQqFWaSDQYDp3GdTifq9ToCgQBbzhAbTFpSArydTge1WoXZYWLeNzY24PF4UCqVOEVLLc6y2SweeeQRZLNZPldK21KBSafT6QEPFZomsV4xGo2ypQf5yJEtC4Ez8bmmaleaj2geAdCXyhY7WjCThm1dHo11Gs80trpjW+V5iaq1qTr24sWLXAlM4Iuqz8lkm+4nvWe1WmW7E1mWYTKZMDY2hn37DiASiXBlcywW62lfyzh37hxsNgeWlpZgNpu5eIYKiTweD+x2e1d2YOwy2w6HA4Vi12NRlmWk02lO1ycSCYyMjGB9fZ2ryRcWFmA0GrFv3z4sLCyg0+lgcnISkqThfe973xDYDWMYPyKeFFi7447naS996Ytx4MAB2Gw2FribTCYUi0Ukk0kWxBP4IWE7VdlVKjWeoKrVKrc1mp2dxcjICI4dOwaLxYJAINAniibBO01SlAKk9F42m0WxWMTly5dx7tw5ZDIZZLNZFn5TH0pKt1EFoVhtJwrOW61WnyktLXjEanm9XkSjUbYaECtTSWxPzAm9p8gUiAs4VU+KOhwCp8C2tUPXb6yFdDqNtbU1nDx5EqdPn8b8/Dz27t2LlZUVzM7Oot1uc6qY9GGUZgG6rZhOnjyJ9fV1TE5O4oYbbsDhw4dZN9f145L4vOnYFUVBJtP1xrpw4QL8fj+q1SqPAUVREIlEWM9GVa60wBA4Jz1PrVZjIEyVt/Q9MbbFYhGJRALr6+vY3NzEY489xiCLukUQi9sFCTq+bmI6m/px6nTdVlnETlHHg6mpKWbFyMaCQDm932AKls5JvG/0uaLPGN13GmvEvtDiSgxFuVzuGdeuIZFIIJlMolQq8XF0U3dWZsYIONA4E/ufUiqNGDv6mz179nEBgMj0kIieQCppCGlTQYwx9RpttVrY2NiA3+/H8vIyJiYmUC6X2WA4Ho/D5XJhcXGR54duAU6VNxR2u5294ciImNqATU5OMtgj77tcLsdggIo6ZmdnoWkaJicn4ff7IUk6RCIRqKqKcDgMAKxrJDBOzxQxcaIJtKjXJP0iecURQ8aTqaDrFNOy9JlUANNoNJBIJHDhwgXEYptYX19HqVTi7IHRaEQ0GuXuEGIxi6IoXLRE449sf6LRKK655hpEIhE+lmazzSBTLAqi96X3FtPKBAJpg2Q0GpHP51lvePr0adYhzs1dgM/nQzweh8fjQTgc5uOmDSB1drl8+TI2Nja4a0q1WmVNbrFYxPXXX49sNgur1cp6Zdq4xmIx7Nu3j1PtU1NTGB0dxUte8pIh0BvGr0Q8KbD20Y/+3xppPi5dusTpvEajAb/fj06nw4zU7OwsrFYr93QUG31vbm6iVCphc3MTkiRhfX0dXq8XiUQCkUgEy8vLcDgc+O53v4vZ2VlsbGxgbGwMkUgEGxsb3BS8VCphamoK7XYbMzMzXBlJei1x8RTTKqLRKoEy0haRTxNVEVLbIKoIFPVFYipO1KmIqT3aBdPfiowR2XvQMZIxaCqVYh3c/Pw8L9hdMNPVHgHglB0BnXq9zowAnSMtxCQ2r1S6rvaBQAC7d++GXq/H1NQUyuUyHA4HMplMn38Z+bE5nU6u0BOBughCaXEg099cLsfACwAzBpVKBZOTk5wy29jYwMmTJ2EwGHD27FnWSzmdTjaspc/U6bYrNWlM0fUHgHq9yfeUDFSp0IIYRGKi6NqIaXQ6F6BfU0WMr/hZg7oqcTEUU3x0b7PZLDY2NrCwsIBkMonNzU2oqoqNjQ22j7Hb7dw2S7SjEAEzpdeazSaq1So8Hg8cDgcmJiYQjUY5NS9WutJYEDsmiGBTBB00ZnU6HW+2tnV+Sh9LKqZvqTCDwOXy8jLm5uYwPz+PlZUV3rg4HA74fD6+z1SxSqliTdOwvLzMwJ3aUe3du5cXe6oUJX0lbYJarW6qP5VKQZZlxGIxqKqKhYUF5PN5BPwhLC0tYe/evSiVSjh06BBsNhscThs8Hg9UVeWCHHouaaMkSg5I30cAeX19Hfl8Ho888gPUajVks1kkk0kGl8RY6XQG1mGKFj5UxFAul7kjB1XGkkE2aVAJjA+OTbqngxsDuv+k76Pv6Tki3SgBMjGVKwLY7nzVlYlks1msr69jeXmZLVI2Nzeh0+kwPT3NQN9ms/HGpzt+u9rbra0tvPa1r0U0GkW73e5VSut506Cqap8kJJlMwuVyYW5ujpm/VCrFcgrqZUvVtcGgH0ePHkWhUEAgEMDrXve6Icgbxi9UPCmw9q53vVs7e/Ysbr31VrbIIFd6MvgsFArIZDIoFApYX19HsVhENpvlSZ9od7vdDp/P12eH4XK5WFRLO61CoYBqtcqTWC6X4UozSrXabDacPHkSXq+XU2ZkXUCtgQiI+f1BTivQ7p4qI2nhFsGdOFn1XcgBcTSFmNKiwgcCP5VKBWfOnEa1WsXKygparRaWlpa46Tjp4IjdcTqdfZ8tLhiUXqTJjEAa6YKoUwClKN1uNwBAUbYBJy2wBFqIySJrBUqXkcYwEAgwq0SLdCqVYuNbEmz7/X7+fblcxvz8PBYXFwEACwuXOO1mNpv7+naS9iqbzbKg32azYWVlhV34m80mL3xk0dFNUQZ6gM7GixAdF6XTKb012IpLBGuDovbHh8oshJjyymazSKVSyOfzWFtbY4BCwvUDBw5wOye73c4MFC324hgSPe9o/FILr0AgxD1S6ZlrNBq8iIu9QcVzFO81AS+6j8SyDAIA0WcNIPNliVnKzc1NpFIpXrhTqRR342g2mxgZGYHFYmH9Gr0ngTYAPH6pUIHG79TUFBqNBjKZDPx+f18nCYPBALvdzswYNamvVCpotxXeWEUiEej1eoyMjLAvo9Fg7nuG9QaZff1IJqHX63H+/Fl4PB5OmxqNRhQKBezZswerq6tYXl7mZ9rpdLK/HrFlJG8gAELZgXK5yswyaetGR0fZQodYTbpvg3OPmF0gMCXq6cTfid6FPI+h+3pI20VXBKZMJhP/favVYC0bFTScP3+eja5JJ0fPJaf5e3MLdU+RJAk+nw/hcBjRaBR+f5Dfg9i/Wq2GWCzGWttYLIbx8XGW0xCjKt7/QCCAaDQKRVFgs9nQ6XRQLBaRy+VgNBqxsLDAz9rZs2cRjUYRi8XgdNpRq9VYckL66G9+85sAgFtuuYXZ/ve+971DgDeMn1k8aZ+1j370/9ae85zncNoxn88jlUrxxO3z+dBoNLhdzIEDBxAMBjkNSWkWctYnIXwqlUKxWOTJxeFwwO12swaGqstcLgeDoHw+j2q1io2NDRQKBWSzWZjNZmSzWdhsNgaIS0tLsFgsWF5extjYBNrtNkZHR5ldIr0VtZsSbQhoEqNCAVlGH+tAzcdzuRxWVlbYvDWTyWB5eRmRSASVSoUXDAIp4g6YgtIcxHxQGlKWZWZanE43xsbG2KSWUjwisyOmv8RqWABc1QagZ+XR5s8fTNOK7BCxDfV6lQXejzzyCNbX13Hx4kWk02le1AOBAEZHR7kyze1283vS5587dw5bW1sYGRnBvn37cODAAezatQtjY2OcOt22jDDzOZhMJmxsbMBkMmFzcxMWiwWZTAZ2ux31eh2RSJQLMggAilofuqYiqKHUD4EdMU1EafZWq9XrKZrE8vIylpeXkcvl+LP1ej3cbjc8Hg+cTiezICJAFFPkBCYBcAeOYDCIaDTKBq3EgomN4AG5j/nbSfg+2BlC1FLR54rAVGRj6TOJCUwkElhaWkI8Hkc+n0ehkOMUv9FoRCgUgt1uZ7ZITAnSglwul1GpVHqa1G4BAOnJxsfHeREmholSgIMpYxFkk/6ShPJUqdpo1PiZcbvdUFUVPp+PK8wbjRZKxQpX+Or03c0ZmW3b7V2QRexnPp9n/0AqRPH5fDAYDCgUCiyzIKmBXq+HzWbDxsYG0uk0n+v111/fm2u6RUnNZpM3iXRv6boZDN1UvcVi6XtWiQUTZRQiMyyyw3SP6RmmcSiOb03T2FA5mUyyfKTbam27OpZ0kKJulFLTNJ93DcPtmJychM/n42Ikkix0504ZmrY9XsWxSl9FY20as+K9F39HcpV0Os3p+UQiwVIAAoJ0/JFIBJrW9bQslUq4fPkyYrEYrxekNw4Ggzh37hxe/epX4/rrr8c3vvENhEIhvPKVrxyCt2H81OJJgbUvfvFe7XOf+xw+8IEPcHpArHKiHS31HCT/NEp9NhoNxGIxFqb6/X72d5qZmWFhP6VIRLYiFouh1WohkUig3W4jn89z2x5a3ILBIPR6PXtPkW6KdE/FYpFTDTRRFgoF1n5dd911kCQJbrcb2WyW0w/79+9njczCwiX2DiNvuXA4zOyHLMss6hWLJWgi6HRUnsBIA0PCd7GvKFV7iVVl4q6a2zcJ/SYB9C3MBD7oHolO78Q+0eJMYnTyxlpdXeUq0Xg8jnK5jFgshsnJcaiqyvfN6XTywi2mV+h8Rd1Odydv5HZUXq8XBoMB0WgUtVoNJpMJ8XgcbrebvcGq1SrrqyYnJ6HXy8yYuFyuvoWAwACBXUo/ksVFMpmEx+PhBRXYLmQQNZfLy8uIxWJIpVKsq9TpdL02SC5u7SSCHwJ9ALgLBKWdqI9l1xvOz95mwDZAp0WIzkVkRAZTlWL6nX4v+suJXQXo3tPrALAOjTY4qVQKi4uLmJubQ6FQ4NZpJAegvqBdXWL7cXo96i8qLt5erxcTExNccUnXu9NRmfkRmTsxhSzqv0Q7FpHtFllB0djXaOwvSCEAajAYejqsCiqVCk6cOIFHHnkEk5OTKBaLiMU24Xa7uUra4/GwdpGu28bGBhdVjY2NYXp6mq2HQqEQWq0WPB5Pn/RB7BRSKpXQbitcDGGxWLidVTabhdPphNVqhU6nY68+qjwnsDUIxuhZE9t/iVWm9Bw0Gg0sLy9jY2OD2e5cLseMu16vZx/Lbqi9+9VhjafRaEQ4PIJwOMzV+4MbRVFuQveQwPdgFmIn5npQgjCYrqf3p8+lZ51S8LTxkiSNx/Hy8jLOnz+P5eVlJJNJHqNkyUI6ZPrsTqeDVCqFl770pcjn8/jKV77CbOi+ffvwne98B/fee+8QuA3jqsaPDdbuu+9ftBe/+E4emB/60Ee0W2+9FV6vt087QYvDoKElsM0ADPp5UX+/TCaDSqWCVCqFcrmM06dPw+v1otPpoF6vIxQKAQCLacXG1PRAUvl+qVTCysoKi2SpcpEadQeDQd75kXXI2toa/uqv/grvete7uJMA6YmoS8E2mOm+v6JsT7qXLl3C7OwsarUaZmdnIctdQEHGuJTy7VoE2HkCpvelHTOBHbqONPluu7erfQUR4qIu7rIpFUt/I35GrVZBJpNBIpHA6dOnOQVFqTzSHJK5K6UQB13gRS0WGQZLUreputVq5T6hZGBL7A2wzYyQu73okUUNyjOZDGvwyHiXLCSoN6jBYOAiks3NzR6DK2F8fBw6nQ5+v5+B1dbWFrLZLJaXl3Hx4kXUajUWSVMHDbJioQrMarXK4JUMUQ0GE7OcZEthNBoxMTGBkZERBINB1tvR9RHZCDHdKC5Ig4vY4EI3aFUCoE97RuwTsXnUiop0cnNzc1hYWEC5XGSmjthrsdpwsCCCFsRtwN09B2K8ySCWtEkicBSBhairEs9n0J+MUobiPEKvF0HIYIqXNoqAygVOtVoN8/PzWFpa4i4ZVKk8NjbGizSl/wgMkIUHgRySaIyOjiIaHYPb7UatVmMD3nK5DJvNwpWZkiRhbW2N/QTJIDwSicBoNPP1pmpjuse04aHNLIGteDwOr9eLjY0Ntk0pFAqw2+2QZRkjIyMCi95lRFdXV7Gw0DXgJmaYCkuMRiPrZakCn54xqqYdGRmBz+fj9nkUIiMsFltQiJuEwbl/EKwNhgjexfcWGUexcwqN40qlgkwmxSxwJpPB+vo6FEVh42cqABv02azValhZWeG0NumuaUNIbgXnzp3Dq171KpbX/OZv/uYQrA3jqsaTToO+4hWv0l7xildg//79LAYVd3kEGmiyNRqNqNfrzLKIi4/oHA+ATUrJ6kGv1/NE02w2+/Rw5JdFqYLp6WkYDAZOnU5MTHCDayomIK+0arXKnlCpVAqlUglzc3N4znOeg1AoxM7wJPomBken06FW62qqSPewsbHB2hoSHFPKYHV1lVOGrVYLY2Nj8Hr9mJmZweTkJCYmJphlop2xqJsjQCSmPURnfVpQaedZKBRQqVSYGTp//jwbFVut1h6L12UMqCMCTdqDTAUAvr/UGoiq0Lpp4xBGR0dgtdrhcNhgMnXF/6oKaJrCE6K4CHaPuX9SJjaJQCmNDUqX0k6fxha19qJCBrIboU4YDz/8ffj9fiwuLrLVAxW6kEaRtHU6nQ6JRALz8/NshLpr1y6MjHTZA0rfUsqUfP5E3y4aC4lEApOTkygUCizwJ9BG4myRRRMXLvH7QVAjdiUgEEPRbreRTCZx+fJlTsvS+JZlmXtwOp1OtvIwGvV9hRWijoyAMrGBk5OTiEajGB0d5Xuv03UZDdLJiZoq8bivOAFJ0uMW8p3mpMGijsENH2kb6T5vbm72DLlrCAQCaLfbrEslv0IaN7SBqdVqqFQqPKbGx8cxMTGBsbEx+P1+WCwWWCwWBm9dwGDiSllRrA+Ar0WpVOrp9uoolSowGvUolSoIhULIZDKsactkMtz6TlVVlEolAOD2VcTUHzlyhC1LaK6iTVY6ne4B0SRr4Igh1Ov1yGQy3NuW9KWSJCGfz2N0dBTXX389V0J3mTwzP1s0t4gMvXg/drpvg6lYei3d0x81NsTPEzuJ1Ot1pNNprK+volQqYW1tDUtLS6jVatDr9az1pZQ8rSEE8MlAmDruuN3uHlOv5+42sViMN4h+vx92ux3RaBSapuELX/gCXvjCF3LG413vetcQrA3jqsaTBmt///f/S/N4PNi9ezf30iRdhTi5Uvy4n3elSUCcrImtIGPQrpaqzg80tdbJ5/NYX19noOXxeDjNSaaZpGf48z//c7zyla/E9PQ0lpaW+kAWTaZU5UgsDE3oVC1JvRjJRb1cLmNxcZFZji5L0eaS+Hq9jng8DqPRiMXFRdYpEQtHDatJT0d2J5cvX2YzUI/Hg1QqxZVX4gJFHlR6vZ4rvYjZIgBbr9c5PRoOh2G1WuF2u9m5nSpOGcxBx4wR3ZfB+9T9ZpsJAfpBB4GTQYaouzj0M0tkXdBqtRCLxVgLtL6+jnQ6zX9PzdIppSzuoMVjUNXtzgAEtN72trdxa6GtrS0uOikUCsjn8/D7/dDr9YhGowDA6WrR7JTGJI1Rs9ncs6rpps/X19e5HRDZRhCAItsREtfTGMpkMmg0GrzAdNPSq6wDM5lMMBgMbJ9A6VpRA0XnXa1We4bPRb5PLpcL09PTCAQCmJqaQjAY7NMZicCLFmC9zvi46l9xA7Z9nVVmTemek7BdPDaj0cgeYbRxMJlM3I6OKjlPnz7de7677Dlp5EQjY9rwiMddr9fZE67bvi6MUCjEzxZtlohlGmSQB+cfaDuDEXFuErWAYrq6265N6zN8JisbvV6PYrEIt9uNtbU1tq/Y2trC5uamYOq7rRuLRqNc3JBKpXDq1CkYjUaMjo7ijjvuYPBJDHb3c7aNd6vVKgNLMsBttVpot9twOBzcr7dYLArt+mTWySqKwpvrdrsNs9nMmlAKMaUtFv7Qz+g96XW5XA7FYhGpVAKFQgELCwtYXFzkcUmSAnreKcNApABJZra2tpDL5dBqtdg/0OPxcOFUtVrlzQz5aY6MjLB3Yy6XQy6XQzabRbVahd1ux8033wyDwYB4PI6Pf/zjQ7A2jKsaTxqsfehDH9FKpRLe+MY3MvMh+pSJpqZXI8QFse/EBjQOxOyJr6WJnKpTt7a20Ol0sLa2hgcffBB+vx8jIyMsMp2amoLD4eDUIKXUms0mstksC8xpl9toNBgUUaPnbef+cI/ZsbKXFFH4pMdbWVnhiYSsOEwmEzeCpxYzy8vL3LydijfE6lralZIur91uw2q1wufzwWSyYM+ePdzKiiZLkSEVGVOgvwG20unXDGnYriwUbTxEMfMg2yIu8O12G/V6HclkspeqTCOdTiOZTLLWMBqN8u6Zds6UoiNtIDEJdOzUYJ1Sa06ns8cgTGBqaqrPwZ/GBqViKQVFFcjdKr5udSoZ3lI3jo2NDdY+mkwmBvOBQADhcBiapnFqlY6NbB8oxbq1tYXLly+jWCzioYce4t/Ta0dGRuB0OuFyuVCrVZj1oCo8SoFVKhUG3wDg8Xjg8/kwOzsLn8+HSCQCWdb3tcYCwAvhoN0M3XsCJ+LzLY4LUcMmpjnpuopdRujvKL1OzyIxwWTrYzB0+9fSeTscjt7fgDeHtEBTKrTZbDJoiEQi2LVrF6ampvhZ7D7/28cujtUfxfKJY3cn3ZXIiBLDJtr4bMsYtjco5K2XzWYxNzeHbDbbK2JJM4MjMoP0vgTams0m6vU6ms0mZFnG8ePHcfz4cSQSCbhcLi4A63Q6zDLH40lIkgSPx4NWq4Xx8XHIsozR0VEYjUa4XC62GxHT0sSwk/6uUCjA5/NhcXGRN4WlUonZQ9IT09xDnQ/omS8UCtxVJJFIcCFHsZhnnejo6GifRx75x1F6eW1tDRsbG8jlcrDZbNxFh55D0VCdKkNJY0j3hSQv6XSaNw3UFi4QCLAVyIULF3DrrbfyvPmf//N/HoK1YVzVeNJgDQA+8pGPanfeeSfT1eIEMrgzfSpBm7hgEMAYFLKSBkOseBK9o0SjVPq90WjE+9//fuzatQuvf/3ruVIrm82ynUUymeSFhaxBzGYzP9CkVfL5fKxvol3Z2toa6vU66yioQIKqCKkxN5n2Ohxdh3xKnamqypNZPL7Fkx0BDNIOdjodJBIJGI1GnDp1CqOjo8hmszhw4ABcLhd2796NaHQM4XCYCyGod2c3xbtdSSdeO9Hegq6hKPQmlo0mdep92j22LoAlzdD8/GUGY5VKBQDgdDq5V6bJZGBLC7HyjT670Wgxi1qtVtkDz+/38yQ7Pj7eJ/Qm9kLU3olmt+RhRxM7AAZABJjF8UQAj5hJAg9UdUpskclkwsrKCrLZLE6cOIHV1VU0m3XWe5ZKJQYjlDal60ZFMJ1Oh5vWj4+PY3JymvWc1WoVi4uLPLZcLhcXu/h8PnQ6HXi9XgBgvQ4BWtJLiuBKBC2DQnExpQ2gb4yI4JwYLJPJ1NdajvrgZrNZpNNpLtIhs19idMWqXPIPpOeR0rVWqxUul4ufGdKAiWbI4uaDNnD0eYPVs1di8q80Bw367w3+TmwDR8eeSCSwuLiIXC6HcrnMelcqfiBwRqlVeg8aC+KzMjIygomJCezatYttMESbGrIJIYa2UqlAr9dzdavNZsPm5iZ8Ph8XY1DFNdmu5HI5tkZyOBwoFApczU8bz3A4zDpVAt80F1gsFuTzeS7YmZubY9PbRqPBemWPx9PXWrDRqHGnFzr+XC6HhYUFpNNpNBoN7m7h9XpRq9VQLBY5fUmZDvLIpC4P6XQamUwGyWSSrUfIyJcyGbIss7tBOp3mzQx5UD772c+GJEn4wz/8wyFQG8ZVj6cErN1xx/O0Zz/72dwLkXZOtBiI5rNPpALoxzqBK+xsB01JxUV5UPM1+F56vR4PPfQQzp8/j3e84x19qS0R2ImaGbHXqQjmqBSezGoVRWGT08OHD7OpJ+na6vV6D4TFmaEjn7FqtQqn08mtnroTZLc/KFWrkT0FpbqoH2i9XselS11PM9HaIhwewdbWFgqFAu699142nb3xxhvRaDRw4MABbtVDKVVKgxIQFt3gyQ8skYghHo9jY2MDS0tL3ATe5/Nx/8Cul5yNF9VBzVZXtF/nBY7SNGazGRMTE71/XbsHh8PRN84GF+FBAbooXBbbPYl2HqJuj0AsMVfbFYb9Wi/SKIk7/c3NTQaoVAjjdrvZ2JQWVNLBESih1lnPec5zuPXS1tYWp1wnJibgdLrZh4/eRyw2EdkrYvyALpND3UWy2SxGRka4oIT0bVTxSe87qKvrXsf+IiL6/Fwuh3Q6jUcffZQ7iqyvr3O6kgCnXm/kTZ1YvUo6OAKonU4Hbrcbu3fvxvT0NEKhEKc6xcpIqmim9xPTrleaP8QxNzhWREC/c2wDU3otMWTVahWXLl1CMplEOp1GsVhEJpOBJElckGE2W7mNmNjknYB/tVpFoVCAzWbD/v37sXfvXkSjUTYPJq0gsWligRedi6gN5qMWrFoICIobE9qAVKtVAN1m8dVqFSaTiZvFVyoV3hhR4QXpNnO5HM6ePYv19XXs27ePx14ul2MLHzJvJv0xGZHv2bMH+/fvxejoKHK5HM6dO4cTJ07g7NmzbBJN1fNkBC1JEhdBUON68uxLpVKcAiUAShs5Mk0n5j2RSCCRSLBdE/kZejwerhxfXFxEoVDA0aNH0W63sW/fvqGNxzCuejwlYO2ee35bK5VKvHDTA06plna7DZ/Px2k68lwLhUJ92hDaPYsCdDE9IYpVRfsBmoxokRKbp++UprmScS29r9lsxle/+lWcPXsW7373u5mxGlzAnwjQJL2S6M/VarXY9TufzyOdTqNSqSCdTnPz9qNHj8LpdMLhcLBOze/386RKQLBWq7GvW7vdxubmJldHjo+Pw2KxcGqUzIdHR0f7GpsXi0U8/PDD+PM//3O8/e1vh8PhwObmJoxGI4rFIk/CJMBXVRWLi4vc/697T7qaqkAggMnJSbY5oQo1YqlIjA2Aj4GMjgnwhUIhRCIReDwejI1N8E6X0sUicyiOkUFRPt1/+mxR3yP6dZFuRmRcic0QrU9onJRKJWQymV5aNob19XVsbGxw5R+V/5P/ltls5hSQCBRpvFHqXNM0ZmWnp6cxPj4On8/HafB0Os1g0O129+wDbH36pVgsBlmWWWtXr9fZKiMUCvUtOiRbEE10ybiUNh9kAluv11EqlRAIBHD58mWuVp6ZmcKlS5e4eCaTyTBLQabOlEITG6HTuVerdWZWaIyOjIxgz549zE7TWKEOKTQPiEUo4vNG913UjF1JOyvq7MSew/R5ItgVi4UURen17ew+h+S1l0wmuecoVZbSxkpMi27PUx3e2NlsNu7MMjHRTc+7XC5mEEUGW8wQ/LAYfD4Gr4NYlETnL86r9HMClPT8EANYKhXYY3N1dRWPPfYYj3Nio4n5JEBKmjJVVfGd7/wH7rrrLlitZnzta1/rdpUIBLjrA238CbjTnELm19TWLpPJoFwuI5FIIJPJIJPJIBqN9jY0TtYTU//VZDKJarXK7fH0en1vvhljGx1xQy+2jDt//jz75bXbbfzxH//xEKgN46rHUwLW3vrWt2myLOPuu++GoigsgqVSd2olRRMV2WQ4nU6eeG02G6amptjpmwT/4g5S3PHRJCPuqmly2Mnz7YdpT8TX0s9SqRQ+/OEP4/3vfz879Ytaq50Exzt9HbRYELVcBBDEhvN0LmTUmMlk0G63OV1ExQPUksVut7NJMGmSaLeoKAri8TjvGEulEi+o5PNEvkrhcBhf/epX8ZrXvAZ79uzhlCgZDut0OjbLJMuApaUlhMNhZtpoce+Cjyx74JEdi8/n4zEQiURw3XXX4fDhw5yWJWEypTy7i4f2uF6N4vXd6X6K11oE/uLf0nihBU80JKZxm06n2epiZWWFdSyapsFqtfbS3N2FmP6OAB6xY9SBo1wuM1titVoxOjraM4GdZFE8gVlxg0LPhgj0aNwTW0LFKaTRWl9f5x6dpDnyeDz8nuVyGalUiu1mPB4P64IcDgcikQjbkFCrs3Q6zabTJBVoNpvwet3ssZdKpRjcEXuhaRoSiQSsVitWV1dZ3D02NoZrrrkG0ehYHxNCKWS6b6IViZiGF21EBtO14lgQx8mgRYoIXgjUiZ0V9Ho9yuUyz1+1Wg1ra2vIZDI8v2maArvdjrGxMdjt9r6CJ3GskaejpmmwWCwIhUIYGxvDgQPXdBukm0zcp5SOR5wvxDF+JUuLnUL0/Ru8PiIYod+Jae1B2QB58cXjcayvryORSKBSKbFlCaWfySSZnluDwYBKpYJ4PI7V1VWk02lm12js0MYimUwymLPb7TyvUeECWTqlUilm28kOKRAIYGRkhJ87AnA0diVJ4qKrQCDAVkQAmNUebOkmbqxozvjKV76CvXv3YmZmBu12G+9///uHYG0YVz30T/4tui05HnnkEZw7dw4333wzfD4fDh06xGyGmFailAh535ANR6VSwcMPP8w93chUlio1jUYjU+82m43pbovFwpVvlDIh8fZOu2kRTIlAbtAKw2QysU6ChOv0YIt/OzhZiulW+ioaetLkLXrQEWAgTQQtGmTwS5OyWG0oSRIzHtVqFbFYDAsLC1AUBalUCkajEZlMBm63m/UkRPtTCkIU+6+vr+Nb3/oWL7jkC5XL5TilTd0WyFX/4MGDsNu3feKoUpOYP7IyURQFsdgmVwpT/77uZF/B3/7t33LqiNKjU1NT2LdvH0ZHx+FyuWCz2fr0VeIidiVWja4/gTBx0dLpdCgWi0ink1hfX8fa2hpWV1eRy+X6tC4EykKhAHw+Tx+bQakYqvatVqvc4sbn82H//v04evQo277QgiP6jklSF3BRKkc0s6Vx2Gq1+FkSe5+KfWl1Oh3bO5D7PnlDAeAFtd1uo1arYXp6Guvr63C7nfjOd74Ds9mMZDLOFhi5XA6BQACSJCEYDPbA+3Zvx7m5OaysLKHdHsf+/Qexd+9eTE9PM/gnewvRoJTuQblchiRJbLA8NzeHXC6H1dVVhEIh2Gw2ZpOJpaRCARGwiyzT4Bigr+JzPVhgBAAmk6GXSiujWCyiVCohFosxOE8mk1xRTADC7/fC5/P0wNq2V2Sr1WbrH7pf11xzDXbt2oWZmRm2fqGWbaLukbIRlBWg+yUyh6JmUDTn/WFBgH4nENvdwJCJtA6a1m0rlc/nEY/H2eYjl8uhUCig0+nAbDbz3EzXAQC3eaJnYH5+HsvLy1zlHA53q2737NmD0dFRlMtl1o9Ranx0dBT79u3jYpdqtYpUKoVz585xBwebrduz9eDBg7wRoTGbSqUwNzfH7B15cO7fv587SogyGHqu6FkT9ZaDnSQIfNI6QJsnsePLMIZxNeMpYdb+7u/+p/b5z38ed999N44cOdLHVtDCKLY3IYdxYiLEHQ0tJrT4kRnq8vIyDAYDLly4wIJlq9UMs9nM9Pb09CwsFgsqlQpmZ2fZP4zMJglsKUqbq8DE3ST9n6r77rnnHvzWb/0Wrr322j5mjVJnxKJcKQZ1cYMVciJwowlAbJIthsgsiddQrK4TU8nEGtVqNU7Z0KRLVZWUAgMAu92OL3zhC3j605+OO++8ky1MyBdMlmUuXc/n81y12mw2kc/n+T76fD5omsY+TaSlo5QgsURUEp9KJTjlQZq3YrEIn8/XszupQqfTYWNjA06nExsbGxgZGYFer+cWYSMjI9y+i9o6EYuVyWQYyFK1WblcRigUYp85r9fbp+mhCZ0WXBJBl0olbmVDG4bJyekeqBxl2weqIhUZssHOEQzeoXvcmBF39HQ84jhi1lbr9AnQiY2hZ4nGVq1WY+PjZDKJpaUl5HK5HhDxsEUIVdZS2k1MExPIIO2hpmm44447EIlEuQKTtGrEjlJ/2dHRUWaTSAtH4nn6LJEFJ4DZaDQ4xUWNzWu1GhwOB+LxOHbv3s0eZFQpSfefBO5iFSoxQ7FYN3WdTCbR6bTYTw7oWn84nU4W2ZONhqhXrVarnEbTNAlTU1PYs2cPZmdnMTo6ypWO2158/aa/g4y+CDgHpR7iBlP8+ROe4K8w/2xb9VS56frq6ipXopMRNskYRA0gpTMLhQKSySRruEhiQeOYmEZiY2nzQ+w/VVaTgJ+siOr1Ovf6pI0CFUkQmE6lUtxujvzvpqameDMhWoIMzseDmsR+38f+7Im4SaZnen5+HrOzs7BardDr9XjPe94zZNaGcdXjKQFrn/rUZ7TPfOYzmJiYwD333MMP907C1scfgQ4KNMiaCgmApPUEspIEFYCmdZ8Dk8kEyBJajSbaSgv1ag35Qhbnzp3DN77xDej0etx++x0wGAw4efI0HnnkkW51ps+PV7ziFb2JQ8O3vvUtJFJJvPjFL2aHearWJM1O11jRiE984hPw+/140YtehHa73VclSGBInIxFI2BRJC+mtADsmN64ajdY2FGL4Fm0TyBLj09/+tMoFou49tpr8bWvfQ02mw3XXHMNjEYjfvCDH7Co9lnPehanzAD0XYtKpQJJkthQcm1tDf/+7/8OVVVx2223MdP6yCOP4PDhw3jGM57Bla5UHCEK7snXTpIktrQ4ceIEZFnGbbfdhv3797JJ7z//8z8jmUwik8ngRS96Ef7pn/6Jwcdtt93GWklyqO9Wy5n4uoiVaevr65BlGWNjYzh69Cg31yaDUdE2AQADdxFQiRq4K+qGtH5rG9qp006eNxOSyveQrk+3lY6e/ahyuRxOnDiB+fl5HD16FPF4HF/+8pdhNBqxd+9eZqidTicfK5kS0zFQOpLOKZfLIRQKYffu3RgfH2cPQUq96vX6XtukNqdJqeo5m83itttuY8d+YpCazSYLur/+9a+zXuutb30rt/0h3dtOLJrYX1WWt3WplCbrdDqYn5/HAw88AE3TcPvtt+PSpUt44IEH4PV6+6xPREsKcSNkMplQrVbZSiaRSGDPnj04cuQIW590X6ux7Qaxm9R3dPC67sSE7VTgMJim3YkVE9NyO7E7xA63Wi3E43EsLl5Gq9XCtddei/n5eXzyk5+EqqpsW0ObDCrOaDab/OwYDAZkMhmcOnUKp06dQrvdxo033ojbbrsNn//855FKpXDbbbdxu6x8Po+DBw9idHSUW+2RZrNQKODixYssE5ibm8Ps7CxmZ2e56p0MirPZLL7zne+g0WggHA4jkUggGAzi5ptvZvudwQzKD7NVudL8OPhsikUpsiz3ZVWKxSIefPBBPP/5z2eN4Rve8IYhWBvGVY+nBKwBwOte9wZt165dePGLX9y3I/xx35/AGiBDkwBova8c2zsfWZJglIyQIUHWy1DVDqq1MqqNKrKZPNLZDNrNFi4tLEKCDplclndTtWYDPp8HtVJ3t07VhdVqtach8uL+++/H1NQUXvKSl/BkQ4s8gQ6azGjCB9D3sO804dL/xdL2q3aDf0S1LLCtlfuHf/gH2O12vPzlL2fKn2wnqDgik8kwS5dIJLj6kxhOMlMliwky1zUajQDQE2XneUEvFAqsC8rlcgxCwuEwPB4PQqEQZFlm1kqsAuz62FW42IJMbCmN0mq14HA4UKvVYLVaubn38vIyzpw50zMQzsBgMGB1dRXPf/7z8da3vhW7d+9GMBhkDR2lTETgTT0HxR033ffBdmA7eXixHqi1rblSFAWSLJim9saK0WiEwWBAOp3G2toat8TZ3NxENptm2xdZlpnNCAaDDH5FwTcxXgB61X1d9lk0dqa2XMTaAehrGg48nu2jsUUaJZHZE9nkZrOJVCoFAJxiL5fLmJycRD6fZ+0WpahEA2qSOogV54VCjtmyxcVFWK1WtmPQNI1TqcFgkAXoZGpKWjGdTofV1VVmcI8fP46jR49iamoKgUCAgTlVA4uZAmpELrb2EjWQYgU8XQeR+Rn0ZaO4UiXzzqncbqp8a2sLsVgMyWQSsVgMpVIJ5XKxb3NBhT9i9Wmn0+FerblcDktLSyypIBkA9W2WZZl90IjVunDhAvbv34+DBw+y5Qfd51gsxp1UqPF9OBxGNBqF2+1Gp9Phzgvdnqwxtm8hGw2yRRJZRwD8TIrzqjjn7VRQ8URjsECFNriZTAYPPfQQ7rjjDm5U/9rXvnYI1oZx1eMpA2uvec3rNIPBgDe96U19fj0/st2MNqD5kno6MvRT/ZIkAToZOkhoKR0oShs6SJDRNVqVdeCFSW/smrV2F45tgTx/htY1Oq3VK8hlstyaqGub0UIqlUImk+E0zuHDh+H1ejndRDtGstxwu91wu93M2Ij2EMC2z9NOTYyvNrsmatxEnymayESDyU9+8pOo1Wp4y1vewmkvseKOvqcUMN2Xbc1Oi9Nki4uLAMBVhJIkIZFIAACzmWNjY9yKiYxKSaxPFgBkDFoul9FqtZDL5WC325FMJuFyuSBJErMDdrudUzeUoiANkKqqbFWxsLCAVquFzc1NTE9P95nCUteLcrmM1dVVnDx5EoFAAC960YsAADMzM5iZmWE/PeoLSp9DC6Do5zWop7tS1SotDKSVItuCUqnEPlSNRo3TiZSiNplMXBRB3RYAsIcftVqilDE53XcXQD2zSrQoDTIN4hga9NCjz6FxvRMQIQ83YppFxp2KFQjkmM1m9pSjSue5uTkAYPauXC6jXC7D5XLx2AqHw9zPtFAooFAoYGlpCUtLS7juuutw66234tZbb+W+tNRSipgTVVVZG0f3hhhA8tuifqj0HFCrMtJS0b0QLUzESnYCTbQRGjSJHgQWYtUsfU+yg1gsxnYoJBmhzYjH4+FKWk3b7rVL9xAA8vk8lpaWsLm5ia2tLej1en4Wx8fHe5WepT6WkIxpxWrJWCyGz3/+87jmmmu4Ny95S/r9fkQiEd5c0f2kDV8+n+e0KNkPkVUMXTcK8XruNMa25/adn7UrxU6vFzMQ9NlUNBGLxZBOp3H06FF+vj70oQ8Nwdowrno8ZWDtT//0z7SFhQW8+tWvRjgcBoAfCdS6B9DPpBFIk6Rt8bgsDRpa9krNVRXQ2j3tTy/Vp2yDCk3qpR31EtrtXkm6JkMnyT3NmgxJt61RoomTFl3SuMzPz3OqiViKRCLB4nKi9Mk3iIxQHQ4HzGYzgsEgVz1R+TeAPpbjqt1g6fF9JUWQKDZ3//u//3ucOXMGH/vYx3hyHKwWE/20xEozCnHhpnSxCGCpEwB1BshkMojH4wCAlZUVVKtVbqYeDAaxa9cuHk9UGUbnQFWmVIGay+XYCsVoNCKfz7OvG1XOUqsuaklEraio8o/SdKurq/jSl76EdDqNu+66iy0pHA4HKpUKrFYr1tfXYTAYsLa2xgzk2NgYt2saHR3lLgtUpEFpPPJii8fjmJ+f52rBYrGIVquFUCjA7uhkk0As3yCrR6ln8kUjt37qZ0i6G6oWJXCkaRIMetMVrU9ErZMIOujZliQJitruYw8HtT9XAmgAes+CzAwmWcOsr6+jVCphZWUFCwsLzNKKPWypj2e53LUt8fl82L17NyYmJhCNRrlbhE6nYxNZYtby+TzOnTvHRTh79uyBJEnYt28fjEYjwuEwfD4fg3Ay4BWfJWLN6F5QZ4BWq6uBozZGpNH0er1QFAWBQKDXkYKMcreBLz1vJMmo1Wrc55SYMir+MBgMbJxss9l4s7C9IVQZcOXzeTzyyCNsfOtwODA7O8spSkVR+mwsqIWT1+tlxq3bTaDILdcqlQpv5hKJBJ71rGcxm1ur1VjPRkUb9XqdG8GTLyDJT2jsiEyZqHneKT28E2t2JWbyh4WoARSzJNR+jq4NVbCOjIxAlmXs2bMHsizjfe973xCoDeOnEk8ZWPuv//UD2qlTp3DnnXfiaU972uOE+1c+gO5XDWK6s7fThApZ6i0knW56pa1okGQjZNkARQVkQ9clXpb0qFdqkLTuLtRo0gMyIMltVBsVSJIGnSRBhgSoEtR2z/pDVQB5eyEiATiAxwm1aedsMBg4Zbe5uYl8Ps8pQgJy5IlFk32n0+HJzG63w+FwoFgsYnZ2lkXXJMClSaxerzMoouMB+svxxUme2gSJbAjFYCpuUEtlNBpx6dIlfPazn8Xv/d7v9TU9flIDTLpyb1cAj0sNUrqBmkwTi0Ju5bFYDDqdDvV6nVtEAUAkEuEWM1S5R0xntVplTVcul+NFUHRzlySJNV2BQADBYBDLy8t4+OGH8b73vY+Pmfqqksic7BwofUeAhITw235s3ZTx2toa7HY78vk8VFVFOBzG7t274XTaWadFaTYCaPSPxmEkEkEkEulpLsNcEU3aQ5E9FS1MRK83vv/qldkH+jsxnUfAS9O6nSla7UZfWy+RKRK1h6SHomrvcrmMra0tnDr1KDRNQ7lc5kphn8/H2qVUKoVisQhVVbkjyOTkJPbu3duzabAyaBI7FYibCpGlGRSYkxbJbDaz1186ncbWVrczyNzcHAwGA4vKy+UyDh48CEnqto6jPrEEPsTeu3RdujpWrU+HSe79zWYT3/ve9/j+UAV2PB5nVo+6M9D4IOPm7pxg7Fm+1LmQJpVKcScUMh8mQEmaPgCsOw2FQlzRXavVEIvF2PexVqtxStdmsyEajSIajbKlz/r6Or797W9jdnYWpVIJhUIBfr+fmVxKfdKmTbQ1EdnZJxuDjBj9v91usxyANpKDGwsqViiVSjzv5PN5lnU885nPxLe+9S1omobf+Z3fwac+9SnOqgy7FwzjpxVPiXUHABw7doxBC00mT+xhlCG+Qu0NfZ2mousOLkNSNWiyHq2ODBUGWMxOLCxv4nP3/Ru++YOTSGaKUJodoAVIkKGXdT1TTjPsDiOuObgbx68/hKfddBRjUT86jTIkrY6O1gIE3ZBO1kGSwKnBnTyKyJyRJqvJyUmMj48D2F6cAPDkkMlksLW1BQA4c+YM/H4/kskkLl++DE3TsLm5ydWaZFVCKUICUTabjfU3o6OjXOkmLsy0ENOCQL8XfajE3ahoA0C/o7+n1+9kOvrjxpXuv1iYIU6wtLBTKp28+MRKRwKZpG2iKrFEIoHV1VVks1k22FVVFS6XC7Isw+v1spv6zTffzP5wlAojdiGd7vYjPXv2LFZWVvDnf/7ncLlcqFQqiEQikCQJXq+XbUxuuOEG+Hw+Bsx0Xq1WN6VOC2C73UY8HmfxOhVoUCp1bm4OZrMZ3/rWt+D1urGxsYFrr70Whw4dwi233AKn08msxDZ4k7jiU3SyFxtlE9NLaUwSwROLAPSnZLeZNkDWSWh3mj2QIEHVOpB1gCTJaLbqrIUTqwSpd2q73Wa29OLFi7woulwu3piMjU302psZetWqaVgsNhw4cA2mpqYQCoXYiJaYK3oeu4ClsaOkQJQgDLZME/9RL1l6326FcLeXq06nw7XXXtvnZ0cV2JIksV1ErVbD6uoqOp0Ozp49C6fTiXw+j0OHDsFiMeGaa67h53NxcZG7AVC7I3runE4ngsEgDAYDZmZmEIvFsLq6ikajAbfbjYmJCeRyOWxtbaFSqeDBBx+EqqoIhUIMuKanp7F//34GxCQdIK0YyQ0AcHX30tISarUa29b4/X54PB4cO3asr7oymUxibW0N8/PznDon5pCMjMmWh7IG4txC90H0IvxRmrJBBm1w80f3TDTzFVO+VquVP4c21ASYk8kk4vE4A+9SqYRnPetZ+Jd/+Re8+tWvxl133cXH/c1vfpMtaObm5nDjjTeiXC7jS1/6kvbrv/7rQ8A2jKseTxmz9k//9DntE5/4BI4cOYJXvOIVj2shdOUDQF8hgUqpS6iQNBU6WYaiylAVHfQmO+aXY/j9938I65spQG9Eq94C9DIknQSb2QI9NLRaHTTqLUA2QoMOepMRUDtQlQYktY7rju7Hm+9+FY5csxdmWUW7Ve/r3ydJEjQofZP7Tn0kxUmCJgdaRMWJYydTSuoKUKvV2HQzFovBZDJx2uDcuXO8K5SkbrNlg8HAdgWUFgyFQqjX62y1QSlXclIX/btEj6ZBN//l5WX87u/+Lj72sY9h165dzNRczRDTrVTQQMdEfnmDFcWUfhHTJKKejnqoUuVnpVLhNCmlqaiNF/m7UccE0s+ZzWZsbGzgk5/8JP7iL/6CiyWy2Sy3jqrVakink2g2m4jH49xlwOFwwGKxIBAIsE0B2WMYDAYEg0HBHV/mFmXUFqdYLPK9A9ADpDUYjUbMz88jEAjg4sWLmJmZQavVYY3Rnj17WFMpyzL8fj+n6QjYUmstEqUPWpYAjxe7A9udIGihbbfbKJfLyOUy3Fpra2uLK3fJK3FsrGt6S+xmrVZjBs3lcmHv3v3YvXs3HzOBdWDbc2xQtyWKvgdDHOMErK6kDR1M7Q+m/HfS6lGPU/GziZnV6XRsmEst5rLZLvAnjRldV9K90kbh0qVLWFtbw9jYGG644QbcfPPNmJycZO8wah5OHmyk7SQTWXpOiSkj+xEyKa5Wq9xlg96Dig2CwSB8Ph8DSjK+Jv8y0uZR5wBKvxIj+sADD+B5z3teny+cyHTtOO8/QU3Zjwoxg0PMLwAuXGq32yyVKBQK0Ol02Lt3L6699locP34cXq+fGfz7778fW1tbWFxcxO///u/D7/fzfP76178epVIJ9957L7785S9zi7Y/+IP3DoHaMH4q8ZQxa69+9SulkydParS7JouLHx09wCABgAxZAyCpUCW1q16TDFA6GsxmB85eXsG73vvfkMgUoDcY8NxnPQOvf+kLcGDPJIx6BZKsQlU7UKCho+lRV4BLC1v4ly//O77zvdNIpVqA5MLJi2k88jt/AZ1Ux4uf93Tc8xt3w+9zolrOw2oxQum0IOn69V3EFm57tSl9zuoAuJXSoM6CFkuxcTQZg5Kwl4yE+cYI70OAjnzCqO1Os9nk/ouVSgWyLCMYDLL4eWxsjNtbEUgIhULc45OqDImZ8/l8mJiY4Eq8qwnUBidx0rdREKgQWz4NWmEA23pDMU1HIKTRaLCQ2+PxIBAI9LWoIv8kYlEpLVoul7G2toa5uTksLS3hS1/6Eh8vmRV7vV4EAgEcPnwYVquVdUN0TKIYnnpDZrNZBo/UEiwYDLNnm9frxe7du9kXkDRTBFAajQaOH78RzWYTkUgUALC1tQVZllEsFplxefjhhwEA8/PzCIVCuHDhAg4dOoRms4mDBw/C4XBgenqaW/fQZoOCFlry6Wu32+yDde7cOQaW1WoVIyNh1sZRW6VkMslC+3K5jNnZWVx33XUYHR1lFpFE/ZomsfXFYPUdpVtFthrob6G0k46JzkXUg+4EzAa7mwzarojaUno9bQoqlQq2trawsbHB6XC9Xo9isYjNzU1omgKXy8WV0OFwmKukSacFdCtyNzc30Ww28Ru/8RtIp9M4deoUfvCDH8DlcvWB10qlgkqlgna7jf3798PhcGBqaoqvGRXlLC0tcbcEYlWJrT969ChvTLPZLJLJJC5dusSpUzK+djqdmJ2dZVaTql9pQ0qbqLNnz3LhFX0dvDeD135QA/tE5olB1nT7WLobpa7tzrbWOJcrwGQyYe/evXjlK1+NY8eOwWTq132STo4APelXqdCI5me67vRcOBwObu82jGH8tOIpA2sAsLa2BovFgnK5DLfb3dfi50pBIK37T4KsyYCmQtW3oUKG1pFghAmyJuPRE48hkavB5nLiI3/wZjzr5qPQOg2oShINBYAmQ4IJmiYDaMEqaTgy7cHB33oZzL//ZqQyZfzjF+7HP3zii9A0Kzo6N7707xfwhS+/HS+/69n4L+/6T2i3yzAaZLSVFjRJhiQZIEmA0tGgl3WQOiokCdCgg6L2NHeS1qeHAPp7FA5O0Dv5Jg0WY5Bujlg8ar918ODBvrQOLSxUARePx9nAlnRSpK+bn59nvZcI3iqVCpui6vV6zM/PY3R0lHUqpL0hwAlsA1Ox5yZNwqKZrHiM4s5XZMVE/R1dj0H9k8h80CI7uAiIrxN39bTYigUTdA5ib0RJkuB0OuF2u7Fr1y54PB7cf//9eP7zn49oNMoLAelbCoUCTp48zT8vlUqc5gmHt0FYJBLFnj372J/MYrGw4Su1FSM7k7Nnz6Jer6NSqaBerzOjYbVa4ff7YTAY4PP5cN1117E/lqIorDeiqtZ4PI5Dhw4hn8/3Gqbr2XB0sNqZmBS3280bgVKpAI/Hg3Q6DafTCY/Hwy70LpcDbrcTqVQKlUoN1eoG9u7di2uuOYSJiQlu40OAj4oauukwBZVK10qlOzdofantwao8sVhB1DbyPdd630PdEYQNFgYQe0cSA6gaoGrQiEXTbafqiHHpthvrAqBOp4NKpcIGrjROA4EADAY7fD4PnE47A07RoodsMVZWVhgcRKNRGAwGWCwW1kXRJoOsZ8QuLgSWaLysrq6iUqmgVCpB0zTuLbpv3z4uaCJwvbq6ilOnTnELM9pkTExM4NixYzyW6LmlOYvAoliURPdDp9NhdHS0r9PGoD0RFWHtVA0v3k/qUUt/S/Om+HtiaLtgSkMu262cDodHMD4+junJGdRqNRw8eAi33XYb6vV6Ny3bVlFr13tzQs/TE91radCb0FYVGA3m7vcthRk12sTt27cP1157LTKZDC5duoR2u80yhmEM46cRTylYu+2227C6usol5E/I40YjC4jeZKrJUCUZ0HqtnWSg06rDpNfD6TBDBw3j0VHs23sNlI4MdEy9N+qVpWsdSGhD1mRIkHoATkMtH4fPbcVb7r4dd7/+Lvz93/8r/vGz/4wOJJgsJtz35W/gm998CH/8vnfhGU87AkVVYZB10JTe7lADIAGq3OkZmcqQtKvPgIveXuJCRpMJMU/EkoyPjzPAIxaAFihiXzqdDuLxOKrVKjqdDlZWVmAwGNiZ/3vf+x7OnTvHbA81UA6Hw1z4MDo6ypVlojiaWDzSetAOnICX2N5F9BLj4fBTsDMRY7BSlTzCqAKQmGJy5bdYLJBlGVarFSMjI9i7dy+fCzFUZPFAC0s6ncbFixe5mo/YLLJ9IIDodDpx7NgxPg7yRSPwlk6nUa/Xsbi4yBV3tBCS5ok6dgSDQeh0Ouzbtw833ngjL/Q0fur1Omq1GveMTSaTDGio6Xj3/LerKTOZDC5cuICFhQVYrVb2ygoEAlxtK6ak6Z6bzWZe9Km5OTEbohEpLc6ijchgf18RhHePUQGk7sI7CPIoxShWJNPfAT3jYYOOAdjm5iaWV1dQKBSEnq5FLnIxm80YGRmB2+2GzWbrAyF0ztRCaWFhAaurq8hkMjCbzdizZw8OHDiA3bt3c3qTWkyRE7/dbofb7WavPPI3pC4B1MqNfAd9Ph/GxsYYjJPVCKVM6bkUfcv27t0Lp9PZd3/ouKlARpSwDG6C6Hvx94OMmRiiL9pOryHwqdPpeA4Re0onk0neaJCf4ObmJiqVCt74xjfCarXjGw98E+FwGFPT05AkCY88+jCC4QBUNKGiDUhAN2UjA9ABoI2zBr1O7rXDi+F73/seTGYDDh3uGvpSkU+lUmEmrdmso1IpwW63o1ot/9TmqWEM4ykFa7lcDmfOnMH09DQOHDjwhPqmSZoESBo0dNB9hI2QNR1kVYYqAe12E0aLEfVWEc945nFMf+lrWF9ewtZmCmHPLmhqC5LWhiop3WcR3cIEVVIBqbszMuhNMMhWSE0jjO0ODFIT7/3tX8fxo+P4ww9+HOU6IBntKDY7eNcffRQf+KN34o5broemtSBp3bdVyUpEIgZM7YI26UfbkzyZEMENsL1g0c8GW6YQgKPqOFFLRwuBqqo4dOgQ2u02gw9VVVGpVLhknWwpSJ9Vr9extLTExQ7f/e532ZKA7Eqo1Uy73eYFnOwkiFWiVkVi6lJcfOkcB1nIqxmiJoo2GQaDAbt27cK+fft6DeWVvsIT8W8JpBqNRtYzEWsRDof7gDYxFmSZUC6XWXAej8dx5swZriSWZbnXk7O7iFF7LbEHJ+nzSJdEixoxPydOnGB9GQBOWdICbzQaMTU1xYs4MR8E8JvNbT1dPB6HqqoYHx+H0+lEsVhEJBLl9z5z5gyq1SouX76MUqmETKZrOOzxeDA+Po6pqSmEw2GEw2GuVKQxKmoTxTSkyJyK1xHotwYSWymJ/TNFUbskSahUKlhaWsLy8jKq1SoMOj172tXrdbQ6bfYI6xqy2vvut5iSp3NdWFhAJpOB3+9nHzKfz4fZ2Vnu5NBut7GwsACTydSXhrZYLGwRlM/nOaVK3oBGo5HfKxwOw2q1sqdaKpXC/Pw8P7udToeP+9ixY/B4PHytiC2jFL3oozjIVg623xt8Dge/H0xnDm6+RH+3weeOrFWKxSLq9TpvKokFHh0dRSqVQjgcxi233IJGo4G5uTkUCt00Z7laQr6UQTgagCapkHU6TM1M4viN16OtdKBovQ4HvY/XeN7u/l+n10HraNAbZNxw4/X43Oc+h+uuu46lIUajHufOncHm5jqWlxcxOzuNqakpSJKEY8eOXfW5aRjDoHhKwdof/dEfSO985+9oJPR+Ig7SWg8ESdR2hwoOIEHWNGiSrrt7hgqvy4yPfui9eM97P4AP/cmH8f/85UcxFnFDU1VIWqsLpCQdoOmhaHJ3H6UzQpM06HQqJHSgl7rMmFKt41k334JXvSyO/+9/fg6yzQhVkwGdhP/+/34C4YAXTz+8D516uWshogGKrEKDHpC6xQ/4KUhLB3U29DP6OpgyFK08Btsf0eQsTtSNRoPfR6fTcan/7t27OXVFQn/ySCsWi1hfX8f6+jo8Hg8ymQwkScKZM2dYK1YoFNg9nlJ0FosFk5OTDC5HRkZgtVq5VyRZbhAL82QrUZ/o9QW2G6PTwj742WJKnxbrwZTOoM5PBBP0O3ou6P8ulwsej6fPOJVAIen2yGg4lUphYWEBzWaTveooBTY9Pc1FDW63m5lQYgEJbFJ/T2L8isUivv/977O9TCwW4/ZfZFRqtVrh9XaNn10uFxevdLWB3fFULBZZoxcKhXrdEbqpMfH+X758GYuLi1hdXYVer8fa2hrrgqif7549e+BwOLBr1y62uiG2iRhOUctG11c0pSU9FhWWZLNpTtNVq1XWfo1Fx9lguNPpQAWBPADQUK9324+trq5iaWkJhUIBBoMBkUiEPfX8fj+zryILS/KFqakp7nxChR7ZbBanT59Go9HgYphgMIiRkRF4vV4+D2Jn8/k8zp49ywwf6SbFa0RaTZI5iH1Rd9oQieBYTF1e6fnY6dnZ6Z/IpNHzBIALaQiMUYEV9Zb1+/3YvXs3vF5vXw/ds2fP8lginZnoOkBziKTJ6LQUoKOHHubeVwnQes9or2Ub5Mc/l1To5PG4sLm5DqNRD2Ab+N9www1cXd49Tw1iN51hDONqx5MGa5/73Be0V77y5fyE/+AHP4Df73/iqSxipjQ9ZAZqGiSo0NCrCGs3YDBIgKpgIurBp//h/8Hf/PX/xOve8Cb8l/f8X3je826HqlTR7jRgJI8q2QRN6aUJ2y1oUKDJMiSdCe2OAk3SA9CjWm8CsgxVaQMdDZCNyBcqeOzUHK7bvwd6qJC1DpRe5V43BdqzFUGnC95+SAy26BGZLpoIqXUVFSKQcJXScZTGuZLNwk6T7U6pB1EDRulV8fViY2lg28+NHPFJ50Nat+uvv54F/SLIoi4ArVYLS0tLkCSJG8iTTUC73ca3v/1tKIrCNhgzMzNwu91oNBrMKFFKZmRkhFOHJD4X9TGDVY47CchFobioZRoU14tFCOQWPzEx0QfQRPNO0c9L/LzBQhN63ZVAHX0lDy1im5xOJ+x2O7f7Ef9W7JxAqdF8Po98Po/vf//7sFqtqNVquHjxIg4dOsRWDNPT0wgEAnzNJUni/pCUhiITVEVRcPLkaWboarUavF53Lz3uYr8ur9cLp9OJa6+9lr21RINksvWoVqs4cOAAYrEYpqamkMvleAz4/X4Gjl//+tfRarVw9uxZhEIhLC0tYXZ2Fg8//DAmJyfxrGc9C/v27eNxlslk4HA4IMsyYrFN1Go1AOCm5FRUY7VaueOI0u6mLS2WrmnwZmwLc3NzSCQSGBsbw+HDh+F2u7G6ugq73Y6DBw/yZmdjYwMWiwXhcBhjY2N97vutVguFQgFra2tIJpOs96S2bCMjIzh69Ciz0lSVnEgkcOHCBdRqNX7+fD4fxsfHceuttzKIEwEYWZDQsy4WutDYE8el+P3ga8Tng4DJYCqTotVq4fz58zhw4AAz+vSMUPurri2Ljs1xa7VuVfPMzAxvMMQeuHRulJqlVlhut5uPNZ1O8wZHaatIJ3I4uFcPpd2B1WRGp9lAtVhAx9kt+unOdehqoFUJbVVhfSIVw5ERM4FsAoGiXOPaa6+FLAOPPXYK11xzDTY2Nn6cpXIYw3hS8aTBmgjUAODOO+9k4TSVd1+5fFuDCq1njNstMAA0tu8AAEVTIcl6QAVUTYGsVWE2mPHO334bXvqyl+K/f/xv8D/+v/+JP/r9d+NpT7sOOq0JRdGgKm2YZCPUVgd6nQEKNLQ1FdB1oJr0WN2M4SN/9l6cPrMGi8WLhiIBZj00pQlJU6C0m1DbnZ6dSBeeaeh+LxNgE+j0K8WgCSOBAfKNcjqdzD6QzQYATgOR/kvURNEkNuiDdqVd8ZOJQU+jwaDJV/RRIjPJTqeDyclJLkCgPoy0wy6VSlhfX4fJZEIu1+3xODc3h06nA4fDwUCBUocul4u9xsiupFKpIBwOs5mqwWCA1WrlhY7+XvSQE4Xrg6ap4nilFjmXL1/GrbfeyguIWMBwtdO0g10iRME33WPSKLpcLgYr4rgjYEkAglo5kZYuk8mwZszpdDKooOtsNBrxvOc9D1arFZqm9RVIkA1Ks9lELpfD6uoqVy8TQKP0HRmJEps4OTnJaXIRCFO7qUgkgnK5jKmpKWxtbeHYsWO4//774fV68YEPfKDXS7JrSi1JGmq1ClZWlthXj54P0nqtra3h0qVLyOfzvCE6dPAaHD58mJ/JPXv2YHZ2FktLS5BlmVmrl7/85Th16hRsNhtGRkZgNBpx8OBBdDodVKtVpFIpZpRJi0YM5+HDh3ls0mZmdXUVq6urrI+TZRmBQACRSARHjhzhwh4aZzR+CciILaTEsTA4Hn/UpnmnoifR+1CUXIhyAHp+yPtxZWWFr3Umk2EWTKfTYWZmBgcOHGDmnMYOvf/gGBefeXGM03EUi0U+fqXdgs1qhMdlg9UioVyKY2PzArLZIyiVVqEobRSLZSiajE5HRTZXgsFkhs3mQCqZweR099ioP3Emk8HLX/5yuFwuKIqCRqOBBx54gOdng8GEQKDb7u1d73r30LZjGD+1eErToEC3IrRUKuFpT3saXC7XD50sVE2CKmmQJWo7RROP3EszqlA1BaqiQWeyQm00odfp0W7WIZk6iEas+MuP/QGaTQX/9q/fwN2vfTumpyfx0l+/C8eOHEC7VYMk6QAdoKp66CQVrU4HkIHpiXHcfMNNuDifQLPdgSTpoNc0KJ0m/B4LbrrxWnTQhizJkKDvpVhVQOp0j0+lCtYfToXTTlFk12ihOHXqFO655x48+9nPxvj4OHw+H/x+P1dokd6HBN+dTocZObG9DLBzhelTHTvtzEUzXrE7AqVkRPd7Koen9B/5cImGllSR1mq12B6B/J46nQ4SiQRyuRwWFxdZf/O9732PUydkGksN4MvlMnunkU8UsSpk6yGeF2me6BoSm0i7fvr51faf2+naD+q1xIVVZBgHU+F0nWRZ5vZbBP7pXMTUOLVLSqVS2NzcZFd/EuITW0H9Uanl0YEDB7ibAo1PAhjU55Xai126dIl9r9LpNEZGRqBpGleeWiwWeDweRKNRHDx4kDcupVIJX/3qVyFJEkZGRhAI+JjVqVaruPfee3Hs2LG+6yIC8Be84AX9Gi1F7QM+mgQWnNPGgDwMqVL27NmzfZWhHo8HY2Nj3B7NbDazPm5zcxOXL19m+wedTsdtl2ZnZ+F2u3esIqeNhujjOHguO43BK5kDXylExp7+XkwNAtvt+yRJ4jZp9H08HsfJkydZWzc6OsrjgIp0aENJ4IfmL9p0iOlTcQxT547l5WVmNFutFpxOJ/bt29dLaUpotOpQoHQ31JoGv9+Pra2NPmPmTK4As8WOPXv24djevXjD3W/tuzDPfOYz+PvPfvbz2n/8x/dRLBah13etPGKxGBdaAUCj0fqpPv/DGMZTDtae/exn49FHH2VRKNDbrWnbpdyS1KPZe+yUiq4dhoptwLbdI1SFXk9Mhgy558Vm0Hf71WkKYNJkvPB5x/GKlz8LiqrDxUvL+Ou//SRqtQZUrQmv146Z6VE4rFY47HboIMNpd+A1r7gLOpMdX7zv69jcSEBpdhAMOvEH7/lt7N8/DUlpQOtVlPaSBpA1tccE9i7djygyEJkNAJzCo8Xn9ttvh8lkQrFYRLPZxOXLl/l34XCYKza3trbg8Xiwf/9++P1+BINBbulCn0OLt5i2uFoxyACKzCGlYsRUi5haGVwcSJ9CAn16X7vdjt27d/OE3208vt2ZgQw88/m80Cuyu0M+efIkt/Si602ed1SF6XA4YDQa4XK52CfNbDZzFSy1qyKbEtEg9acF1gbZkkHLg8FrO5gep+Mnw1K6FmJ1JDFglNImFtPj8fTp+MRjUBSF2dBqtYpCoYALFy6g0+kgm82yRYnFYmErD9qEkJcXLcoGg4FZUtJEkmkxdaNYW1tDNBrFt7/97b5m6sTYUupWZEoJKFJ6jkBdl53sefhp/bY7g9ePGGx6Num53Lt3L29GyRR5Y2ODdWUEGrxeLzOIxPiRHnMnNkv0daS5g46PNgz0HiKIEu/NTnKIK8VOzy0BsVwux504yOmf5qNoNMrg5dnPfjasVitvCHQ6HbdxEyUCogxENFgWW6OJx0zsqKibpSrZ7nHrkM2VEAqOQVVN0FQzdLILF85vQCd1zXv3778Gf/aX/+vH2rm+6lWv6Hv9O97xjp/Ksz6MYfyweMrBWi6TxomHf4ADB/ZBlgFV00NVFOiNZiwsLuPs2fOw2h147LGzuPvu12N9eRnHjhyCwWLih73ZqsNqtXR38To9DOTZpZOgyECjqUBumaCHERIUqFobZoMRzXIZOp0BMxEP9t19J2RJD0m3nRLqdHqaCE0DVAXQdfDql96CN7zy2ZAkCblMFi6XC3pZRrNZhdFkgtLu7f40WpyNAFRoEqWiSMd2hdA0SNBB1bqvF/vijY2Nwe124uLFi7j11lu5NHxycgKf/exnIcsybrnlFjgcDoyOjnSvby6DXC6Dubnuwjg3dwljY2Ow2WyoVCqsGxobG0M0GuWKM7PZzEycaGq5UxP2nTRXV4pBQTGFKK4XX3MlkEMTN8WgRo8qXAcj4A8hGAgziGP/OXnbSy0ej7M3FqXsSAy+sbGBWCzG98Tr9SISiTAD6vf7sbm5ia985ctwOBywWq3c49VkMsFstvJ1FcHoYPpY/JnY+5Oum7iAiX5wg+BsJ0++Qd3R4DUnw1L67MH7Q8c4+D4iEBys7Jakbsstj8fT9zNi7AjQkf9cPp9nw1iyQgC220HZ7Xb4fD74fD54PB727iKrD1qwzWYzCoXCto+frEe7o0KWdF0WvXc9dZLcZc16X2VIkGUdoGo9jy0d1M42sOG2bOjXcNK4UxSFtW6VSgWLi4vMDFJhh9fr7WtULsoa6FwHdadXsrMQNzo7pd1pw0L3TaxoFv9PoE685+I4JKsR6pxB95lahtXrdRw4cAA33HADt26izzh37hxnAAgIA+B5fPDzBtlBMbVJMTjftNttjI+Pc1/UTCbDqVhNU9Bq1rG2voJQOACrbTc++JE/kT74kT/Bz1Pce+992ktf+uJhynQYTyqecrD2n3/zHVIul9NisVjP48gMSQOa9Sr27d2NdCqFr339Abzuda/DZz7zGRw4eAz/+vVv94CGG416HddddwybmxfhdjowOzMFvayH3ihBVRW0Wg2YLXooahNdkb8ERQLaLQUGgwkdVYMGHTptDXq9CmgdtJptYTKRAaXb21BpdqCpCiRJg9LR4LJbIKltQNJBrwOUTvNxmrTetANKgXYn/u2F7/HWaxpUYbcstkWSZRnxeBxzc3O45ZZboNfrsbi4iGAwiL179+Ly5cvMAFE1nJiC63Q6OHLkCFRVZRPNVCrFVX6bm5vc84/MV5/2tKfBbrdjdHS0V+Xnhd1u7xP3ir5XP+10348bg+wEgWIR6IyOjqLZbGJmZoYXLnFhoQbvlKoqFApYWlrqtRaq4syZ0/j2t78Fk8mEZzzjGQgGg6zXcbu9nJ6rVqvwer0YHx+HxWJhBolaYNVqNV6kqKhE7GohgmeRRREX7p+mpQl95pVsF+g4KZ1K/xcBK5n4er1eAOjTXop+geSrlcvlEIvF2Mqh1WoxM2cwGHD27FlmW5+q2Cm9L54fHXetVsPW1hYikQinMEW/NQJZ1PlB1JwNjtcf99iudA/EVPdONhqDjChZu5TLZQahmUwGhUIBkUgE09PTPCeI50QSDBoTsiyzXYxodC1WmT6Re/SjxvPgJk3TNGxtbfVtNpxOJ9797nfDYDDgkUce1cgUmrTTZINis9kQCATwkpfc9VMFTkOgNoynIp5ysAYADz/8MA4ePAijvrswQlJhMhjQrFfw9JuuxzOe8XSUy2X81j1vg6SXoGgqvvud7yGfLyKbzmJhYQnf/c734fF48LnP/xt27ZqByWTE+MQIcrkMJqfGYLeaEQoFoJN1MJlNqNdrUOWun44kdeFTR1Wg0+lRyJd6DdGNUDvdCUfSqdDJEvTQQ2tpMOr10DQVHbWDZqvGZpLaYIpTIvCi7sio9ZxIGLSJzbRpcZJlGbJOB0mWcc0118BgMGBxcRHHjx/HxMQEV+T5/X7W/4j6KhFUmc1ds1OLxQSv191nStrptNBqNeBw2KDXy4hEQkilEkilgEQiBkmSkM12Pbne85738CJKC9RT0cj9agdP8lK3ehhav6aMHP1JJ0jXX9R0BYNB2O12Tqfp9XqkUilsbGwgGPTDYrFg7969sFgseOihh3DffffhxS9+MdrtNs6du4D5+Xn2kNu3b1/Pzb5raWGz2TA+Po5SqQQAfcDb6/UiHA4zEAHAlbeDlaTA1dUj/sjre4WghfpKC7OY1iNQR5sVYJtVoZRpJBJ53PlS43kq9iAQ1Ol0IO/QH/TJnufguYjHf/ToUTb5BcBjS9Rmiua8P+z6PREw88P+XrSQEW04SL9Hti6dTodtMkhu4ff7MT4+jomJib6uDmSSO1hMI8oPSAO5trbG91SsJhdTnk/0/HZi8Un3l8vlsGfPHgalU1NTDP7b7TbsdjsziNSHlzroiJ0TaF64eHFeq9VqXGRD1bvVapXlAFSBfeedLxwCrWH8XMRVAWu/9mu/hkuXLiGbzcLnC0AnyeiovWqmdhtqpwODDtBLgNppwyBJuP3pN8Jo6ulqFBXPe87NaLY6qNebWF5dQzKZht3hgqpJyOTqOPHoHFwuFxYvXUYkEsF1112LVDqBg/t349y5szCbzdi/fy9cLgsuXHoYHo8L+/btgWzp0ueK2oGkddsSSJIEBR2okgYJGvRGA9qdZk9YDm4y3y18QA+kdStXt1m1nXVrXe3MdrpD19spqm0FTqcTmiYhn88jEomwZoiqIMm5/ODBgyxyJ7dzcWcpMjAkwqWJyeFwcGsU6vF4zz33YHR0FI899hi+8IUv9VlgDGrQfu5jB73gYGqJ2K0uqLU8ruUVALhcLvais1qtqFRKkGX0paBoESqXy/jkJz+Jm266CXfeeSfi8S1cvHgRsixjZOQ2HD58GKOjo7yz7/Z7fBTLy8tcFTk2NoZGo4FotOtAT62vbDYbV3S6XC6EQiH21aLF54c1J/9ZxE7gRtTUiQv6YIp9p78V7yH5k6mqCp/PB5fLxRYtXSb1yV2DQf/CwXcjlpksKERbFwL2g9YWV0pXi+95pWu302vF9x70WKQxS+2naBNCRsbUaaMruXCz9kuskgb6ZQeivYyogRN/T8U+oVCI/z+Y7nwiMoqdrgeNHerTWalUuOKZrj8x04VCATfffDP3URVNrUV5gmi+TO/l8XjgdDr7WveJ15aAXbPZZCPiQqHAlc6UvjcYDI/TuQ1jGE91XBWwdnlxAYuLy9DrjVwZKMsydJIMVepAUVVoqgqD0QStI/OEoUhtACrQbqPZ6Ro7SiYNRw5MoblnHKqiwWSagKpJuO6avVA0FQd2jWN8cgJf+cpXsbG+hUI2B5fLhWZDxd/83T/gRXe+ACabHYlMFmONNv73//4EPF4fbDYHds/O4PChvZChdcEbul1Jms069HozWh0VRqMF7WYHmqpBJ8tQFQ2SBBgMRihKG5BlKGobirItXtY0BQa9oU/wL0m6vp0egb1IJMI2AdlsFkeOHMHS0hL3maRds+gRNtgwWdSLkBaItE/iRF8qldh9vlarsQFnvV7HxsYG9u3bx+7pVJX5ZEPUBAFgxomqCkWbDGIUSQBPAIvOj85JTE1RDKYIxQmXrlcikcB73/texGIx1Go1tmUAAEXZ7mNKVX4klHe5XDh79iwkSeK0XDabxWOPPYbl5WUUi0VmxD7+8Y/3acWIQTpw4AAOHjyIpaUlnDhxAjfddBN2796NxcXLOH/+PKrVKhRFwdjYGEKhEKxWKxufer1ePgeHw4F6vS5Ymbjh9Xrh9/sf10tVbIdE154qNOk1tHARCBTHG11L8X0G+26K93kwnbiTaHwwdmILd9JMDrZduxIQ+knGZ98xA8hmszh37hxuv/32PoAiApBBr7ydWFCxwpHGqHgNRY2o+I+C5k6LxQJJkjgtTL561LGiXq+zCfHo6CiCwSBbooim11QsMHjedGziz3cCheJGgSw5xAp1USene4KM504M8uDYnJ2dZd1iLBZjFlCv1yObzaJQKABAH3gWsxlXOsfB8bnTGKU5hKqex8bG+rznyMZkfv6yRjYu5HVI7J0kSbBarTAYDHjd614zBHXD+IniqoC1o0evRSgUwV9+/H/g2JGj2Lt3L8LhMIxGI9xu97b3kdaBomlQe3OepvYWTF2vR6jShk6S0G42YUDXBkJrNyCpKuwGCbJBD9tUCLKujZfceTtkgxFKp/tArq/H4PPfjtFIFA67GxcKNciyHbJsgwQzdJIV33jwP3DmsTlsbK5hYnQMTqcdtzzzZjidHpRKRUiSBoPJCE2nod1pQZYlQFYgSzI0udsuCIoMVZVgNFjQbne9hfQGPdptBTrd46uy6Ent9jLsLgIve9nL8Oijj3LJ/+zsLObn59FsNtmrDthu6k4l7WazGcVikTVQJMgmcEPVcTRJNZtNHDt2DBaLBdVqtU9rJO5aAew42f0kITJ2JA5/5zvfiRtuuAHHjh3j1kNULUgTMfB4w1nRX0o89sEqvp0maJ1OB5fLhRe84AVQFAV+vxeBQIA/z+Vywe/3I5/P49KlS6jX67DZbPxZ7XYbwWAQ+/btYzuAra2tPoZFkiQ4HA7MzMzAZrNhY2MD6XQauVyOj3v37t248847EYlEuJ3X1NQUFhYWmMGh3T9Vu5Kp6g9+8AO0Wi32HwuFQggEQti/fz8LsKmYYGxsjLV6sixzIYDYf3FQZ0aAiKxYKD0kVoOK4nVxE/HjFKX8PIXotSfLMiBLV1y4fxI2k+47fU+pRLEKmjYtIgCktkuJRII/t91uM9Pk8/kwPT2NmZmZPvAggkkyyqVjF+PHYb1E4G42m5ldNplMmJqa6gP3Yr/iJ8LO71QcI44lsYiCgCDNeWJqU2T/6BrTeH6y42PQqkfcGIr9jjVN43Q+OSEA/VWt8/OXNepi0Wq1kE51W5FlsikmLaxWK8LhMF70ol8bArthcDxlYO1//a//pb35zW/u9h/QNDz44IN40YtehDtf9OKuoLVSxMbWJk49dhrJZJIfwF279yIUCsHv90LWkaBXBlQNnY4GcFpBBxVyt5ITOuhkHVQFMOitUJQ2Op02DGhB7j3g05MRtFodGPR6lEsNbK0vQHfjUbzjba+BpnUnAJPlduRzFXz1a99AJBLBI488AgUS1tfXcejQIUQiEfzzv96PG264HrV6Face/QGi0Qhuv/3ZkCDBYDGh09ZgMxhRrVYh99ifZrMBWQK68xBVPPW3JpJ6ZsAjIyN44IGvA4Dgtq3hhS98Ib7whS/gu9/9Lp797GcjnU4jn89zP0cAiMfjuPXWW/Hc5z6Xneqz2SwuXbqEpaUldDod2O12NBoNXLhwATabDUeOHIHZbIZer+emz+vr6+yBBoB7Vz4VxQWD9gntdhs+nw+Tk5NIJBJYWVlh24V4PA6fz4dIJAKr1cp+VORsL1pniKziIAswyFIQwDUYDHA4bOxaHggEeEEgYELXSKy2Eyf8UqkEk8mEsbExTE5OblcRDrAX9XodIyMjGB0dZQ8zu93OFYJiNeT09DRuuOEGXuTEalGdTodUKgVFUfDCF74QFy9exPLyMmq1Wg9423DnnXcCAPcE/cQnPoH7778f9XqddWChUAgul4tF8ZVKBTabjZme8fFxhMPhvkbeBEJp3NI1Fns97uTT9YsUg4uwJMns4UbX4cmEeA0p/Sg69lssFpTLZaRSKQZ1VImZy+VgNpsxNjbGKXEaGwQSBtOkg+Bi8P5QPNH7JBYM0AaC0oxAV2vIEg+hMTyAvo3ileJKKWF6ngjY0POo0+lw6NAhmM1mNh+mTRcZjYuA7clKOcQqb/G4KAaf/52qe+me0jxEczzZCHUZ+FkeF2RHc+nSglar1bi9XLFYRKVS6UkmuudpMlngdrvx67/+kp8bYPfBD35Qy+Vy+Mu//Mufm2P6ZYinDKwRUAOA17/+tdLy0qp24fwcAv5QV3TtDyHgD2F6us4LuNFohMHQbeS7ubGGzc0Ykok0Wq02bA473G43Zmdn4XK5YLJYu5qyThsdrQNFbaHre6YDJA0GYw8MKV2bjU67DYNeh06ngkjQgTff/QoAQKtVg0FvhCSpaFcrsJo0vPKld6DZ7uDpTzuEdluBLOlx5sx5nHvsNFr1FkqlGs6fv4Cn3XwHdu/ejVgshkwqi/9z35cwPTkKs9mE66+/Ho1GV8C7d88eeDxdTyUZ24LdLnqTuibAkgZJ6uqS9Ho9zpw5g1KpBJ/PB51Oh1KpBLvdjl27dsFgMODFL34xpzjsdjtKpRKWl5eRz+dx6tQp3u1SdRaxmW63m9nMXC6Hv/mbv8H58+exuroKAJBlPY4cOYLV1VXs2bOHJznRJ+3JxGBqstPpYGZmBl/+8pfhdDrxpS99CZlsFv/+9a/jZS9/Ob7xwAPY3NyE0+lELBbD3NwcNjc34ff7GQR5vV6MjIxAlmXMzs7CZrPB5XJxexgxXdPpdABJgiapUKHg7PlzsFttLOwn5kxs+TTIEompQmC7n6Do6yX6R4l6LfFYtv2hJAZltBCSiz8tggTISasFdEHn0tJSX5EJVQLr9Xp2iD969ChqtRri8TjuvPNOHDx4kA2C0+k05ubmUCqVcOrUKeTzeYyMjGBubg71ep11PM1mEz6fjxlGSsdSb1CxjdQgOP5xNFk/6xAF9KqqAr3jDYVCfUzXT3oeNIYoXUYecnTPyGyY2NeRkRFMTc3g6NFwFxhpQLPdYD0rgQcZEvQ9KxKtB9C2fcu6xt3994DYJ/E+adA06QkdvwjGSBc7NzfHz6E4zol1pWKeH/X+4nEObgpWVlYQCAT4OaWNpNFoRCwWg8lkwqFDh/qMuMXn8KkcJ+I4H9Ql7gTmBsGnKFEQdZzivEJBsgqdTger1Qqr1YxwONh3LEB3/tbpdJifv6zV63XesJEfHlUlU0eSpxrUffGLX9ROnz6NTCYDp7PrbUfZoWE8tfGUgbUvfvGL2ste9jIeCN/7/ndx5MgRjI1HkUzFsb6+jkQiwT3XXC4XotEoJicnYTJZMDk5jWh0jGl0sfKoVqvhzOXuop1OpyHLMiYnJxEOh7kZOD3crVYLqqJAU+mh1wHQQVVpwjFs66g6bRhkPSQF0MsSoHWg12mAWsP1h3fj+oO7YTAYUWnUccN1+1CqV7G49BgkGBANexENBdGBBKvbg5amw8pmCtVKA1vJRzEzM4P7v/pVtNstTIyP4o7bb0Uw4IVBp6HZqEKGBqvVimazicnJaTzzmbf1iiL2o9PpwOVyYWlpCYuLi9DpDHjooe9wU+parcZu/FarGV6vFwcPHsSBAwewa9cu6HQ6VKtVxONxdounh79arWLv3r3Yv39/j91KYWlpqa/IgKwmxFTZTxokYjabzT0A0l1MbDYLzGYjXv3qV+KOO27H2972dpw5cwZnzpzG4cOH8eIXvxiHrjkEAHjD61+PZDIOq9WKZz3r1m4j+dU11Go1ZDIJZmNTqRQsFhvS6TT8fj/27dsHl9vNbXwIAMn6bTAlLg7ihDvo+SayBWJKll4v7qgHr9mgr5RYEDKonxkEBbSpIcYklUrh4YcfxsTEBMrlMgwGE7LZLDOPYnsyp9PJthjE2vj9fjzzmc/s0zoajUZm+xqNBnK5HJaXl7G8vIy1tTUW2ZPBrdfrhc/nY70U+dM5HA626aDUHqWuiFGgEKv0xDSsyIyIIIDuA/2M2dTuxYOux0pA7Xms4UdXY9J1F8eqjO6/drMFvayDrNcxG7pnzx62uel0OrBYLKyPAsCtlEjvmU6n0Wg00Gw22SS2UCggmUzC5/NhZGQEh685BJvdAp1eD0VTIcOATltFtVTnsabXmQAokHQyNFWBpnab3+llA6gfngql27pP12XxNa1bHa0pADQ9dJIOEiSo6EBVFehkFbJEmQr5CV0fYgUBIJlMIpVK9YEx0Vvt/2fvv4Mtue77XvSzOu8cT05zJgcMZgAMMkiQFClLFEUFSiIlyrIpS5b0fF3yK7+ydeVrv7r1fOvafmXXu5ZtSrZ1bUlWpkTSlJgzQGQMBsAMBpNPzvvsHDqt9f7o3Xv2GQAkQQI2ZeM3NXVSn316d69e67d+v2/4dtmg34pFPD09zfj4OIZh0O12uXTpEgcOHBiIN29sbAzGzDCOdzgJ/27i1vFx6/m92s9e7XvDLdpXa01/6/PU4n1E/+NNCMPw3DQyMsLo6OgrMKPxs3bp0pUBYaLX67G1uTPA1kkp0Q0x6Gq8Whv2T//0z9Rzzz3H9vbmAL6SSCSYnp4erL+GYezRX3wr3ph4w5K14UQN4MyZM9RqNV566SXuvfdexsbGBgtZ/FB5nkelUmFhYWGQyJmmSblcZmZmZmC1VCqVSCQSHDt2bMCKjPE+jUaDjY0NFhYW+ot1gmw2i+M4HD58eGAIHrfg4kVK13Vs20QFCqEChAgjzTRNEKo+Rg0dpIduQBh0SFoa+2cnMYRB6Ep+5Rd+DqUJhKHj+yEjuQRr65usrKyiyS733X079Xodr9fjT/74D/jIR/4GhVwGTTfRhMILQiYnJ1lYWGBpaYk77riDY8eOcfz48UGFIwaoAoMdetxOuXHjBktLC1y7do1nnnmGz3zmMzSbzQFWJbbA6XQ6hGHI/Pw8hUKBIAgoFAo0Gg2Wl5dpNBoDxp0Qoi/O6w4SNvjOqyXDVlRBEFAqlahWqzz66KMo32N+cozF557ln/2DX6Nar5NIJPjqX36KpNBYuHqFr3/96zx79ml+9sM/x6/+P/8ejmPR6rT55b8TqYpLFL/+679O0knwe7/3ezz33HOMj45QKpWQMmB1ZYmrl17GD1y2traobK2TSc+DCPrCxt/blfphMHrMgLMsa0BK+cAHfnLwPMTtsRjDePfdd+/Bmg23s+IETKmbNmCGYWDb9kB5/7777hs8q3FlMSbC7O7usrS0xPXr16lUKoNxEe+ux8fHkVLSarUGciVSSnK53CChi9s98diKK5VxkjectA23vePkLq7eDI/JOEkcxt19NxFXs+JrOswqju+P7/vUajWCIKBarQ4suzY3NwfeqOPj40xPT5NOpwfzkO9Hmo6h0gk9iVIhuhEgTECXSKEhpE4YSkypoaEIwgA0AUYSV+iEykQz+tUkGaApiaZH9n1CSZQWRNZ9miIIQ4SmoVkmXhigqX6V/5tcouF7MOyA4TgOBw8efAXpY1gy59vZ6N3aMhz+fJgQEd/veJ6Kr/1wFS2u5A2Tlr7XK7tvRgy/5+HOwTBjNyZXFQvlPdVj3RCDrsqFCxdVjJ388z//c3zfZ2pqgkTCZnJyclDJHX5G4jX+wx/+8Pf2xPpXMN4UggFEcgnLy8v84A/+IHBTqTwu58cPXOzbGP8snphj8cZLly6xtbXF+npUWZmenubgwYOUy2WSyeRA+Xx6enqQyMUg2Gq1ysbGBpVKhRs3blCv1ykWixw4cIDp6Wkcx8K2oktgmTaBD77no2kWhqGiyU6F6AKkL9A0E1NYEIY4tiIMW6hQID2FphmMFlIUM7McPTATaTEJADEA+9/ER0Xl61gTLJ1OU6lU+Kmf+ilOnz49qG7V6/U9O6Nh8cswDDl06BDHjx8dlLsrlQpPP/00zz77LK1Wa0DVX15eHvhs9nq9wcSbz+fp9aIHbW1tbZCkxVZB8eIJry7PAN+e5tcwC9FxHBKJBPfeey8vPPMMy9cWmShmefBM1LqrN1ooTfDHv/3RSC+q5yNlyL/83/8x/+nf/Qa5fIGXLl7CV5KTt93Or//DX2OiNMYXvvAF/uvH/yvve9/7+KX/x6+QTCVQKH79f/tHLC4vk8/n+fEPfoj/+olPoAmD0JcIKRDq1YSMv3ciHgsxcaBcLvPOd76TtbU1jh8/TrfbHficDi9U8e8Nv87wfRuuHMZYmTjZu9UIPvbEhKhdm0gkmJmZYWZmhne84x2DBTtOvFqtFr7vs7CwwMrKClevXh1gsNLpNMVikfn5+UEF1/d9UqkUzWaTkZERRkZGGB8fHwC242OG28txxW4Yx/jcc89x7do1jh49+m2zEb9VxC2ruCUa63HFor2JRIJarcby8jK2bQ8Ss/n5ee6///7BMxsvaJ7n7akUgupXyiL4hgoEaAqjTxhXmofn+wgjg+mUqFbavPjSVS4vLFBrdWj3QpQkqggKhSYD8ukERw/t48jhOabHCwjlEfhtdA1AEPjRHBdVIkO+mb/xMHZzOPmRUvaxxuVXVKm/3URteFy+2veklDiOs2fcjo6ODrTharXaQM4FGCTTbxRT+K9C3PpcvxqR5Fav170WX3sxqTEjf3jDlM1mEUKQz+f3eD4PJ8XDJJfvdW3Ov6rxpiVrJ06c4MqVKzz55JPMz88Pdu63VmqGLW2G9cFM0xyUdHVd58UXXySdTrO2tsZv/uZvcu3aFdLpNLfddhurq6uUSiUOHz7M3Nw8x48fJ5PJ7LFeuv322/fo93Q6nWjn2wtYWVmh3WmglCLppNg3N8++mX3kCnl6vS6mY+IFLqGEXs9FMzV8GbE9daUjwxAdSRBEg9S2dPyg2384NHrdHoZuRbvpfvVQKfoSICYnTpyg1+vx6KOPcuedd+4BtseVglh0dX19nUcffZSFhQWUUhSL+YEXoW3bg7bA/v37B2zLX/3VXyWTyewxVl5eXqZer3P27DmuXr1KKpWiWq0OHsy4nA2vXkn7difjeFGNJ1KQzM7OArC7uYaX0Aldl6deeI6N7QaZpM7J205x+sC9PP/cOXTfJZNMUFMCt1ZHAj/7g+/hxXPPU9I0/tU/+X/zL/8//5St3QrbtV3OXzjHP/+X/yf/8Nd+jbNnz/KNRx7jV37lV/jABz7A/gMHSFtJXjz/EqvrFebmD/VFj/9qTO5hGA7web1ej7vuuouvfe0Rzpw5M6h8xaSSMAxpt9sUCoU91Y743g23Y4ZB0rfafMXtyWHm6LB+WlzBiqtF8XG2bXPkyJFBWz/eiMUbqaiFvcPKygrXr19ndXV1wHqNq3OmaTI6OjoQhm61Wjz3XNQmh5sbwBioH1eh4wrkG6EVOOxJuba2xrVr1+j1egP8XqFQ4PDhw9xzzz17AP8xlnD4esPedrdSCl0DGUqU6DNRpUAPNTTVr/pbDiu7Ozz14gtcuLxC4OloTjpybgmdSKxS05DoKCmQmkalI3ns3DaPn11iaizN+37gQcYLRXy3hmUINBUgVEgQyqhK901iuK0fv794XogB8nHF5tYK2etJ2uJrM7wuSCk5f/487373uwfHxEB9pRS7u7vMzs5SLpfxfX8g7xH//f8Z4tXIPbcKDcdJ2rB3a7zB0fQ+3EhFz5ImtD3J7s05IUTKAMtK7CkaxO3neF2/1TbwrXjj4g1N1v7sz/5MfeADHxAQWWz8s3/2z9Tp06cHbQt4Jbvo1XR2bgVrCiGYmprg3LlzHDp0CMexmJ2d5cCBA9x77717qgGeF/DFL36Ra9euUavVqNVqTE1N9Y+fZ3Z2tr8by+AkEvhKMLF/jqQN9eoO5555jmNHZzl37iz/6f/+bRrNHXZ3tnHsFCdPnuLhd3w/J0+dJp1Lg4iSMalChK6jgv7krBuEfoBSQb+NFKIIUShMQwMV7YYRYiBX8eUvf5mDBw8ihGBzc5Pz589z6dIlarUamqaRSqUG1YvYyy9aMAq84x3v4vDhwzddF/oJ2c2yt0at1thDHBgdHWdycppSaYTl5eVXtDm/E7upV5soY6xJDJyPF3vXdTl55h7++t/86xQzOZKaYGVxiZcvvMTjj3+DK0uXyI5lOPfCIgWV5gff/Q5OnbiNT3/ms3zy059jZKzMSy+cwzZhdnqK4/OT9HpFzp+/yH333c2nf+936PZ6mL0Wv/Nvf4N/9y/+OZphUBqdYP7wQU6ciiqYipsWOcNttrgFPNyOG/56uO0zXFEYroDG/pDDBIb482Hxz2EW6TCx4NYqkmEYgypsXJ0exsvF5xIzDGM9tuGqx7AF0q3G73G82veGEzvgFcnecCXuVr/ZeHcfhuFgQyaEYGQkalefPn16z3iJE8/YCuzChQusr6+zsrLCxsYG09PTr8D/xffmVmmMN0J6xrIsFhcXCYKAH/mRHwEi7OfwvXo1jbTh13jN6yw0JAGm0ZfxsC1cD8Di0vUNvvjlp3GliSclga9h2mCbPSyhUygU6IUe3Z5Lq9HG64U4qTwBOr7SQUoWNnf5xBe+yvu//wHKGYdQ+YCBVDq6bhKqaAP1rZ7pW8fF7u4uV69e5d57790zBuPjvt1E+dZxGH8MgoD19XVGRkYGLfTNzU3a7fYefHKtFrnTDLswxNf+r5qMzHcbr4WVHZZCgr3PcCh9EKAJbc/vAIPW/0svvTSogg9rLsbX+lb5m1t9hN+KNybe0GQtTtTiOHr0KM8//zwnTpxgenp6j/L4t8/WkSi1V99pdXWV2dlZrly5wp13nOpP1oIAHylhbGSUqYnJQUVH06KH3/W6nHvuWdbW1lhfX2drbYWJUoF9M+Nk0hrZTIpvfO7LjCRCPv25r3L88Dy1RppL0qXb6vHoV7/Ko197jN1qk/sfup/3mZ6NPgAAgABJREFU/eiPUa21yOZzeJ7P5OQEo6OjFItFkn3PwDAIsCyHMIwmEiVjD0iBUtGiXi6XOXHiBI888siAubmysjKQsrj99tv7VcM58vk8tm0PjMiHE4Vut/sK9uWtAo7xQxeTGzY2Nnj++ecH7Yw4YYnB068nXu1+xmXzOIGJqyW/8zu/w6FDh3jx2efY2t5GWAatVgvHNJg5eZK5U3dw4thxDu6bIZNNU2822dnZ4cPHD5H75Cd44blzjE/kSeg67VadF3e3qDV95mbKtHp1Th06zrlnnmVfIkUyk+bi7i4hBqur1zhy8hCaHiA0HyFvnnO80Metl3gRMU2TXq83kB+J8WHx78St42EA/LCo77Au3PAEGk9wsVVOXEWNE7NhplhMMshms1y7do0nn3ySM2fOvEIyIH4+ACYmJgYJ+60G7m80W+71jpFbsU7x+/B9fwAZiF0cHnzwwYEW3m//9m/zxBNPDERg47nEsizK5fKg6vZmnHNckdc0jUQiMUg8h497fdhOiSIkVD6WriMw6KkEm402//Uvv8BWtQloODbcdmiC++48wUgpjaYCLN2I5Bt0iabruD1YWN7ikcdfZGW7CVoC0MDOsbJZ5+riBoWTBxEqQIoQYYAfgi7Et4VZG2bGhmHI9evXB6Sl+Np8JxWVWzca8WtZlkWpVKLVau2RO4k11oY3O8M6h8NJw3+vMf4/Vkhs2xxc41vlYuJnL57j4mf2rXjj401rgwJ7bl6sgzO8671VBfy1IgxDRkdHCcNwYKYdMxzjKpKhW/3JQvbbeL1BVcvzosqW41joepZiMcfx40d49NP/haOlaxjVr9Jcq6Byed5xao7nv/6fqa11WFu5wXa9jtIUzeYu6UKadqvNg28/xeGj88zNjvPwOw6B0vqVI41Wq8XO9iZXLl+LrItSzkBdvlgs4jgWju5g2TcrTXNzc0xMTJDNZnnmmWe4/fbbefe7383IyAiFQmFAhx4WhRze2cSVjfhhiq99nKCtrq5y7do1VlZWWFhYGMh7xIv54cOH2dra4vz58zz44IODFtobISo5nOxEumHRec/NzWFZDuubVY4cOcH8/ByV3W0CCb1Oi6ef+Aaf+fRVpBJk8zleuvAituNw26nTPPjXfpj3/OhPMz5aZmZyAl0pwp7HjetXeeHcWZ588kk+9+TjlEolFpdXMLstzrztAUrFEa7cWEAEMcNQwzB0rly5wqc//WnuvvvugXjuwsLCQG5huEU4OTlJJpNB13VWVlYGWLK4HaTrOvv27RswcodbYfH9TiaTZLPZPcLD8WQYMw9jnFQymcTzvIHu2nDyNfDHHKr2maZJs9mk0+mQzWapVqvs379/8Ky9WiXuv2XcKmT8atW9YcbtcAs2rpzcc889A8264V1+fO2AwX15I7QCh4Vhbdt+xf0YjluxQ98sWRCA8gKSTpJWR4Gd4RtPXuAbj59F6BYjhTTvfsfdzE+XSeoB0u+hy3oE9FcKTdcJ/ZDQFZi6yaHZMuXyO/n9j/0lW40maBYohamD1+miI9CFEVX2Aw2hiYh88DrvnZSSfD6/Z3P4Wlp73w4bdxj7FGOm4g1T3HaNK7OHDh0aSMrUajXuuuvuQcVnuLr3eluwb8Wrh1KKxcXFQXUzjhgeEeOR42chHhtvxRsfb2qytn//fp5++mnOnj3LO97xjj1K2DII0fRvNZHKPTZO8SJ27do1bNumVCrRa3f6wMdgj76P3W+7CaVQYZQoyjDA0KKF1wsCslmLsaIkb9hgzOGrBD2V5tz562xtNPFUNjKHR/GT7/9xFq+9hCVCjh8pY5ornP/6f+SlJwuMjs8xN3+I0ZEp8okMuYk8+yfvw5MSpSIxX6Fr+EHAzs4O128ssrCwgNP3ezRNk5/98N/A931efvkiO9ubfP6zn8GyLC5duRwJdOoWEkWpVGJsbIwTJ04wOjrK+Pj4oMKwubnJU089xdNPP43rukxMTDA+Pj5oJy0vL+N5HrfddhszMzMcPnyY6elpPv7xj/Pyyy8PrJeGq3CvZ7F7rVZPjCeJ738mk+HIkSM8//zz7Gyu0axV+MxffArXdW/iKkyDmdlZin3W6ve/531YloVlmBjSQHohN64s8vhXn2S3XiOdyxJqEjtT5MQ7383D+RyjpTIH9s1TLuTxen4k/fJHf4hwbESgIcKIQWea5kBk8/jx46ysrFAsFgdJVLPZpF6tkUwmWVtajI63bLzA5+SpOxgfHWPxxrWIuSYVK9evRxjChMOBA4fYt38/CwsLXF+4galHSYTn96LFDjhz5h56nS4XLlxAEv3N2BO23W4zMTHB3Xff/QqgsNBveiQO4zEfeOABnnrqKSqVykA8dxgnNazJ9WbHqwGghxfR4RbxqyVtw7i5W/1wh9v1cdW2O6RB90a8x+G/M8wkH8bt3Hr8a2ltvfLFNSzDxnM1pMjxF59+hEtXbuDYOu9822nuuf0Iym2jB02MUEMKga9CpB5h0yQCoVmRrpqSCC26BqVSiUpjF4WNphQEPaZGxxFhgAxcbDPCufmx8v43yWlubffH1yAmiLyaCOzrSZKGN6HxXBNj4hYWFtjZ2XnFxjSuPnc6Haanp/e0415trLwV33nE+p3xdR12NLlVcidum/7yL//yW1nymxBveLL2h3/4x+qnf/qDAiJ1/k67x/jYJIF30xvS930s3cKXN/vfw6zDaJcUDtTUowcZ5ufnWVxc5D3veQ/PPvsszzzzDPVmm1QmB5qGEgJNCEzdQsmYitxnI4YBOgIhDAQCyxEkMlna7nXSRoJnnrhB4Ds8/PAh/t2//fvUdzy+/Pg5Xrq4iLAsen6HowfHKRgtUsYCXnMFKVu0eh47OxbNqwWElkeJLFLLEIgUykiRK48zNr2PsYk5Mrkyc5M5ZsaKnDp2IloA9BDdsAg9k+2tCoams7CYwNQVgQq4/4F7aTU7pJzIcPjCpYt84Ytf5IUXXiCTSQ1kN4IgoFwuc+jQIXZ2tlhcXGRiYozTp2/nyJEje1pG7XZ7wLAzDIMbN25w48aNgYRDbBa/J1FTr5G0ib0L6K3HC+0mpuim/EHUxkilUvztX/4lZmZmBgtiu91mdXWVSqXC1atXI/JHu83nP392IPoaa/vous7+/Qe58967GBkZYd++fbiuy9raGrVaje3tbc5fuMjOzg71ej1qS5oWE5PTKF2j3myQz2UIfJdDBw7i+h61epMfet/70XU9MmcXim888ihep810uYgT+Hzy4x/Hd7tIGfCfP/qbjJcKZFJp7n/gXl588UVevHCJdz38dnZ2K/zhzi6L6+vks1lSmTRLq2s4psFDDz0Eps78oYN8/nN/yTOPPsn73vd+fvpnfxYrmeDy1StsbGzx0vkL6MJA7zOHDaUjJShiWyIXTYsETn3fxTCsV+iSvZrbwKu5M7wZ8Wqvf2sV5pvh5m4VHb1Vzy6eP25tp367eKWIj/kq5y36SYxiT7v2VnD1t3p/3/TaCOihCAyTz37pCV6+ukwxm+MH/9r9zEw6eGGlr60W/e/TPhFI9FBDKB0RCGwjgYuLJ3w2mw2ur6ygZJqII+oyUi5QGMvgGy6mpvCkxAh1NGUghdxTXbs1cRtc6/5b0nWBMAx0DeZmp0kmk3vu2esdT8NjM/4YJ26O4zA/Pz9IEF9++eU93rZxBTmu7gyT2G4ly7wV31lomkGv5+2BfsDeymVcDX0jqthvxWvHG56sxYkaQDqZwLFNvvbVL3Pg4Hy04yHEcswB+FmggYhEHQcYHQFC0wiV7E8SMpLN6LfTwjDk2Wef5dixEyjNRGnRw2qZ0aLl4SMMPYL094GTmDZIDc0XGEKRTmo4OhhdgS0NUrsJLDeF+fgOL179fWqZKDEohR71VhulB3TcXUZKimLOxsmNYugF/DAkVBKUgTCg292kVrtEp9PB9wLq6zpqaYRaZoReYNPxbLoygW4XGRmfI18qMjU3Tzo3wth4muLoOAePT6KkgSYshNARQqPXcanVdtEdHcNW5Io5xsfHSZopej2PhYUFEokErVaLQ4eOkMsV2NnZ5T/8h98ekApmZmY4dOjQwI8z1q973/vex+7u7kBNPZbt2PPwxUmZen0P5DA2KcY2TE1Ncf36dVqt1k0h4yEQ/NzcHJOTk9xxxx0DlX/HcVhaWuLChQt8/etf5+tf/zoPPPAA29vbPPLII7iuO5i0x8fHSaVSTE9PMzc3w3333Teg+K+trfGxj31s4K+qpGB8ZJwXX7iAaZrUazU6nc5Ar++5s2c5feddfOORr+MqBUmbe9/1di69dJHK2go/9/4fwBRw6doCf/BHH0MDbEvj0cce4cTxoxydnyBnh2SSCZrNNkY+gdQM/GaDVs/l6sWXabRaBCrkj/749/jMf/1zer0etU6bj/zyL+OkHUIR9q3VdDShMFAI5aPxSmPx2KIqbgu9Fd99DNssDSe/33WrTegITefihRssXFsjaSX4kfc+zPiIga5aoHzAAWUgMYkwbrKfXBogwHAEHbcLRoqFtV3+8rNP4gZJdDOB8n0M3ePMqVOUUkkIW+hCoASEKuw/yhp7RXH3VqTihHSAoVSAgnPPv0gikeDwkWOD477TaztcNYtFmuMkMSbpDLfDXdfd4yM8PMfEkJA3w8Xgf8T4VkSQSqVCpVKhUMi9KgEwxvDGc06si/dWvPHxprZBP/jTHxIf/+QnVC6XwTaNmxosusCxTEIlcRI3W4Fx2ylKEuQA1B2zrizLYrdWZX5+ntl9cywsLFDZ3uXuO++iWtmlWtlEEyGabdAJA67eWKCxW8ESJkidbDKH5wWsL1whrarMq4BfPF2g3PN4aNXl6Pgs4uIai18+R92TXHZd2DfFVsLhfBCy6AVstRpoWkDQ6JA3YX4Cjh0oMjuRZ2zEZqyYJZspEMoentdDM0yEZuCFPUS3gS56qHaNzpbL9ga0k3l2zpcwzDJN16JHlp5MMDI+zcy+g5RGx8gXymRSCQq5PJOjae68/QQ9X2BYJmEQqc6PjY1RqVRYXFykUCgwMzPDxMQEiUSCbrfL1atXMU2Tp59+mnq9vkch/Pjx44yPj7O0tDQQ63y19gbwupO24arJMLYuNi3f2tphdnbfQC8sCAKuX7/Os88+ywsvvEAQBExOTnLo0CGSySTb2xWCQHLixEk0zeDAgQN85CMfoVgsDloj1WqV9fV1bty4wSOPPBIZJm9vAwxkHg4fPnyz7WJZWJaFYRhcuHCBu+++m3JxhGQyTTqTIQhD3CDEVQrXD9l/7Dgnz9zNgQPzjIyPkrBNwm6XpSuXeeYb3+Cpxx/D1EyuXLmGbtu4XsD5hS1uO3aQk0ePc/zoUX73d36bbCqLHuhorR6jhSx6KDl19DCb21tsV2vg9tASSUIBMmHiSoUbBkghCXVFaCjCPuU+ZlDGrYnXqvq8Fa8v4kQlVmmHvVIn327cWnWKmMgaHVdy+cp1Wp02995zholyGlM0Ub7A1JP4Kq78SZSQKDQkcXolcYMemmXjSo2XX16i1Q4w9RQqcNFFj/vvPsbp2+YhaEaCuWgEUqJEiBa3oJXWl4Yekmzon6pAoLQhbKGIYCaVeoOJZOrba/d+kxgWNo7blzetCM3BJi9OwPbv308ikWBlZYXR0VFuu+22QdUzxkgP+6O+9Qy8vriVoBYnYsCeRDhO2OJ2aLypjsWi34o3Pr6jZO33/vAP1PmXLiCFhlQC1/dIpzKcOH6Ma9eu0ajVCT2f9Y1Vnn72LC+ef4nrC4v4vsvWxiYbGxsIIQbm47HApJSR7k+sl9NutweYlFhfqtFoDPApoi99cfb5s7i9XsSOkh6pVBKpNBrdNmF/cCV1h2atDrs1Hkyk+AlrihPdDqUnXTTbInvqDNrEOOuPf4Og2aUs4EC5TLDdZseRlITi2cBFqICaZSGyGWohXPUy3HhZ0H62gZTb6HRJWgGltIbyJMf3GxyZG2F2LEcumaHgpBgvFtA08PweItZia20SdNqEnQ5KejTrkuX1HJXUCJ5MUw9yNDsmu7WQ4ugB3vdjH8EpjWHakXl8rCt37NixAaYmbiFvbW0NgOeu63Lo0KHB4hMEAY1Gg/X19YHYZAx2/6a4D/H6maLxOQ2bMf/u7/4un/jEJwYWUYcPHx54n9ZqtUESNz4+zm233cbb3vY2PvjBDwIMAM7DYPlkMonjOExPT3PvvfcCcpCwaprGhQsX+K3f+q2bQp4CNEOnXq+TSqU4cew4CdvBc11sw8QQBo1ak6tXrjA5OUkikeD4bZEX4cr6CmefeT4SpfU9AinJH76NH779DKOjo8zvmyWfziBdn3arxeNff4QXnn+eR598jnse+n4effRRGo0q73nbO7h9fj+NepVPfu7TSNug02cJb2/tIpWJcCXC0FGaDkLHURopDGYmp1haWmJkZKS/YO0VqnwrvrsYFnyNmdrDhJPXi43aI28hNNpdn51mF6ErSuUUuumifA9DJJCeRDMUUsiBwDaAhkTDv/k6aBg6nDy2n+31LVrNJkZS420P3MWp2w/gdio4hkDJAD/UIscDTb9ZeRJy0AsW/YQt3ooFSqJrOsHAakrS6bbQkFiG9h21PocjnhPi6tgwXvall17i5MmTwE1WeXxsbG5eLBYHlbdb78Vbidq3jlslZuAmjlDTNK5evTrQUhxuMd/6/zvZwLwVry++o2St1Wrx5S9+Canr7D94hP2HDuO7Hl9/5DEcx0IAmmUyPj3L9xVLdNsdLl+5wsbGBlsbaziOE+2Ymk2EVEgVohk6ph5VOBzHodFoIBSYuoFlmKSTKTqtNqEf4alkKPFDj5Rt4Xbb+EH80FtkUwXazQ5JHOi3WQ0gbwpKRsBx3aXU2kVvdQksKBSn0JIWbG3idnsEgFA2M8UJ7F6Tan2XvOsyTUBWNznnu+zYJhgm0vMxLRPCACEMpEjR8iHopXBdn+XzGp9/wUfIVaTbJJ+GbBKmx23Gy0mmyg5zU2WSdoLx6SxCuCA9hND7O17FVm2bl158FleYZNIjfPUrj/LP/9Vv0cMgl88yOTnJ4cOHufvuu5mbm+PAgQMUi8VB66JYLDI2Nka32x2oquu6TrfbHXjCvfe978XzPP7oj/6IUqnEwYMHGRkZGdCwh9XX4ypOzAIaFkq9qSgf9nddN2Uohne98dex0TBAp9MZGDNPTk7yK7/yK4O2d2weHavsx5pkcbsvnsxjdl5cITTNyNvRtm1gr7yCEAI0QSBDJqYmB+xCIMI3SoUKQkyh4Vg2tcouTz75JE898TRnztzJ9PQ0d991DxMTE5TLo/heQKVSpdfrsbq6zJNfeRLPjz4XQjE+NYmRyzF9/Bj3P/gQH/n7f5+ZqSksy2Bx4To3rl1j/MwpPvWpT/HsSy8SJm1WW3VSKqqqWJqBAJLJJHYqixuC6Bs5DycPsaZdnOgOV9ni6/56cF3/I8fwNYgrCC+88ALbO9vMz88PFqFhE/MYE/h6ErVb2aFRSzHCcKaSGTZ3XDY2d/GPjeKYFl7PBUOCJtFNA+UbKKmhGyZhoJBBJIPkKwPfl6CazJUtfvFn3gOqTwYgJPB20I2QEPp4t/65hAINncD3+vCEyAEDIZAhiP77NXSr7+2boNNtYdk2yJCZqUmK+dwrKrivd0wNa3MNt0OllJRKpYFIt+u6LC8vMz4+PsDVxhqG8XM/jCMcJq68Fd88Xm1sxl/Hm+DhazxcyRyGr2iaxszMzH/vt/M/bHxHydqv/OLfFuPj4+rLX/4q58+/xMd+9/cQuomdsJmenmFu/z5mZmZpd6PFd2J6mpGJMVzXjTAI/QezWqnQqteobG2zvb1Nq9Wi63q4YQcvlNiZDCoI0Q0DKTQsJ4EX+PQ8tz+QDKShkcykabU6eF6AZTrs1hqMjJRob3ZBCZSEgABbSu60TE6bGrLWxbfBkwabi6sYi2t0UVQ18DSBVIJnL1/g5NQ4TS1kzXWpAplkgiKCOiGeZhEGLlbCxjZsZF9gMlABehiSSyeo1RoYpkm7A8LI49lFtqXg+sttDFMQyja22aacTrC7vokI4fAcHN2fZXbM5thcimxaZ6yYY2W7hRUGTBSy5Ao9EiRAwO7uLo899hjPPvvsQC4i1gsLw5CHHnqIU6dOceDAAebm5hgbGxt4wxmGxqFDB4CI5HH//ff3fVNt6vU6V65cYWdnZ4ArC8NwYO8VT6Rx0rRnYPWlE3TjJgg8Xvhi2YrNzU1+5md+lp/92Z+lUqkMFsJ4Ymi1WoPXi3fPcav8piMCeyQUksnkwD7r8ccf5+zZZ2i1WgO3i0wmw/j4+GDnCFF5PwgVmm72zbC1qNXY/6eEgjASJP7gBz9IMpmkXq/y/HMv8MxTz1FvNAilT6NRo9frsF3ZIekkuPf++3joobdzz0MPMDM9hyYUOztbrK2tsVPZ4sKLz3Fj8TqLi8t0my10Eel3/cTP/g3eWd3lqcefYnp6mkwqjSBAQ0OEHoVcnrkDB8mNjLD24gsDRlw0qUYLX3zfYyYX7DWkH7Zq+p85BpsHGGwAYk27NzuR1Qgp5yxOHZ9ja6vN2bMv4+iKtz1wCqE3QbjopsANPSxdQxssmAZCy9JoeuzubpPJJEhndQzho4IuoEXtTgW6rm6SBlRUzRMx+UeoAc7TMGxCKRHoKKEIlYaTSOH1enQ9iW4JTCtJEPj4nkcq6TA9NbEnQXq9idowQH2Y+BJXwtPp9B78WaPRGGwM4w7ArYLrw5uWtzYj3zqG8We3En+klIN5ebjCPHzfhqvMmqbtmbPfijc2vmPM2o/98PvFj/3w+1/1Zz/xkx9UX//C57mxtIgKA9AtxqcmKRQKjI2NsW///MDQOZ/Pc/DI0YEOG1LR6/XY3FxneWmJa9euIaWi7fXIZbLovkXguliG0S/LRmbRSIVhWrS9HqYm2N5ZJ3S7IE0CBMJRtJotypaN2fBwfWjqFm7ooQFCWHSUiy8gDBXQ4/SJ26g267xcb7OhwbZpsuPYbHU7NF0fDIlQGrX6DslMmk7HQwGaZuOGGpo0SKZy/eSiL2MRdPuTpB9NUqFACoeNXTAzM7iBzwtbAS+vSzL6Nj/6fT0evP8onqqj6TZKSnRNo5DLUfMsLNPp+3sKlIq05HzfxbJshABdN3jqqSd44onH0DRt0EYuFAqMjIwMnCCOHj3K/v37mZubHyRahmEwNzfHwYMHB9WpWIoDIvBpvV5nfX2d1dVVJicnyWazkYaa6eA4DpZt7BGF7fV62HZkBHzy5EkWFhb4jd/4DY4fP87c3By5XA7TNEkmkwPh37gSG5+TbduDsnyj0eCFF17gscce49KlSwghOHnyJIcPHx7oAC0tLXHo0CFs2+bgwYN0u10ALl++zN1334suDCzTHOh0xe1RSbTQ6aYJpo4b+ATS584zdzA7O4sX+Fh9KyQZBGxvb/Pcc8/xyb/4JM+ffZ4Qxee/9Hl6vR5+L6oC2KaFY9scnD/I9PQkxdERHrz3PjQRsWTb3R47W1s0as9xeN9B1taW+NIzn+Krn/sUB+YP8vaHHkZIj7bXwUmncPuJ2bCsxHB14VYB3lsB4/+zxx7rp35lzbIsCoXCm57IakpiBB63H5yiPDrB57/yGI88/jjPPneW208e4eCheYrFPBoBXaXodWqsra1QrVYZKU5y6MAB5uZnCQMXqTqEQqBQSKkQxF6eIUIxSNAURh/CECABgYmZSBP4IUo3qTXbdHouCSfJuW88TTqdJptJc2h/Bl0DTQfbSfLcc88zMzPzClHm12svFZPG4g3izs4OFy5cGFTUY4mQuNK2b98+er0eW1tbPPzwwwM7tWHW8FtJ2rcfr+XNGs8nKysrZDKZQVI8rKs2zJKGKHn7+Z//+f+5d39vYrwpBIOP/ekfD27Y7//+76vf+I3fIAwV+/fv5/yFC3zt85/v2y2BU8gxOT3F9PQ0pmmSz+bYt28fMzNzjIyMkc0VOHnyJBrR7qrVblCr7LK0tESlUmFzu0LohaQsE+GHFFIZfN/F93uUx0ZoNnqYno/u+ZSVQd4wodXGRyPAxjQEhD6e8lFCx0PRQ3J03yFqXY+Ly6tUFNSEQdvJsGFYhCMpipZJtVZDKokfKjQ3xE5kaDabaJpC16HeaJBMJlH0nakII/Zof3eYTGYJOwGa0lBmiBQuqVIaKcFv+jQ7u0gN3F6bci7F9voutm1jo+G7LYTI9duIew2Mc7ncHuX8mCkZJzlmPzGpVCoDSvwf//EfD/BrkZBxgdtuu42DBw9y1113cfToUcrlMqlUatC2iE23R0dH+cxnPsP73/9+RkZGqFar9LoeKysrVHa3B/ZY6XSaffv2USqVOHDgAO12m27XpV6v84UvfCECLlcqAw29RCLBvn37SKfTHDp0iO3tbR599FGWlpawbZvDhw9z4MCBgZ2VbduDJMRxHO655x7e//737VHGNwyDj33sY5imyeTkJEhFJpVGKcWzzz7LwUOHWF5ZIV8okM3laHc6HDp6hKPHj+AFQVR1Q7Fbq/L8c+d4+vEnWF1dJZPJcM9997H/4CHe/4M/wr6peZ5++mnmZqZ5+30Pcfvtt5NMJllYWmZzc5Or167x8tUr9LqRfU6t2iKdzpJMpJiamiKXz2IJgVavkqhX0TpNtFyOvGOxtenS29zlq3/xaUoj5f4kGrla+F40tvL5PM1mfY9Ju67rGLpFEHoD/JH6dl3slfa6cYp/FeJWi6hYtqZcLv83aKNpBJ0Q2zYZyQf83M+8E7cLSyvbtKouF88vYmprpNIJSoUk46MFTp66C6EFhH4XDZ8glEgliaZyQahpKEQERUFDCA1kiKb68iZCgDBQGkil2K40WNvYAaDd6tDqdLHsBOMTo4yOT9DptAZ2TkIIUCGXL1+msluLGPCKwf9XG0qvRqyIPwohWFlZYnNzk06nQ7FYZn5+ntOnT1Ov13niiSdeYUMVk5O2trZIJpODTV0MzxjGTr0ljPvtxavdo/i6WZbVF/a291hL3SqQ+1aV/s2PNyVZ+5M/+Zj6qZ/6CQHw4Q9/WHzhC19SMzMzvP/976dcLiOEoN1u02g0WFy8wVNPPcUjjzwSeZB5IYEM0TWTdDZDKCJ17qmZaey0TQef0cOTFA6MsF3bYaxZo9VpkrVskppOa3uXnY0Kvpui0e1hpU3aGzUygWDSSVAUgtBz6QE9vUsGDT1USHSE0ghCj0IyQSmvcf7aIlWlqOoJdoRk3fdZ00KqwiKtBMVElmanjTQUvusRBgrLcgiURGnR5N/rEyey2TQgqdVqOMkEXiAJUBTGR+h1uojQJwh7uNUa6WwGqYMnQSoLlEnS1DAkhKGHk8qSTKapVoOoFRyEZFJpPM8jkIpuN0rOyuURKtUdDCtqEwYyJJ3NUK1WSCRSeJ5HpVIZsH5s2yadTBEEAZ7n8fxzZ7l6+RJf/PznaLfb0e5ZgOM45IsFDhw4wDve/k5OnDjBww8/vMcaybIs0pkk0zOTA/0juMkK7Xa7HDx4mEa9FYGDVZRYxiK+6+vrNBoNrl27hu/7fPGLnx/gGTOZFNvb23zlK1+iVtvlne98J+985ztJp9OD14/btp1Or686H6DrJkEQORfEiaxuagTSx3Es9u/fRy6bpdftYvRL/4V8HhFKkAIDHd/1+O3/8B/54R/+YcrlMmNT02xsV7m+tIyTzjA5PcPDDz/Me9/73gGuJj4n0zQZGRvH8zzea0RYTK0P6O76Acvra1R2azz37HN85StfYayQYHIqg33NpzSSZfbYBFI30Jw0HUICQyHxAUkYgAx1dNMg8CVjYyOsra0wNTUT6RgKDUMzo01SGPnToqlICkKALjQCGSLUTaNnJeOKSaTYpWlGX2csQIhbcUERg/tmvBpbWL7i+99urvhmxfAZxwtR9IWKGJH9Tc/q6iqlUmlPBc73fQxNv+UVtb3vK2ZNvyLRjXCIgQUoFwug2yWN4Ph0BqYzcLI8aAEqAUJIZNAEQAc0TeB7fr8FpSP6OEupJKalEwQ+QtNww5B0OkW367K5scnC0jKGbpErjXDuxcscPnyUfeMjbG2uo4U1SqN59h2YwLZ0NN+HQCK9vr2XAYahYegJdCOF7ytM00BKD6FAN3QC6QN9Idt+i9nQograjRvXyKYz7O7uRlXwU7cxPT09wKIaWkQg8F2PTCaHoZmYusXK0jK9TrePa4uun+t2UWqvY8vr8SV9K24hvAy1kQE2NzfZ3FxnYmLiFY4jtwpbR8WH5Hd0Dm/FtxdvSrIWJ2pxtNttrly5wvr6+sB6SkpJKpXi+JHbOXHsdn7xF38JTQPLMqg16qysr/HY04/zmS98ms9+5c8gA+Z4EnPUwKzqBI4kNDz8VA+rYKGFAuVrCF2Qmy2RCQuoHZOcU+YwRyntthlZ2iCsdfEQ9FAoYSLDqE0QEMT8KkbGJqnWPLZaPXaALbpUExmqQmOrXifIpQm8aPENjIBOt8n+fdNsr2/SrnuYuollWvhel2Ipxe13nMBykqwsbzJeKrKyvAFBSK+zw5bbJpl06Lndvj1VikqthWWmMG2TK9cr3Hl8Gt2IdJVC4aObAZYTknAUSnPodX0arTqjo6O0Wi2kVASBx/LyItlsts+qNZGBot1rk7TSqEBhChPNjm6V53kDkH4ul8N3Pdrt9iDpGR0fo9Pp0Gg0AKhs79Co1Tl39vmBPlsYhqTTaebm5jh27BhnzpxhamqK2dnZgfBtvAsul8uMj48PcA8xPb/dblOv1we753w+j2EYJJNJMpnMYLF89tln6Xa7XLjwItVqlU9/+rOYpkmtVsP3fY4ePUomk2FsbIzJyUkOHDhAKpWi1Wr1zc6dwXuLJ5vZ2Vl2dnZJJpN79Ms8z+Pll19mdnZ24AV6/fp13vWud/G3/tbfQspIZma4DdloNAZYuvi9wU37HF3XMWyLGwvXuHLtGlcvX6ZZb0QClIbNPffeS7u3y7XNSywrWKvssvbCi8ydeQ8uEksTCD9EhVpERhEhiAAhdILQ48qVa4yNjWEYFpubmzzxxBOMjY1RLJQZGRlhemoqagcrvc+u66LpBrqukGGAMHQQCiFAoKGUxA9jHJdEE1GiI9EQxAmLhtBeSzJEvsrHWzW+vvcitrhrtVqMjo7usZ4yDINIeOxmvCL5fJUk7RXHD6QzQN5qqh72F0ctGo+mbtxsewdhH1IRW49FiZttJ/BCiWameenCFbYrdTw3oFgsksmlueuet7G8uoKu68xMjJG1FUnL48SRCTRjml7oopRL4IJJJDBuWg6e7xFKj0Ta5tDxA4Sai7IlHhKpRcluwjAxZXSOm5sbbG1tUCgUaLfbA9uzM/fdQzab5Quf/xKhjK6hwEEQIvvXQmEwOjYBuhZtfgW0uy1830UpG6F96zbnWwnbt45hu8I44ip8jCGOCUvDVcvhz4f11t6KNy/eNJ21P/iDP1I/8zMfEgAPPPAAL7300oDRNww4D6VP0kog3RAlBD3XxzYd2t0Wv/Mn/wk34VO6p0zH7KCSCiOvEMkQ6XdBSAxNJwg8NFvHlQFkoG220eQSetZgyb+CHegUMxbjqZDl6y5zSrHfhSnlk/EURqDQEbRR5NNJhC64tLxFRQl8FCE6hmVyx/EjHJ/IopXzyEBnfWuXy9cXgRJed5fZ0QyjhwrMz+1jdHSUdrtJOpfg4qVL7Cxv4NbaBD3FqQMjHDo0g5VwEIksK6ubbK5tsrKyxsrqJplCiW6zjaUCQh+ESGHqkoQNmjDoeD5CSRKJJKaTR6nIeWCnUsdxHBIpg9pulUwmE1XtFMjAp93t9D0sI5yeH4ZIX5DJZikUy+zu7mLoOp1OhCEplkdoNuuYpsnm5ia2bQ/anDcV8AOy2XQfpGyQzWZZW1the3uTr371y4RhSKFQwPd9qtUqjuMwOTnJAw88wJEjRzhx4gTj4+OY5k28UD6fp1AocPjw4YGMSNyiarVaNJtN5ufn6XQ6zM3NkEqlsG2bZDJJux0xXD/3uc+Ry+XY2Njg61//Or1eD8/zyOezvPjiizzwwAMD54x48Y31nYZL/LFUQCzQ+cwzz3Ds2DE+9KEP4bou3W53ANYfFqONP89kMkgp6Xa7rK6ucv78eV588UV2dnZIJBLM7duHZZokLBM9nYJ0Bt20qbfadLwQK12ki43XC8kbKZSZIFAyYiELDVO3CMNY0V+h8Emnk2xurjM+Xkbh0u5U8f0ux287QiaTIZGwWVy5wuZmhUvnr2KaNpahkc3nGRsfJZ/PksmkohZTGPTbH30BUzQMI9I9DGWUqkXSD1GbNM7T1CuSsFdPygTf263VYSmb2Lg8ljBQSjGE3e/Ht/t+hkHx8ub1isH//c9FX+MMKUFo7O7WaLZazM5NE0gIQ41rixt4nkc6neX6wjK6ZtNptsnmMszOTzM6Ps7S8iL79o1TrVbZrWxwcH4K3+0yP1VEBT74HsoPkKGGUAZSi2zY/F4P204QBhqhMKO2qqYzOVGgVHQAD0u36HkBu1sVlNohYTvcfedd/PUP/nQ0e+o6X/vaV9jc3OTK5Ze5845TpBJJVOCjhZGIqhACy9TputHcoxsKlI+hC3QtwkMdO3aCdKZArd5ACIcffO/797Tx38Kpvf4YTtTizWb8f3FxkVQqdVOsnleyp2PSmWEYA7vCt+LNiTclWfvQhz6kvv/7v3/wdafTYWFhgcXFRebn54G+3Y0wEKaJG0gsq5+8+QEJzWZfbpbMborG+gapTIbJ8iypkTRWy6Ee1tntVujoLTyzR3YkTaiHZDMWvbBHqEl60sPXQdMlPQLWTI+1OXhuv+JgTecdV2wS2w5stylqGipQEAh2Wz4vXb1KHUFXE5hSkREabi+ERpfc9AhrGzssbq7RcTs4QQvLNJk6sJ9isUyxMEKhUGJ9c42l5XWWnlyg60aWKPlinv3zhymVRnAch/XVNbYWL9Jrd+hUKuRtuP1d95Avj5AbGaO+c5Vw9zk0PSST0fvVDIWUUMjkWVrfRugKNCfCrCmFMkJafRZubPgetW+i1mO728JyTAqFMhJFvd5EqiBK1PpJUa/dJt/XtAtDiRCRVIZt2+zu7g6qRzFZoFgs0mg0sCyLXq9HMplkbGxsUOWCaCIYGRnBNE3W1tb47Gc/y5/+6Z/SbDYHfqDlcpkDBw5w4sSJAVZubGxi0EKNE6ZUKsX4+Hg/KbpJN2+1WnheJKp75swZkskkhmEwNjaGZVl0u11eeuk8nucxOjpKr9ej0+kM1NAjHEx68P6G5UhiqZN77rmHQqGwZ2GIJ7c4satWq1y6dInLly9z48YNlFKk00nS6XSUoM3NMDJSIvQDmpU6N65fxTQFqUySYnGUfLGIDH0ShsPszEmaOy1eOn+BX/tffg1HT7DgXsEwNJQKcd0ujuMgZYRZFJjMTM8zPT2L6/o88uijfN+7fpCP/emX+OxnX6BULpDKpCgW89iOTjKhUR4vMT8/T6FQIJPJ4Louq2sbtJsttra2+/feYmxsjNHRUZIpB9s2cWyTMFSoWCpiyLZIE680+I5DiZuA9+/1iBP1AQGKvVZdr7+Nu7dVrKGBipiZcdVSqRClCRAglQDDQPZlO3wMAmXR6Rk8+fQzzO7fD3aWza1Vqs16pKOmSwojWU4cO8z29jaFbIE7ThxChi7l2TK+5yF6TRxNQ8mAQAYYuo4MIm0PITRMzSb0XQxDw/c6aFoCITQEDo0dj0vPX2f/xEG6rR0CX3LxykXy+TxTM5Mo6fHMuae4eOUCuhGRNV68cJ7R0VFCFLqlc/7iOXKlDMoUg+vphV2EqaMZsL65QsftIfHxwwDT1kAL0USIIGBzY4XA7w7u0Vutz+8sbkot3WSHx36flUplMM5vragNy3bEyd5HPvKRt27AmxhvSrJ24sQJXn75ZX7rt35L/dIv/ZL4R//ofxWPPfaY+spXvkIymWR2dpZCoYCTsFFK4MuoNea6biRIGnpkRrIcv+c28hslrly5wtbOBm879jDjo5Ncu3KdZCVJx+sSGiHajh5VqZKKHblBQzSAAD0JRsbESJoYCRNFSKfXY0WM8bX9D7E0Wmbf2hoTjSqpTgfT6xCEXTpBj4YSiLBHLmxCp8uk36bx8jkcbYO7Ts6T6rpc3drGdSS67ZDKQGkix9raBl9+/FEa9Q7ZdJJUqsDs7EHyhRyGZXP1ygLnLy6gdJNqtUohbWHpGlNz++l2XR59/CyGk8BwEozkdCyvyR3HfMaKDhDtMO2EiSY9TOnTaFXQLAcpoyqO162h/ICJiVka7RZSSlqtBkEQMDI2SjZfYGtnl7WtCqYusE0LocBzuwhsfCnRhKLb7dLr9Uin033MV2+QvFiWRS6XodvtEoaReHFclYrbhltbW7iuO0h02u32wEMOGFS60uk02Wx2wNC8dOkSi4uLZDIZ/s2/+Te0WlGi22g0mJ+f5/jx4xw9epQHH3yQsbExEon0oMoRAY41zpw5M9gxxuyl2Mz+9OnTVKtVHn30Ue64446B1+Po6ChbW1sDpmTYJ4LATUHfuFqWSCSwLGuQ4D311FNcuXJloPuUy+VIpyPg8/T05GCSW1hY4Pr166RSKUZGRsjn8yRSGQ7fdhyI9eEEO7uVSFMwDNnZ3GDt2jphR3D5xascODCPEIqeH7UqrYROEMb+iAFSCgw9AcrE98D3dKTM4rlT5CbuwOtIOu2AleUOflDFdet4/llGR/MYpgThMzVRJpfLkEknKZVKlEojHDhwgEI+G5FTel3WV9e4fv06u7s1Aj9qf4+ORWSTiYkxTCNunfiDCT6uguhDQpx+GAyS4/i4WPA6XsTDMBwkS/HXwxZDb2YM60x9p39vGEulDWHchNBRYX98hQG6aeK6XXQzeo+aaSCVYGtrk91ak/3zh1GajTAVXU/gBxqa1BgpZZidOE69ukMiMUEiaSMU+L0uM1M5kCFKCTRMZCDQtQQaQZ/1rCF0A6UCsEKU8EFpSKVFdmZEGyI/6GDbKXrtNsvXrjI7kucnfujd3Fi8RiKd4O/8nQ9SHh0hmc3R6XWpVBssLC6zurrBwsICXjfk0a89Tn23g64SWCJDECpUT2HoGkjQhUUQyj4OV0d5GkgToWlcvHA1YorrDips4rsSU3cGCcZbVbXvPIbHdZyoxbp3cWtzeA4c1tb7bp6Lt+L1xZuSrP3jf/yPX3Hn/vIvPzX43l/8xadVu91m4foi6yuR6fbp06eZnJlidnaaRCqF0DRS6SyBv4phOVTr2ywsL/BP/vd/QmV7k3a7iVKKf/vR/8Dll64xPzNKsCuZUg6FbgM8DytjEhQ0pKXoei6VXpPATKDGD7I2cgdL6Wm+UPQQoYcZdDFlB0M2wWsTdl1KjQpzixc5mqgx3W2S7TZwn9tga3GDA/cXmDumk8pmKZbHCTSd3dZVpOPSzrd5ubLJ8gLUa5DOwNsevh/LTrKzs8Pa+hbJXI5ms8nlyx1mZ0vcftfb2N6qcPcDOW4sLbKysc7mZptD4+BKE92wSKV06l0BIZhCoUuYnylQHB0lny9SGikzNTnDdmWHy5evomkerheQdEzqzTaVrU1sJ41jmOiGQafdxpNdBCaCIKoeAq4XkMlkME0dzwsGD65t232WYXOAcUskohZkGIa0Wq0B3iFmjMaJVJzoxQmQ4ziMj4+zu7tLr9ej1+uRzWYZGxujXq/3WbUatm2SyWRIpRK0Wg2effZZHnnkET760Y/2QcqKTCYzkCA5efIUZ86cYWJignw+P9gFKqX6lb3xgdRInDgCAzybphn8+3//7/mhH/ohSqUSruuyubnJe97zHi5fvoxpmvz5n/85X/va10in0+TzeRzHoVwuDtoBMYYtrgjGVPfp6WlmZ2cHMiWmbbGwvs7Vq1dZXbxOo1pDhZBIpEhnkpiWxfLyKouri5hGgo/++9/irjOnmJ2d5q4zZ6jW6mxtV6jsVGk22szMzDM5No2mGREBwABND5AqQBMOvZ6BZpgoTWFYSZzkOHrTw+s1OHrgAfL5NFcuX+Rzf/EVcoUmpVKSXH6HVnObhKPhei0y2RSjo2WEVOQLGYqlLKfuOk0hn6VULmPoOtvbm9TrdTY2Nmg2mxiaSSqVolAoMDo6Tj6fv0li8Ht7dujDUgDxtTP6Mj3AIFGLNwFvNmMzTrTiMR1/7/XEcLUiTlhV/3UUAWEQ4iRSSAmWlaXjeqytbqIbFhsbG+zfv5+1lSU6rYscPXYEz23hOAF33XGAXCKJJnzwoJzJEIY+eD0kAYYRJYER20mAHhsVaEgVXU8pZN/M3hicF30cHWiDqrph2oShi2H52Ikqa2uLfPJP/j4lp0nagdrFHGgJJEk6vokkhdRSpLJjnDk0xYEfepBktsBLFy8zMT3FY48/CVoXw0ni+yH0dTN13SKQkmQqxfjERESQcLvoukBKD89vYdkKVBeFu8eE/rXu3Vvx2jEs6zPsr9put1laWiKTSe2RRrmVkBDP92/Fmx9vqjfoa8X73vfePU/Qf/zt/6TCMOR97/9B8bE//1PVbje5evU662tLbKyvMjc1TXWzQrvaJGE4jI9O8PWvX+HQkYOABEuiLMnTzz6OJiRzs9Ps37+P69evk5AOhWKBlJ9EdRyy6SwyPEDTt+jRREciREAgQjwpEH4SFUZA34ad5cbk7Vzo7nK7u8pdSQ3vxgKG5qKqKe6460ES5SnWttdxW7vgbZHX1rltaocHjhgkEhkymSkSqQlWN5ssriyQOawhj85SKE5jJdOgJ6js1lm+cpbKTpUQRdqSPPzQUeZmyni1RXTDR0qXVEZnp+Nh6JJ0xuHIoQlGp+Y4dOQYUkra7TZXLz5PvdlgZ30NYehMlsvk80Vm5+bJ5QosrSyzsrxKtVrnwsYSQhfoKoPX61EoFUkmUuxUa/iuh0RhGNogQXNdd1BFS6cjwH+lUh3or8WkkRjTFhMeYiFbgHw+P6iUxbpmiUSCYrE4wKPFJfnYxNl1XRqNBqlUCiECOp1Wn8gwM3AdWFtbY2FhgXPnzvEHf/BfaLe7fSJBom+xdYC7776b+++/n52dncHiGy/+sXXZ+Pg4uVyOH/iBH8CyLH7nd35noAEVVw6np6cZHR0d7DyHcWrDnnlxUhG3l9vtNp/4xCcGJvJhGOIHklw+w2i5xPHjx7nz9N0cOXKEQilLp9tic2uHU2dOc/3aEkHgIZWH63bJZPKkkoWogmgIFhYWuHb9CoGrCAJJp9cmDH1qzR3+8tOfwHUjEWZNJ8JhhpHcQpxEoGk02h1m5/YzMTnDuXPn2a3UmJ06ha5avPD8WfYfOEGz1uUrX/4G6YyJaYYcOzrDx/7sK8zNTnPvvfeQTDoILWSnsomla1i2ztjsCGOjo8zMTPWxMDdYXV1lY2ODTqdHJpOjXC5TLpcjEHwms0eEM65uxVpPw4LG/z3j1ZOBYXbsTYV+TTMIQ4VuRKQT0zTp+R49N2C3XsfQOywvr7Oxvs3MzBxKChIJQaPR4eWXL3P00GGmJseo1jbJOgYJwyeRtjB0hfQjSSDDsJFSR4UCpXR0Q4vYwpoELdLWGGC8hDd0lgBGP0HrS2UogIioZJo6IQo0HRlGEIKcXeG2E/OU9TpJw8N1QwQardYOSa9LrV5B6OBVQzZWdTYvJFBGmkJhlotXLPQWGF3FdtUi0GyEZmLbKbLZMulMAVN0MPUkQkUVVSEEc3MH0A2H9Y1l7jhzPydvvxMvCPcwFF9NJuSteO2In634uQIGG/O4wj0sqj2s5wgMpIHecot48+O/S7J2a/zC37rZ6/6JH//Jwed/+F/+TP36r/86KhAoBDuVCv+//+tfkclEVRDX79CsV1GepFFtsX//cfKjZVrtOl/66iMgfDAUpIEsJEoF8s44wktjdEqYRikyyVZh1AaQIZrU0KRChT4q7KHpARVb51GnzJWCS2GywPxIitvmT3AeC7G1ixlYGNooSrcojhdIOi0cq4uQLoHr0a1dR/dqFKwKpQRkc2mSjouVKFF3ddJ5SXttkWa3imUnGBmfpVzK4VZbaL7N4rVtjkwcQFM6UkIoXYRpMTZVYmx8nIWFZUBx9epVqtUqiUSCmZkZDh8+PAD/r6+vsbp6g621TSq16JgH7j/N/P4jjI5Ps7q6ymNPPM7q6mqkpaZDqVCk3erS63RJJ1Ps1qoDTFO1XhuYn8eJWNQWDcnn8/R6Par1GkiF60eq+3bCodNqI1HouoltJyiVRtje3kbXA5LJdD8pSw/8YtPpNN1uF13XaXXa+K5HoVREI2JcxnixZDLJ6OgonU6HMAzJZtP0ej0KhRye57G4uMjq6ip/8id/QqPR4OGHH0bXddbW1kgmk6RSKa5evQpErNBOJ2ot3nPPPWxubnLu3DmuXLnC7Gxk5j1cLRxuAwzjO4YN1WNcSLPZ5ODBg5TLRWq7dVq1Or1ej92NLb64tMqXv/g1ABqtKorIhWKkPMbhw0c5fvw4b3v7/YyMjNCodllf22JpZZlKZYdqfRtNE7QaLdbXN2l3PIRQJFIWG5vX8GU2suUKJbrhoGsClELTPAKvg6lH54dho5Tk9J13RmzW0KOsClgJk3q9zvHb7uP47W/j05/+NOlkgiMH7yeXWuSxxx9hcjzRJzkoeh2HdqdGvpCiXq9xI9Xh2bML/WSzg9BCkskUBw/tJ5NKUSqVyOVyaDpUq1WWlhbY2NgAomQ38o09GFks+T6hL/ss1DdrkdhbRYsTctirQ7X3+L3SJIqIICA0A6mg1epgGBrbO7t4nsfaxian77yLdqdJ6PfQdIuH3v42hJK4Xo/xkTK3HZ9BqRAZBAjVI5dKYZkm0pcYhkYQBihdoRs6nvTQdQ1N6ARBiESAskCJSAeNEE3JPkO1L2iqbvJQEfHPNFCReK6SIbpuIWUYyb7IBIIxxsZKfPJTV/DamxyYLTA1USCVBFPYZFMpZgtlbENg9tu+nh8RB7ygTt2toeMiuzWygG2bmFoGxypiqCxe3eRIKqBev0RjR8dXNlbnKk6YI+ykadWXuHrpEqmUjm1BEIAMFTHdQ/VrhbIvHRKH2FMQlQPsZPTxO5WR2ZuccysWU8jXPu5VmcKvsQmJj3+D9Q7jJG3Yjs40TS5fvtyHwSQH379VI29YYLtcLr9h5/RWvHp8TyRrrxU//bMfEF/68ufVpUuXMAyddqfDn37iL5icnWdqeobLG2cZOXSG4gEgtGg0exh2moOnpvmbP/+/0m5VWV5d4OKlc1x8+Ryt51bo0gZti+QDkzjlFM12B/CinaapI5WFdH2QIfQ/WCKJGZh49R72bJHLWys8felRZM9jPJHj4PQc6YxNKDtkQmit1GhVF5gomRycKlHMGpRLRUbCLCKIsBlhqOh1K+huGyvocmSyw5FxjUI+zdh4Co8em5UOL11ew6dDKEuMlVNcX+uiSQNTM7m2sMz6tqLecgmlFxl/V7tcWdzhxkqD5y8uk845Eb7MDej1PJrVSER3dXOXMNzi+QuLJBIJDEOj53ukc1my2SzNZpPd3V0yyRT1ehO320WFks3NTUzbwnIiTJalafQ6XeyEw8jICIGMNKFM24oqW07U/trY2CDwJUIz8L2AbDZPq1mPku4+qzKRSCClZGNjI5rATZNWqxXhpHyPZDJJsVgcYN8KhQLtZo+xkTE0DTa2NhkZKVGtVgl8l0I+y8b6alQVM02azQaaMFChxDYtartVPM/j6aef5h3veAd33HEHluXQbre5fPkyOzs7rK+vUywWB2zTjY0Nrl69yujo6CvEIIcntOGKUPx1vV4fCA/feeed7NsXtZqGcTfdbiQgvLW1Qb1ep1Kp0G63OXv2LE888QS/+7v/hXq9PqgYFgo5Tp8+zXvf+16+9KUvsby4TiaTwXaiZFUQSSPomodhuWiBTRC6aMpAM6LkX6IRSLATKXr9aqffl3HxvShJGRsbo1wuYxk6MvD50ff/MBoSQUgQBGxVVjl/4QIjpf0EviCXm2Ri7DaEruG7OjvtLqHsEoRd2h2F53fIZjSWFzawbYVhXKdQzESbJuETqg6agrHRMQ7s38/yylVWlhdBhuhCg0CgYRCq8LtbvETfQodYdsDo/48Wzgi/4/bdVrKEod//Xmzb1fdiVRpKRFfEshx6bqQ1FoSKp556hnQmhxB6xK4VOo7jsG/+EJcuvMjM9ChjI1NomojkODQBJFBhC8JI4FYHEGCZAghutqZisoYCDR2lQKm4SiIH1ybOU6KEJBp3St1MYJQY+lnMSFWRLIwKQFc6SuiE+NxY3WZ93SWZmmJ69iRbmTL1jsGFp56nslXjfT/4Du696ygvL77M0098mVLOoNNc4cThWcrZJGlnhHJWMTk+OcC6ep6HDEIMrUmz2SSTVCS72/hCgqYxc5dBrnQJ3d9k+rYc7z56iK/94T+h5Rs4yTLZwgjjE/sojU1RHBlHMwxUXysQDJQEKWNSiIiuUygxTDN6BlSUmN58Fvu6Y0PP8LCcD4BuRN7C0B8ug8qkhlBy8PsDPKqQ/aTwZsImhqRsout/M6lTaP3jRZ8drA/uC4P7+d0lbsM+zYPX7Cdgw9WyYR224Upa/Pn3QqX7f/T4nk7WAG47c5Lz16/gBpKHf+jH+Wvv/TG2dposrm6xvLSCW1OsrSwxNjHF29/9/YzOzuKF0PUlRm6SmbE7mD7z4/yQFmLbAkPzubGzwxdfusaN7QpOxsTrBigtQSqVJgx0fNEGvw+GV+ARTW8BPn7VR2tqFMMpLMui02jz4uUdStMF6mGdSlCl7tUINAe9q0hu1kgaAVl8EoFPyYC5osV0schIxqEwXqAsSli+gCCaFALZoNtZxevWmR1VOLaOHlbIpmzaTcjZIRnbJpNw2Oy47LQ81laXMa6tkbBSJNOjGIaBF3rsVLu40sC2HNrtEMvJ0un0mJicRUNQqzVIJZK0220MzcBJOWxub5EvFDAMi+1qnVQyw/Z2BUPTSafyWKaO9ANU4NL1XdLZDLk+ezT2WUQqyqUSmqaxdOM6hVwO1+2hhZJCKkV1Y510Lo2nQqSKhDXb7SpCaZRLuYE1laUJpB+QsRPkMzkCLyR0A4qZHNVqhdFSicDr0O52GR8dY2NrE8uySKYyrG9uk8tFTNVuz4sW0U7Enqw3quTyJ7h67QZvf/vbmZmZoVqNkrdsNsvhw4c5deoUa2trvPzyy3tM6/P5fN/c2vmW5f/hnWuEidPY2trC9/2BuXw0+d8UFJ6YmGB8fByIiBiPPvoYmjCYmizQ7XaZmtwHwPr6Ko1Gna2tLS5ceBHHsQYVvFAF6LqGImpB93oRc9TQDTTNIgxU374ranPHi5DjOANvWV3X2d7eplKp0Ol0uP322/E8b4BVsSyLXrvL+sYOE+MzvOtd78Z3DWrVNju7FRaWFlm4sRTpbyWjtorjOKTTaaYnj2IaNqEX0nZDEkmLlaU27c4uzz73JOfPP8V7vv8dnD6ZZ3PzCrXGMnefOYFum/idNoHWi1p6b0SVQWmwp6oSCdYqIQn6TGXTNEkkUmiagedJLNvB86LE0lfQare4vrDGxPg0NxYuMbfvAFevRqD4Ti9kZraA22tRsG0mJ0YjqylTY//0qUjMOojuhWWbBIFHEIR9Y3V58xyHT/kN6fDFOncSQRAlGEPadwoQmoEng4j0gKLa7LK06dOq76Pn5rHMDmHPZWN5g40Nl5HyFF95ZJHPffkqmXyG5dUCJ06c4NTJ21jsNfj9T3yBSmWZv/4zP8KxQxNsLl/g/LmvkNBapK2AA9PjlHIZ0ukUdqJEIgVSi3CXMtRQgUevs4LW7iDcLmGvjdxVtNYMNpZKbOgOwsjgBTaeTODrSXQ7j50ukimOUhqdoTw+RS43gm4m+s+vRtiXQRkkbv2qaOT33E9KYmC9pqEhEEqAF7dgFYgAGSfH/cRXDq5nnHj176cIEAo0FTlP0GcFx+MPIn9iTb1W7fiWSt13M/xvaR0rpfrdDv0VreVb8ZpxdS2fz78RA/Kt+CbxPZ+shX5Aq95gfG6Gr3/1y5hWire/86+RTqeZmZnqyyhEu+udaoUnH/0827sVGtUm2dwYpdE5Dh46hpZKIbshhqYo5gocmz/IZqVOx/MjIcYQAh8CLSQQYSS6aAgINJA+vhWw01hnZ/ECJAKS6SS5dIbCaBozNOi0myRIcNAeYbdbo+u55AppOt0O0gzoGD7L7W06YRujLdC3G2ScFkmvRUpBTsBESmNfKcNkLkUxYzFbmkIEGnooCDyJDA0sAzQziWf41LU6170aolAilRlhcmSSyeIMfidAeFCv7NJutmjW6mgZQdLJ0Wy0mJmdpdmq4/pt8qN5NjY2SKfzuD2fra0W5fIsu7UKmhkSSNje3Ua3FZoOZiKk1+0gVNS+cJJJcrkC9WaDVCqDpkGr1aJYLlFvNPC9Htlcmp7fAy2SHlndWiORSNDxXTw/ROgGW5tRWzWVShKE0W4tCAW2nYQwpFgs0ul0CFRIMp+nVm+QHy3T8Tt03C6pdIqNnRXsRALf7bGwsE2hUKLZaKCkxDBMOl2XqD0iWVhe4u7A5/u+7/uYnZ1FKcVTTz0FaAMz+LjFGePP4gTt0KFDfXJF4luO32Fhybgtms1mB5Ne5Aawd+WNfhZNwrpm0+t6mCZsb1coFUewTCtqh/f11UzTHICELcsgDH0karDYG4aGbUeuEigNXwaAjq4bGFokx/Lxj38c3/dpt9vMzMwwOTnJHXfcwfj4OOfPn2dnZ4f9+/cPJvCIQBKyurZNpx3i+fD0M89h6Gkmxic5fPgglmVx1913R5jGvtRLu9XliSee5OmnzlIsFiiOZhgZLaFXTUqlUdKZg5w4niefPsnc5BHadZPqbpVGS+P06QJBkEDpPqZtUK9XsYwE39WCpaKW2c2QQ/9B1wVhGKAZOqGMgPjNVp2Vi9eYP3SMJ56+gNAskkmHfGGEi5deZnpqnI2VlxktWeyfL3F4f56kbaHr+Yjx7iQi0o6MlPotS0cZWp856/cJDdHfFTF4+02BX0mk1vfU3CNQLCNJEUBJiWU5qBBMXccOG9hqg2SxSaE4SrfTYGnRYGfLxifBZlORHp9BN3RuLO4gmGZ9FQL3OteuvUC9usbx4/N8/C8/w9nJNGZY5cShSQ4dHsWyFaGnWN5u0NsVbG43OfvcMp4HIyW44zadyWKejG1RzKQYLedQugG6hh96xMUdFfZoNyoRxrbWwvM8ekoRJJO0U0VW7AwBCbzQIlBJQmWgGQnSuVFGxmYYndhHvjSJncqgsCK2LFqfaCWivyNlJOitx0QMAcpASQWISExaCKDPKO8nfSgNrU/ekAICTQ5IHhDBC+Fmmkf/Z1LsrY7K/njQFN+1DM6twrZKKdbX13EcZ/Dzb0aq0XWdD37wg28BBN/k+J5P1v7+r/498ck//bhqbFfQuw3uPjLFP/67P/WKgXH67h9Q0rDZd+goR6YPMHHHFHYySSih2dxkfa3C5uY6lZ0dsBNo5XEKhk83CECXqFaHUIbo6STSMJCBCdKDMEA3HMKuTzq1j6nSPDs3LlG5sEZH7rKur4FFNJkWwS4kcRyHQrlAzxSknBR6YGGRJCcn8PweZhu8lgtWQKD71ESPq16d7k6XRBVyaQ+HDnbQJekppjOCyWSSUnaEWjrBcrdGzfdYzrtYt+VxdQ87NNnurrG6uwBdaCzXIYRsukiumKM0NkrGyaAHOp16G8uyCHyf9fVldGHQbjcJZIiZNGl7ddAjcLEKQkyhUcgWCEMfz/UxLQsvDNBNg0ImT6vRGiQJvZ4fuSZ0OygBiXSGRp/Zado2lVqVdDpHz/MwhMDQbFQoSScjd4JcJhtNrl6HXC5Hr9cjX8zRdTv0wi65TIZWt0U6n8QPPbpNH1t3kC2F5htoQuC1PDJGAkNGWBZTN+h0eyghSaSSeEFAgEA3bQJ5U6Jja2sLy3K4ePEi99xzz8BYfmdnh/vuuw/P8wbjbVhM91tFDMqNiQZx1epWgPpeTFS/yhp6OAmLeq2J4zj03BYIJ3KkkJGPZbPZHBjbt9ttkskkltXHEmpxayxEEaKkRA1N7lJKMpmoMqqUolQqYRgGKysreF7kYnHkyBHK5TJnz56l1WoxMTHB/fffj5QhQpOMjBXZ2r3G3L5pTCuPDKHWrNNut6lWaySTSaSU1Ot1DMOi2twhX8jw8LsexrSdfiLs4vsh165fR9M05g/up9FukUmmEH17oYG2mdRQ0sTQk7xxWczNisjNdpREogatLiEEgZKks3nqrSs88cQTHDh8G0tLy7SaNU7ffoRD+8ZR0sM2Z1AywPddDFtDBj4qDDA0CcpHIKMFXVOEoRxi24WDsfDNWkvx0vndvHuBRO//PclNRp+K8XdKQ+sLmVt6Es+LJMJnZkaRHkzPjrK949BqtclmQ5JJm0TSwjR3EUIjl3Bptzwa9RUuLleYm87wY+84zf7pLCIsUtm4TMqCfHoHbXubXuBhmxbJToeE0MiOwKEfypNM53HSWTQrRbOt2On4PPb8IrVKjcmREWTQZXuzhu/D7CQcODBBIZMkU8pQHh9HEIIMIqcEoaOkpNer0fG61BtVvL77SnfTYGMxwa6TQTPToKXwVJJWT0NqGTLFcfLlKXKlUXKlMpnCCI5TQikdpUSf7R7pDSohIjs3FVXNB7wOpREKbYCVi0K7WT0TcVVzb+Ussj7rHyI19L7PQ/8b3/EYiDFqcecgJnclk0mq1eq3JYvyFrngv018zydrAM1ak9mJKTZXV9haX37VY/ZNZqjsbvGlj/8GnXaXf/db/4Ff+cWbtlf/959/Q61vT9NseWh2Al83eWFljbVL18Ew0YwQv9NDs1IIw0ZDobQAtDYqcEEPsQujvOuHfoyxTBE9VBhCUqtusrpwlZUbV1i4epGVK1eod+vUtRrYMnrWsqClIZfPUMyVECKBLR0SeoFMapRWp03S26LjNxGeIBUkwdao9xrs4nKpUye0fazmLs5knkD3ca0A4SQIwxZhGNJxNFQaVDl6sKyTBobSo1albHK5cZ7GepOg6mOqJEktg6ZMigdKzJXHKCRz6KFgZ32T1cUVtrY3yOezmI6BRMdK2XRbAaZuUEhn6bS6lAolWr0uEkUunY5kGgwD13Wp15tRBSmMfAG7HRe3E5Bx0ihfYQkLQoUUAaGMKiWZTAY0hRe4ZDIZfD+MzM2dFL2OSzk3ElW0DAehDNrNGoZlkEynaLfb9MIubq+HJ1yUZREETYTet+mxI2HR0JeUc0VkCMJX2KYzIAgcPHgQKSVTUxMDHTVd18nn81HiqsLB7jNWtY+lSYZ1hwbuHH0pD9M0BzImMXvqypUrTE1Nkc3m+3ZbBp7nDdqYMZBe06Lqm2ECIiCUPXYqVSYnp5nbN8n169fZ2trq2w0FrxCvVESuAo1Gg2azSdJxUChQCiUlrWaTkZERXnrpJTY3N0kkEgPW5eXLl5mZmSGfjypCi4uLjI6ODlhiuiE4cGCOz3z2eba3VvjUpz5JKj3O6MgEjuMwMTHFSHmqT0rpUi6Ns7S0hGMnqbQqVKtVpNKwbRvbMVBK8uzZZyJyh24QuB4CyeHDk5w8VUZJD6NfiVAy2AMefyNC0zT8IODpp5/m6NHD/fsY7PFM1DQNJRXHjh2jWaszM5pk39iRqGUoepEwsCAC/iuF0A1CCaK/tmpCQ/kBxhBWTDIsIhx9/xXV1lvf6hsgK6YwCCJX0uhvEmGqdCQRjlehCwM0CFWI0kM0K6Q4XsI2Jrl6fYlaa5tf+Mjf5MWzF1m+sYIRmiRNRTbXI6hfplpZwvHg9DH4kffdRUJfIHBbdFs+ympG49sTCMOmmEtjWRaZdJp2q0e3F+B1A3puE9l1se0Guu+SCUJOjUt6OR1Nq5JMpcncfhKcDKFI4kqdS+vrXHnyCkvLXSqbcOftcGjfGOtLmxyazzA+lsFJWkwVZjEMCw0R4W1V9Hz33C7d7hqODHAMj53dBo0d6FwzaWeL9IqjXOoE+HqKdqCjSCJVkkxuismZwxTKE6QLI6SzOQzLAU3H9QNCCRAld5FMShClasoYwhxGWDsh1M1nGInoM3KjzE3dnHfUK0H/8Xj9VolULLE0LH7baDRYWVkZuK98q99/y2bqv038lUjW7rr3Xs6dO4c0LVY2K696zE/81E/ym7/5UZCCdCrJr/ziL+yZ3n7+xx98xcz+D/79n6jtRoYLC2tI1UEaEunXEGYa9BChg9CiNqSUAicUmNLA0EwkPTw09Nw007fPMnH8Qd5uaiQsHU269Oq7bK4tcun886yvLrCyfI3q4hZVtRDtkGwi1HAeksUUhVSKVDaJY2cQoUZKL1LUyhjdCLe0urJOspTCyTn06NGmy2ZnnSDhYeQjWQnLMdFskMIl0EN84eE6kqbsgiPRxjRMZaLJAD9sYSmb7UaLerCOu+7S3GzBVkgqnSU7m2Vnp4qtLKYnJiOnBFNQrbVodwImRydo90Ia7Q5Owkai8AIf340wTYYmUGFAu9OJqN5ELUBD6Hh+5H9p2AZhHwOSSicplCIsmCTEMKyBwKxtRs4IEaC+ELFNux7dbhff9RBK4/DBI0hCnn3uLJ2Oh9Bt9u3bRxgqXn75ZUI30usaHx2j3WiSTqUiPEjgDxIkiKjokb+qHPh4SilxXZeLFy9y5syZQTJ1q/ZQXAmJK26x1Ef89UMPPcTKygqtVou1tTUuXLiAZTm0Wi2SySS2bZPL5cjn80xMjJHNZgcVs1iYuNttA7C8fGOQDA7/36MFJiRSRmDpXC5HNpOPWH5KJwxiw3adsbExtra2BgzY8fFx7r//fj7/+c+ztLTE0tISnXadg4eO0el0uHz5MouLi9xxx11YukmvK9D1HKaexXc1GnWX1ZUdrl1dwXMDUqkU7U6DMPSxbIPV1WVGRkY49/xZNBFh9PKFNO12k6nJUXwvZH11NbJOsx0qlQqNhtUHM0ce9IawCJBvCMFA00QfgC4HBu6W5SBltNEIw0hn0A9cEjKBQCObdijmU4RBD8nNCmns8inCOJuK7sfwGYbiJkZuoBM2MHzfe3q3JmliD67puwsFeET2UbqSCCUwhUQgouqrilyulBQoDQwzRatb4friFj/6o99HMm0xO3UH/+DvfZgLL57nX/+Lf87ixRc4dfc8M2NVeiMbmHeaJJ0UqWwJJWso4SMIUaGHZRl0vC6mmcBIJsFJ4AGucgl0H9320GQv8mEmT9JwMFNZAunT9dvoSZtOz6cZdqhtXsO2E6STKRQho1qLkYOCu2cMbCuF4+RJZsucOHycWsfj8tomvoIwlDz//HlqOxEM5sAcHDuSZHwsQz7tUMjl0ETIxPgoss9A1nWLwA/A7CJVA6tXp9NtRXi3ms7aqs2mmcaw8wi9QECSnkrg46CsNOnCCJOzkctIKVeORIAVhCrAkxAonUCTBEoh9Kg9DmDoOkZ/yZaBQkoVkRzi+zlUmYdvr+J1K5M9lhoafr1v9ftvxX+b+CuRrLVaTUzTxDYtFhcXX/2YWoNOo81oeYSFpUV+//f/UH34wz/9Tbfe/+Jv/5T43/7zZ9Xq8jI1oaJVoNnGNJKoUEPXE/RUk1AYWEIwVirTq1V48vmzbGwtIpWiWBgjVxhhdHSc5MgoytDpSQuZHqN0eJSHjj8YAbk1DcfUwOtQ2V7h2sUXuXblRa5fOU/7/DadsApiK0rgdMAGA51EmKDb9hib3oflWUyKMjJQNNo9cm6ObqOGqArsTBrh6LiiRd2v0PIqSEeQKCYQDihbgRni08NHEugK3wjxrV6EwRgXGMdNHFKY0kK4OqPdUbrbXbabW9AS6Eon1H1CKbh+/Tr5bJZqo0bX7fQFT8vkJiapVCpUqjskTYeDJw5iWAbXFm6wemMFPJiemyaZTrGytEyn1QNXUndbNP1Iw80PPZrNZrQeGZDMJcmXClSau1x68SI4gAaHTx5DdSQXFi9yYf08x2+7jQ/+/M9gaRadepfbT9xOKpHCNp1IVFOFHL/tGFIG/Nmf/SnjM2Osrq8wOj6CrkdJmeM4/eqZTiqVoNvtYtvmYALrdDr9XWjIzMwMQSD3iLnGTKphbbn4577v0+l02N7eRgiBbdsYhsGZM2e4ceNGxKYNAtrtNl/60lf26BtF2mMWhuHQ7Xb7AqIGvt+LFlQl9ky6CBDomKaOEJHVmOu6WGZ08eJdeCqV4sknn+zr1s3heR6rq6s899xzA7Fi27b5sR//Kaanp/nYxz5Gs9mkVqvxxBNP8OC9D+HYKcJQsrCwACKFYdgkkwnK5TJOwqLRrEaJ2PQE9XqV0Pdp1mvUKjV6bsi1y1eZmh7F9122dmp4XhAx9XSDMAw4emwSwzYIpIdhKrzAwws7/czlu2fDDazvRAT0zmRymKaNEDph6OP7IY1alcnxMTQRRhg2PdJ7UAYo1CBf1MJ+0tZn7ml9wk2EO7pJXJBRl4wYeH5rvHaS9saFIMAmQPRB9tH5ROB6iUV0dX00Q0OFEkKP5s4G9bUbWO42/uaLrK4t8W/+X58lbfn8wDGT0r3TeEGTbhCw5Tv0fJ9O4NJu1ElYaTqtFmHokkgZKNEjZRskDAtbs9BlZNoeBoqeC25PRxN5rKSOsAXpgoNULp16k9aui+f5GJpCSp+045BN2ThOhMvsYtFqdfBUhyDU6PbahNLFtjYJO21yYQPLMhCmYO6BJHYqi5PKY1gZOoFGt6dxfafL9SdX2NmpcOzQAYTwWV64TjoJU+M6+6bHSTkmk9Nzg+dOyqjyG/lg9+h2F3H9Hn6ng9+LNpbutsnGcopaokSgsvQCk56vIUUSI5UnU5ygODZDplAmXxohmcqQSKZRShJ4HcJAYEgNKTQQZlSd7c898Zj+dl0dhqtxsXba2toavV6PYrE4aMu/Vpimyezs7Bs/ON+KV8RfiWTtJ3/ix/mX/+L/i47P1Ysv8m9+4/9S/8vf/dU909kv/51fEL/8d36Bk6duVx966Kf5VolaHP/0b/6AuLS8qj7/9Dk8YYDfwXPbONk8XsdHdyzC3R0sS+fhe48zXx4lI9rM7hshlStiEWG/XK/F5ZceY2NtlWa7g5PIMTE5w8zcIdKZPI6TxHMD/ECQLsxxx0PznH7whzF1A6EphIBGfYOlay9x7fJ5Fq5cJGmZZO00pmPy7PnnWF1d4rzsIRKQKaUpjo2QL+ZQUqdcGEP6klbLIuWmSFZTSBTTzKInDbqqxVpjhYq3iZ7UsDIm2IJkMoeydZQIcKWLa3TpmA2kCWSAMSCAJCnswIEbAfWXa2CCZigCwyfjpEGGbG9usb66AQakyxnWmjs0tjpYSQNrKsGho0fZrG3TMHv0LElhZoSM7tFVLrqpgaVDKLHNBCLQ0R0NzRC03A4Nsx5pSHkahm0SqoAb+uVoJ3i7xCbBYvcay4sLqCaoNnzueoFTB05x/6n7ODBzmPmpfSRLSTSp4QudJ555jpMnjpFIJPD9qG14/fp1fuzHfowrV67w0Y9+lKmpqQGe48SJE6TTac6fP0+v12Fra4vSSLnf+jRwuz22trao1Wqk02nGx8f3gHQty2J+/gBHjhwjmUxGgPt2m52dHZRSLC4uRosikM8WaLfbZHM5dF3nwIEDLC8vR6LEAQQqxLbjFla02AphRu4FmoL+mIomYQPXjcSGHcsgkDcncdM0yWazpNORHt+JEyd44oknWFpaIplM8u53vxvTNFlcXKRSiaraR48eZWZmhkOHjiCkQjNcltde5PbbTzIzvZ9arcX1hQVqtW3q9ejvIhWeO9KXyDAZn5hnZ2eHnltDypDTd51mZmaahYVFvvSlr6BrJo3aLkIP2K2tcvnlHcwffTBaoA0LXTcJAve7nltuFfwEGBkZIWE7UZVM12k0GmxsbHDkyJHB9daFThhESV4UEc5LaTEYXPbvyt7FTvTlMgwZ49FimZCbuCY1cBB4xdnyShagHLyO6CdbDBvDf4sQWl9OAkGIQBHPRx66kFiaRAUu64vXWLx6jjtvK/L+X38b3frT7Lu9Ta+t6PaWcGWCmrToeV1MA9xOF90TmAGECoQpCLWAyf3jKEJ67R7oNp1Wh3rbp95sYDoGTkIHQly3Q7XpsVMFKRLs1JscOQozkwlG8iPM5gWWJlB+xHoOQ59Q+oQqpNfr4rpdwtAD2cN3Q+x0knQ6h5NMkMgnSXplOp0OvV6PwPPp7DZItj2STpOkY0GjgRl4ZCZ81HQC06qSyBc5deJuhJGg68N6pcHq9SovXLhAZTu6k4cPwvEjI9iGJGXrjIzkKKTylEtRm1lDIKQCKVBC4Po1Wp02WrcZWfDthFSXNdxUjkY6x7qTxVMmvcCm5ev4KoWVLFEanaNUHmdqZpZUJk0mmUPoBq4HfigJpYHQ9KgqKoaS/f6uYliyZRjOYZomnU6nn7i91kbo5tgSSntTNhJvxSvjr0Sy9oGf/HHxf/yf/1SFAkYnJ8jmCq95rC40tje3XtfrB4aBaeYwvA6BqkG3jlccQaSK6L0emjK477ZD/Ku/+zP96fSdr3iNf/4f/0ylE9Psn51FCYFjJ+n1PDqdKleWLlOp7NJst0BpFEplxqcmGR+bREumMDWLnh+gJ0bZf3KCuRPvxLYslAoRoYeOz22XX2L5+kWuvfw8K4tXaSzt0lheBv1GdBdTgAV2MUk6lyU/l8PAQkuBKXWMXo6JlsCqJNFtnZGxMlbKpFlrs9XcokWDQOshnYBEOYGZ0NAdDVf6SF0REtDQG+iHTNLzaURPYPgW2o4FDUV7s4a3JSOdk6QgzIQwIqm4O1FrpwsI0CcsNFtHaS6BLvC0AGxo0eu3S01kIDFSGr6Kyv+aAyo0IBTohkagXKQWLQKaHyI06OGiUiDSgnAUECHtoEVdr/HIk1/F+JqB4RnUtmtkRA65pXN08gib66tsrK2TzWaZnZ3l8uXL/Ot//a/p9XqkUilGR0dJpVKR1pvrcv369b61Vof9Bw9QGi2imwaWniT0QsrFMW7cuMaVK5eYmhynWMig6SZjYxNomsEnP/kpPM9D1wWe18MPozZEIVfkxLHjZJIZHMtG6Bqbm5tUG1Wa7RZPP/N4BP7VTSzTpFwao1atIAgwDQtTszFE1LoLggAr0W/HKueman2fZaorE6VHFSXXc1laWGCkPEa+kMXtuBiahgwC5ufmOHr4MGEYMjczg67rnD55eoCPI5RsbW5z6eJVfDfgiccf51nzPL4fUiqOE4aKH37fjzA/P8/ubg0loLK9xaEjB1lYWMBOGJhdDds0efSrT2DbNplsgm6rzeT4FPtmRmm2l2g1V5meuhMpBbaRpNWJZGTanotuWt/q8f6mIdAR4qbESqgCJBEEIhySbRBCJ9Imiz6XMm433Sp6Cnp/8erX1l7178bSDkKKCFQuPBAhqq/3dpPt19dEi89X+NHvyn47TPOjdxGafa2NKIG9CWCPdOC6XRelFI5lEiqJ74c4iQRKSnzpoVvgu10szcStV9levUwhBY7ehrCBqK5y79EkBXuL5vI6yg1RMkCFHrYJtg22LchmIhFVSzdotSIT+qDXw+t10VDUdiJyje/7uO0WyuuRSGVxRYJGV+fFqxvUai4f+sDDqMVlthobyESZC5d9/uLcGvlyDoWH8LoUHbB82DcJU+Npxsop8hmDiYkCo/lRUD4EkUSO5/b6enoaIpS0Ww3o9cDtoHyfhO2QsDVS2QS6ZpASOSSKsNXsu6h0UZUdZLcdQSP8gJzXI53zOHSfgzB0Upk8Tq4ERoZOT6flCs5dr1KpVZmdnmBt7TpXXtohk4T5WTgwO0YhnWakOEkh10HTFYYtIp9kFble+L0Weq+H7rsEzQa2UniVgNa2DfkSlQsper5BKB2UkcYLbJSeJZOfYHR8hvLkLE4iQyaXJ5HKoqSO63pIqUWyLIGM5gWlI6VCSYHnBgP2OuwV9jY0EyG0gQ6dCkI+9DPfXmHkrfju4q9EsgZw9uxZcebMGXXPPffwcz/3c685OM6dO/e6B87ly5cjhmDgRxNewsYxLdzAw0OSSNjcd+bub/oa//AXPvCqf/d3/+IZVW3vY3Vji0BCwjYRStFp1NlavMzW2mbUVmq1mJnfz/jsLOXxCYQm0Q0TL9DwfI3pIyeYOXKCh37gJzANDdsw2d3eoFPbYmt1kZeeP8uNKxepn9/AM2tUxGa0fbKIHByKBvlSidR8Clu3kI5CIBg18zgt2Nl1aHeypAsZxhNjyG7Ien2NaneHDm1EEoysiZEy0BI6ypF07Ta9QiTJoSuNpEqjy0gMV1kBKEGSNHQ1Um6OoOJhdWx6a/9/9t47zq67PvN/f08/99w+d/qoWbIkS+7INi6YHkwzKXQIqZCQsmzqJr/U3c1uNtmQhGwS2JCEEEInBoypphsb3G1JttWlGWn6zK2nt+/vjzMzyMaQBAwmWT1+zUvWnXOvTrnnnOd8Pp/neTykn9Dt9BE1BWnn6Jt1tIoCqkCqkiRP1u925BLSNWPJfM2SCChmalR17WJz1lNgXlSZVCCMAxRTMCh5xWD9KGRJQhCusvfK53He8G72XVQc2yzL+Mmf/ElM0yRNU/y1ebv1lqZhFPYXpVKJ06dP47ouQqiFwivNqdYqTE5Osrq6zLFjR0iymCQpbk6zs6dxSia66mJVUvbt28N99++n09WY2rSdZn2ITrfLkVOncF0XTSjEcUzJNrEsi4mpySJPVC32b6fbJUw8kiwsBt9VgaIWMye6phMGPiW7TJppyCQnjkJ8t4OQBmmm0mqNMDo2Sblc5trrrtqw7ej1emzfvo0k31yQ0+kTlMvlYn7MttE0UHWFXIEkj2j3VpAiZXR8hOc859mkiSAMUw7sLwQLRw49zEiriW3qnDlzhs98+pOYpomiKFSrVS6++GKqlTqt1ij79+/n6U+/nqc//Zncd8/dHD66n/EJg+kzK3zpK5/j1T/6omIOLxMksYKulQsfrCfQ0f17i3ytgLaeGqAUxE0WxhmFJcO6ESpr27mWRrBWeVPXBtUzkSMVBbFmulGIBYqbahynaIZKmueEaUzJKEEcYsucmAGR36a/2GNsqEbaXyWcP8K1OxvE7gyhu0gQhlRqAkMJcOw6tVrhgxi4Pqrr4w58fN/fiKIrht4Ln8QkSUiTBNOxsEsWjuNsnF9dVaU/cOn4KQO/y/ySi+WYLPThF37nS1Rb4KYagTiDWjaoTdbodyOUTMfRRugGKjGwtKSjdzSSxKXfniULZ7EFlA3YtdVi80SNPF1lYqzM1ESVoYbN6ESLPEvPosHFDGeaZERBADLG932CMCiEQQh0U8coK2imhhKrRKlG3wsJopg8yoj6AaVkuVDDKjlVUvTKgEYeUEoWGR53eM7Fl6DoFXJh42eSucEqn/7SQ3S7EQuzsG0LXLJ3F+3lOaq2ylDNYPP4ECoJI80KqqojUcgQJGkGKORGTr+/ROLPkvUGSJkTLuXMndLpVKroVgW0Gn5s0I90cqWMVR7GcppMbN5Gc2iE0ZFJVFVH12Hm6AEqpo6SS7J1g2RFIoQkF0nxwLD2X66aT/ZJ9P8M/t2QNYB77rnnu8LglTwDkRZPYlKgKjpZHCGkBIXC5uHbFMm/7kX7vuGNf//+W+V0PMC2Wti1Gla5jKFppHFMmkSsnjnO0tISC4vLRHFGqVJlcmozYxNTDA23SPKcJJWo1RaGU2fzpt1sveYGhMyoOiVk5LN4+hQzx4+yPD/HyaOHOH34MN3cpWusAFlB4kygCuVWCadexxlpULNriFxgSIsxZZyKrJCkKWqgYigmIs7xl3x6/ipZEpIYoDdURNlAsRWkJosbR5ajqQqkKZqqkqp9Uiulu7qM9HKqeZPzRnayemaZXq+DXbMwajr9zEXo6ppB8FmleFm0mRRyyL7uLZTB12v663u6SFIilQIllyiGiiTZSARKpMSptFhaHmDGcwxXpxkfH0dVVTyvSBBYV22uD/e3Wi2SpKj0CSHYtGkTMgOV4klVM3WkyEnygEqrwlMnr8H3wsJiI8oomwbLp0/SkCre4iInvnwb+/ZcwBdWzrC0sEjohqx2O/hCEquQ5Bn1eg2ZJsRJwvziIqurq2h5ITjphmGR6FBrMNxqAYWfWpZFZLmOYRhEcYBQDCxH8rznX8xznvsc7rj9Tu67/wBn5l2WvjDA0lts3XIBWzZvY2xikomJBqYxSZ4DQkFVdXoDD0VR6PV69Ho9lleXiOOYRqNBc2iEHPjs527mwzffjMCkXhticmxyI5FB0xQW55cwNYsffsnLmJubo9/3WFia57777qHZbLJ79x5s21hzl5fUGnUazSZ79m7n+KkH2bptEqHERGkPw8qQ+Gi6UlQG/h1DipRibq3I5lwnZd8QUC7ytepbsrZ8CmgoWVFZzKGozInCqFeIHISCzIvfyzxBV8CxDdKwB4rLlz7zUXZNqEyNW+yecooHHjVjJB/gzS8WlS8yWo0GwoJ6s4bQBH4QEAxywjAm8jzSNN4g8816QeSkUIiiiMFggOd55EmK1x8Q+cEaWQeZJqhZjk3CcMthz+YpLKfJDdfXiFWLU/MdZpcHHDoyz8xMn14fHAmmI8EO8aOEJBHIyCELDXTVYOfWC5ldmCXLE/ppyht+6+3s2rGHj/3zR/jULTfT++ICjpPQac+z2oexMWiNwI5to+jSZftIjU2jNao1h0aryYQszGvVNCdDEoicJEtJUo80iMn8AAMFqUoMJcHWVKolq0i5yDOSOKPUMPDiBIUEf3WasmWj5ypCydGDNpdM5YipEva+KrrhoFsltk4+hShXWGoP+MT9Z2jWmrRX+hw/skQawsQo7Dq/zORYg5KtMj7ZJI5DJidr5EmOqupkFDN0cZoQRdNogYsdBMQRyDYkqsn8qSqdcoOjwgKtih/rpJ0AN1TJhEWmGFilGqVKFcspo6g6OaKwtJEalnlOCfq9wr8rsvbdwqtvfBF//K5/LvyUclCSHEtT6bld1rTW5P+KYc1/LX7yFc/9lszv7f98u1xYHmel3aNSqcGaWrHvdrj/5CPMzMwQpwmjI5PUysOMjo7TbNUwyzYDPwJUrJHt7B7ZyR5UXmAaqDJF5hFx0OXM6ePs3/8Ahw/tp99ZwD21jKsug5grVqBU/Ogtm0ZjCM1QKKsVqnaJqt3E8zzSvkTxbDZnDap6mSgI8bI+Qe4yyHv4MsZLEuhAWa9TE0NosaBFhucGCNVGdSz0sASyg9sb4CQO0s7JRIpiqeRRCurXB59zkW9U1ZRMQUiBtjbALclAFi2onJxMyUEX5Jok0oskCpK1qlCeYzg2w1NjBKsR7XabhYWFtbDoLbz2ta8Vf/d3fydPnjy5YRIZRRFhGHLZZZdtxFAJIahVqpCnTE9PMzoxjhCSTq9LludMTW1mfHILJ09Ok0YJ7qDLUiKJTRtpanzl4ZNoVhWExDbXPI5sk0azTtQdkGQxQ9UaV199NQceOcjs6dNouYKmqDiWjWrodLtdBv0+119/Pa2RoWJ4XRaKxkLokCFEzEr7OK53jGc+eyfPe9HFnHfeDpqNFppqs7zc4fChY3zyE5/j4MEVZmaWmJtbptXawnnbdtEanqRRbzHUGmN0ZAsX7Nq+Zu8Bhu5Qr1R4ZHwze/degKE7BH5SmBB7MRdetIc8VxgZG+XhQ4c49PDDhHHMxMQUV11zJZs2v4TPfeFzTM/MUKk0yKWCrpuEkU4clxgd3svPvv536faPIbMSulYmDProukkUJU/2peOJw3qUEFlBmkQKFNFIAPIsMcWG55aETCn+rhAV0UUSpFTJRRGBZQiN2emDyPQkrQboNQdvZZ6V5WUu3iQYtwVm4KL0YjRDxw99orBHEA3QTXDKNnpJo1xvoiomnhfgdnwCNyAIPExLo1J1cEoVbNvGsqyNaLVOp4PneYVxs2lgmsV8ZDEjmtD3XFI9IhMCN3GJ+xFCKqRRnyj1sIM+2+yc8y4SmJc1qFUb2NUyml1mEKucXvRYXMk4enyBqa0X8IlPf5ELd10EaY8jx05z1RWXsu/SC8mQvPKnX8m+Z17FHXfdzc6dO1leXeFd73onp84c59hMwFdmOpTtMngDwv4cO7ZM8MIfuJ73v/d9TDbg/JbG2LBJY9xheKTKcLlCqwpiPEcRhY9bnqdIpbgeDQIf1wtwwwFxnEAG5WoJQ1OoOSVKVpkwKiwzOr0uWQpeFmCmOYpIScNlyBOMwSp7GipJssroiMVVO7ZTrg6BZuJGGT4KR+dWmP7KcZaXfVbmCwKqA5snYdN4iZGGw/BQnZF6kd9ZeBUKEnKkUngHKvj0OnNovQGNMKIlBEJolEo1zFINwxoizm16A0m7n+BGkkhqNCe3Ptlnzv8zOEfWgN/8kevEW99zk+ylCTLLEVEAoYepCKIsI08KB/PvFV7/I99oM/J3//w5eXK6T33LBFvHhqlUasWcDYJOb5VTR08wc+Y0nh+iGAYjI2Ns3nQe42NTJFlMKlSktElNk6HzWjzjvKt4rqFiChWRhMjUp718hmOPPMiBA/cyc+IoyZLLEstABAKOlAEbVFunPFTHaVUIVA9FyZiqTpK7Tb765XtRlDKmYhO5qxiaoD7p4IyoJPWMWId4FWpJiSsuuooPvO9dKHUVy9IQQpKkKeiQpwI0A5IczS5sKxBsVM9y0sJzXS3sBbA18iBFSg0lk2hIVKFgWBZBP8TWLJQEspUELVQYLPV58L77ee6Vz2H37t3ceOONj9rnP/VTP/WEV3Fv/ugn5Opym5WVJVaW5kAJ8LyAJAyY6U+j2yZSSBzDAiNASyVuv0d7ZZnx4RFOHTmGrVs87dpraW2a4tbPfYZTJ04yNTXF0aOPcN555615K4EhHPI1s1UFjd27dvLC5/8gqqoWijUpOHNylk53ldXVZZaWFnjadTvZsuW5DA23GB4uxACnZxY4fPQUjzx8gk9+6j102j5JVLTnRsamOH/bbkqVMq0W7N0zhWU0yDIdIXQkF5NmMZ1ekQFr2hYXXXZxoYqNYk5On+LI0UNMTExROq/E9MwMQklRVA1JVBgHZ1ahosxs8two2rpohU3CWot63WC43++jiq9bp6z73X27WJ/TWf+Ms1V26+pf8R16vRXvF4g13yxBhhDZmrNWYc9g2CWiKELmKoZhkUYpqlCRQhLLBFWT6OtV5DSktzqHP1hBV1PUPEALFrnkghpZvEyyOqAehdTsFNO2sB2HSqOBbtqFD1ick8p8Tayik0YqqaYTDBJknhBFCVEQkycpJdPCsHVq1QqlsgPAwC1Imu/7G6Ia27ap1AoRixCCKIrwfZ8sTsh9F1UqWKqJ4zhUbB3TNggzDUO36A5cPN8nij2kqpDJHNntkKQxjSxB110mdubUa/dz9U+PoRvTvOKabYThXmaXAz78d7+DXmuQaRpfu+8+brvrQXouqAqUTAMns9BSg1ARKIlCEOYMj23mZ37x13jxC1/Ay179C9z8oQ/w4Xe+C2exzCuu+Qn+8G/fRjBwue6p+3jG0y7i3js/x9EjJ9i2SWHTeIXxoRrDtSYTYzZToxTGyEpGlsdINSHLIoJ4QBDHuH5AEkcYmo6KSlk3qZgGimGQyBxMkyDyCXo9FCKC7mmCtIshCneEUuQxhc/IlhRtRxXNKmFXG+ilOlIxGfiSE/PLfPVkm4MHF+i3gRxGhmByDPbsbuA4KlNjYwyPTKKO5GRJsPbdlCR5YaSd58voOcjEQ6QelaQ4P9WFu3jXr35OqqUauVFFr7SoNDexecde5he7OPYQ1zzv587NtD0BOEfW1rD3vCmWVu5HqBKZxuC7WKpWPNHKnCT5zpVn3wl+6kee/U2/8G9932flSqdOs9HCqVUL7zIg9Poc2X87S4vz+AOfTApaYxOMb9lCud7AsJr4OaAJVLVEaXwnl47t5vJnvaaIItIFWeSxsjTD/KlHOHH0ICeOPsLyzCy9ExE9pQ96BBocKN+HrpokWchLb3gZZ45Nc/fBOWIF0l0Zi5tW6YouSqaQipzBfR4z1iQpEsIMv5dR1yqYqkK8llWIBM3QiQMPXdeQQiGNC1m8mmlYqomeQxpLUl8j9SR5N0NNFcLegCyTRJ6LSQl8gaPZaAI01SSKFKpOAy3W/lUS9ycCN77kBeKfP3yT/Nrd92IYBqauM9QaolGv0qw1UTSNtu+xuLKMjkKWxcg857777iMno1IrI+Ocu+69B/PII3Q6HUxTB/K1nNEiAqpWK5Mm6Vobt1B3IVVkriBUjSQuhq0nJ6eYmpxE5BkZcs22JCGKItorHebm5ooc0zhm584hnva0n2F0dHzDGHdhaZUz03Pcefc9tHvL3HXPP3H08CJZarN5ywWMjU/RaAxRbwzRaNQx9AmSPEOggtAI/YjQTQiCgIXFWWReNFgEKUKJUbSEXCYgU6QIUbQIRQsgDciJkDJZG3YuKp+33XYbV1915YYj+7pJ8L8Wj/0erL933Ypl3ZrhsX5W3wmKzyo88QRrxX1RmKauuWURhRmm5pDKDCIVS6iI3EOKmChw0WyVfmeB08fvZdukQIsW2GZnDFfKNMpNVLVCimSpp5CkBnGeEiUxekWA0EliQRAGuL5LGLlESYiKsuH7V6mXkSoMfI88S0nUmEQJMFQdhAFCJY5SwjDED9yN2TXbtimVSjiOg11yyPMc13Xp9XqEYQgyw9KgXC5hlyvopoHUBG4W0Xd9+t0eYRSgAralUyvrVCtlEApR7BOlCVGeEsYxXT/EzsDOIYwGRXZtHqNGEd5yRMWx+MFdI7zy8stRjRoDD5Y6KUdmOiwPQo4cPU7fHSATeNZTn8JLb3wqYdahPlHjR3/hZ/jRN/wM7sBHr5e58XU/hZpJMpniaxns2McX/uSP6acOX7xviZW5M8SDGYwcahZcuKvOzu1DxP4SYyMlJkbK6Agcu8po3UZRwNIhDl1C10coITIpDImll5KHCcQpig5Vx6FetdFVHZmroIiiCJvFheBG5KRehpP7hcUPOUN6QKkRcP4zLZxyk0p1CN0ok2Y6QQpL7R6fuWuOoyeXWVkBpwy2QSGEmIDJsRrjw1VsU6MyZNMYrRSCm1yi5BJNFA9FSbKKf+Y0C0e+wuHP9MkkqDoc/sxvS92qYVdGyPU6TmOSpXbIzr37uOb5v3yOyP0rcY6sreGT//uXRf3pr5JeFqLrJkYSoSFI8hxUgfUdqs6+m3jjK5/zDV/4d370S3K5U5jJbmsMUWs2MDWVNEnIwpjOzAwn7r2XpaUlMiEoN1uct3MX45ObEZpGJlOyRCFOoTyyjS3NCXZccwO6oiLTFEuoeINV5k4f4cTxhzhw8D6Wjx9FwUaiozpG0UEWsHDvAiyAMiSw6yXyDLw8QVigCUGaUdiDJBZCKliqLGbUMkkWZ1hpidzLiN0E2hHZIEM1Dfpdn4YzhBaDg42SCBzFLKohZk6uSK645hp2nb+L3/+d3/iGffTHf/a/5aA7+I72/cc+dYt88Q0v+ldfcLpeD82x0AwDoUDH7eIFLqemTxdJFH6Irus4jkOj0aDVajI03EIIyczMDN6guNl1For4Kcsqsbi4TL/vs22bhaYZG8kHAFkeoxs5qpaTZgGIBFUrnpqFEpPnoOo6Mk7ww6CozCFwnAp79lzI+ecnZFlGuVwmz3PCMKS9urxmlBvS7Q6oVwx++qdfxrZtW6hWWphGmYWFJQ4dPcLs7Cy3fflzHDx4DNOoksY6qlJicmon27ftZmJiM6rWoNHUWPjSSbxBH6VWL6w5ElCEjqJ83bg4TfNiiF4xEIpA5nnhtK+q2La9ked6thXHvwWPDbVer56NjIz8q7Jg/03/lgAp1LXqZ4IiBNlazBNSL4QjWkIShyjkmCLHUGFp9hgzM3ezd+cwF4465IlHX3MZmYhIk2WkDFGlhVR03DRB5ilplhGkHn5UVB+rVQvHdmhWKmiagReFBKTIJII0Q8rCeDWOU9yBTywj+p5L4CckUYSqKBiWzvDIELblbCiE11MekiwjyVJ00wBFrCkqixm2KIoABUVVqDQqVKtVLLNKGMV0uz1cf0AUDkjjHFuFVr3OUH0IQzeJ8hg/zOj6EZ7nociEuB9SrthUSpWCGJoWYViQFdf3iAzBqpuSaSFGuISmLGGqAjNaZW8jIrAynr5JML5pM8K0MUsxn3nHTxPlFl7mkAmHUqnF8NgWJs/fSV9Teeihh7jplo9wfGWeufllMhdmAoGWGYyOTnHdC67jhTe+kO27dmJZJQzF4mM338x7/uEfmBwf5pd+6Y2EvQV+99d/njyCPTth964hdp03VoTWR5JBv0+UpARBhKYU10qnbBckXmqkaUYsE8LUI41jNCRmDjVhUjM1sGsEQUIgTERikuQZwcAlTyNKjoaha6hBRFNE2M2QbWUFq+RQqtZpDk+AXqbnx6z0Xe6badPtDTh6ZIXlZVAFbJqAnZthbKjClskxmtUqhmXSaFYZi5soukacZOiWiR9GGHmfwcoss9N3EfoBXz3wXr76oV+RmmFglop8a7vcQrdqlIcmaY1t5ZJn/so5MreGc2TtLChpiE6MrQjs1CdLIzSKgfR/vukjtKePyj/7b7/57+LL82Mvefrjruf/+qv3yOPLs5jlKhOVcfZccgGaaZFmkiAKOXF0P4tLC4SeSxiGlMs1mq0RtmzdiW00We9F+kmEMCuM77iaqV3X8awXZBjS46Pvfju33343raaDQKOqtdClxcoDq0hDMkgHCE1hpDLBlVdcwaGjB1nuzsEqLNy2Qu4W8SlqrqOmGkPVFppiUrGKSKnNmzdTHi0jhMp1r7ya4ZE6P/2G139bx8RULHzhfUf7+d9C1AC0KGPUdnjNK1/Bhz58E22/hy8iTEcjD4rqGWmOyAPcQUTf7XHs1El6/Q6aUFAQNJtNNm/dhuM4lCwb0zSxbWej6lO0QlMUlY3A9YLAaQihkqYpuq6S5xlSFCHYqGsGmXm2EXOz3v5TVXXNtypbU3GWueiivYCCquhrKQDFzbrb6XD0yD10Ol2EgHpF41Wv+AG2/cYbGR0dxTAsup0+Bw8+wuHDJzk9+xAHDh5idaWPH+Rw3zy23aDZGGXH9gbHT96H4wiE0kYVCqZm4icReSYQQlnLUC0I1tTUFKOjo2sZjUVs0LfTBj2bsK1H9tTr9Q0CqCjKoyK9Nt4ngDXVspAaj/ZCy89aRlnzW1OQuUBXVRApaRqjCgNVMYnDGNdfRtM9kmCFOA+RsY+axqycOcSF2x3qxhm8To6GIGp7qHmKoaY4tTK6aTEyUkcoCt1ul8QPSAMXS1EQqoJqlsg1A1/mhF4Pd+Dj+QPyLMGydGp2Gceq0my2iJKYvpegp4I0lQipoOsCXVMJIp84TUijjMHAw/MDEAqVch3HKSprqqqSZ2v7dS0hQlUEiqaSSgMvlMTRgMDz8D2PLEkwTBOrqlCvFLNwQtNwo4B+z2fgBURZRC4jyqbC5gkb265TrTfJcoVer08QefT6HdI0RtMFo80yzXqJUqmEQCWOItK4ipd7aHZCrpnMt0MMWyFvz6FnkIceauSjk6NpJmG3xvziEJmiMWQ5PG83zJwus2CrLK367NrzFF78kpey6+KLSfIMp1bHDyWK0Ij9lBc+47nceP213P3VT/Lg7R+ApMvrXvpcludPYGgeJSWjPb+IDuRrFho5AtPUEbqKZes4pQqmbpOEEjeMiEIfIYs8UrNkY5ZsjEqNSOiQC4IoYOANSBKPXGZUKjaOY6NbFqqiU9JL9Dp9pKkjZEIapxDHrJw+jmkbyCyjnifYZkhUTbj02hqVRhOnXCVXTaTpML/U4/ByyKGvHOL0mQA/gJ07h7jk4j30VuYQWYfhqk4677ULAABpXElEQVSrDiXLZnKiTBJ5lCybJMzQVW3NzsXHWz1EN/A59ZBPN4I//p+/KlOlyS/9+p/y1Gf/2L+Le+93C+fI2ll47qXbmT52CENJ2by5yvG5RU50YpIspuNJbv3il9i378PSUnPQLaY2beF97333v6sv0G/8/Ksfd33f99Evy1e+5Hrx1+/5olxuT7DaG1Cu1TdMQwfuKqeOH2Tm1DRZGjNUbzA0PEFzdBOjYxMkeYphKPi5DxboloouBL1BjwvOO59n/uCrOHT0CGHYpe6YHH/gATqdZbIkRc10Sn2LifIE1U2FncOuXbv4tV/7te/qvn3Tm35R/I//8T/k2QHt320IQ2GhvcT//cd3IBQNqVpEaRdnQsHreSR9QdkweMmLr+Yrd9zGybkATa/hmBVMRWDkAjMRzJw6TYokDn2SKOb6669nYmIMKCpBqrrm15UJpMwRQt2Ioirm1gDUogO3PghYhBU+KrLq66kIoChfv1wUfEaS5cWQf5oWHm6VSoV9V1y+UeFaj+XKsozV1Q6dTocTJ06wurrKlq3jXHzxZl732ueyecs2FEUjDBIeOniYo8dOcurUGe6445O4rottGrz6lc+CXMFQbQQJgrRID6Couq3HcxXbr/6r2qBnO72vL7s+m7a+Dx4bqL7eDlUQa+IXSIVCviYKUGCtOqaiKoI8T1E1SUpGmhU2HZrU0RQNBYnIEnQjRRUJnXabPI4YGSrz0IFPUjGWecqFY0TtM2h5iCphz54albqGYuhopk2728esCnwvI4pzRCipayadBZc0zRn4A4IoIJUx1apDo17HNCxsq4LMNZKgQxREREGEphdtX80yUSyLnh/Tdwf0+h2i0EXVoFQ2qFSbmKUS5WqZwA+JQp84yclTFVUVaKioiLU4N8nAHbC62kFmObqq4Rgq5XKZarNKJiEJc2IhyPKIJI3QVAVNs0kyDT3X6YcRvuuxuNRGUQROWUfTyzTqTZxSDaHbuGHK8vIK09MzpCFc8ZQt1BoGaRqT5AKhmkRRYYLbW20zGHjouoqhquh6glM2KdkCy6zhuyGZo7Ow7BKmKbGqk8mIuLeEpqiIZUHJd9lsDNiyVeDsdrCdo7gP/zn3nijjZTptVzKISwi9zlBzkqnJMfpLxzlx6A62jGtE0TJer0vTkGiKTslwqFaq2E4JKSVxHLPa7eF5IVmYkaUKWTLAMCLIcoIgIAgCDFNHN1XK1QaVSmHvgdRZbXe5854zDI/ANVddikw91DwqIvBQSLKEQRDQ7q+ShJCnGbWyjoZPuVbBLJdJUOh2++RRVBh/hwl5u4cXFXFhIk8YUjWUyOXycZ0Lhg0WXFgMy3zgMydJRZMoLnHtlZdyw9XXU61Z3HH7p7n3gS/jeieoVXJ2bx2mpQk2D7cwVYvR1ghjVs5qmPPw9FEypclX7znGqn+LlGi86MU3/Lu65z5ROEfWzsL7/+pPvuFL8Oqf/Xl57PhJNk+NcPEFO/ndX/+PWZZ95UuuFwA/9+pnfMP2/cof/LX0ugHDtRpbnnY9qmbgVCsMeh2yKOTEw3eyuLiM57Y5ceIYjqZzzTXP4v77H0ag4w5CBqse48NTIEaJfY+Bp7D/4EmE0MiyjNe//md485v/9/d83yqKQqfT+a7+G7fccot80YuKCpzjOOzduxchRGGF0fcpayXc0310RUdDJ08zPv7xLxBnMSWtRBxF7N17CXt2X8B7/umdOCo4ThlN11ldScjTDMMwNpSrZ7vyPx4eG/j8nWC9TXj2Zz42UD5NU7Iso9Vq4TgO55133sbymqIShiFzcwucPn2aPM+Zn1tE0SQv+aHn8OrX/BDj4+McPXIEZc3rKQwLS5Siavb1QOvH/vxrcPZyj/3/x8b3nE3mioUUyIoqm1AzlFxDl9ba+1NykZEkhSs8UhTiJWGiKWDIDEWRxEKl113g6G2fYqqZs3tLmbGJYhB/5w806HYSBr1ZksBDNRR0q06qlghVkyzOyHt92u02UeyhqoKyY9NqNmmU68VwOBqyA1FfgczGiwWin9CsGPi9BdIkIXAHGGGMrUK5UsUqVzCdwsw5itKCGMu8qMhpKoZewZAmWqzRnusRRCG+75OkIZqR4ZRsmjWDWtVBCuj7RdRZrggkBrFQ0BQTSzUJk5A4jukNYDBwSdIM01SpVKuUS05RVRMQZCqZqlKqWXj9AJlZmHadTDrsP7RAkgruuX8J04Hm2ARnOjGPfD5ky3k2seviKCmTzTKtmkar5jC6rUGShuQiXztPFKI4RpLR6y3iBzF+GJFGkizJKBk5TVtFNwWGoZHlKnnPJLbAdT2SOCZRDYxEorkBgoxq5KF5g8KM2CuT9BuUNYMrttrEaUZs1RApeJ5HkudESUp/4BOnxQyp53kkSUSWJZiajuNYOHZprRWq4vs+g4FGrx8g9RLLqylxlGLbJqdnZzl8chG1NsaXH17gCw8+wFgTto9ZjDQcGi2boWaNpl1mZGSEMEsgz8jTGFu3yeKccBDhhylpHJKHIYrMsC0Vu6RjliRSN4hFnQMPH+PEIY+Xv+JpHJ2ewxt0UHWnyPQdKKBZ3P61w9x57/1s3jTFYneemU6IKI0Q90M+du8S9MFkFT1Lee4zL2cQtBkeHeM5P/i77Nx5GV+98yH+6+/9CfVmgxe9+IZveU7/4/veJ1/3ylf+h7tPnyNr/wLe87a/+g930P+tePNvf3M1z1v+9lPSUQUTI6OYpsrmySafvPkmDp2YQdNMhMyZmz7EU6+6lB/8kR/i1T/yfAHw3/7rH8qPfvgjKEpRkfleVrfORrvdptFofOcf9C2wTtQA3vnOdwqAj3/843Iw8JibXWRleYn50ycY9NoMQp8ky1leXSEa+JDkmCg8vP8Ahw49gtOqkWQpcd9l89QmumqHNHUBNrzh1olQlmUbFbazydkTOSC/3hp87KzX+p/rJqmqqm4MncdxvPE+P8owDJPh1iiNRm3DbsS0CjKWJjnt9hyqlrN162buvfeutaSBnPWs9G+2Hf/W7TubkJ2NxyOA6/mrqQaF8V8KIiOVAaCg5gJVKkhZVJjSHDQEStiluzJD4p9GlTGaWqLTPsV59QX27hhh2IkQUUISGSyttBn4bUqOjqZBY6hKqzWCpltEicTtDvD6EaEfkpFjWCaqbZNoFqsx+H6E7y/S73dRFI04kvQG0PUSErnMDzz7OpqmB5lXtGFljmEYpJkkCRP8bhe32yaJY/IMypZOtT5EtVrHUA3SHII0J049vHCABMplA7tik6kGq36G7yX0XZckyQANVREMN6oM15uoqk6U5XiZSxz3kTJDVTQU1UATNoowcP2APFMIopzFpS79IGRicoQw1jl2dJnVwRKu6/GcZ13J7kQwvxKz3DM5Pif5gz/6K55yzT6COEJJNTSREniLzM4f4b5jD3Dv/V9ksHKChiUpqznbp0YZbZhYtkmlVqThiLyoOKlreZ9JJukNXFb6XQZBUNimCKg7Js26hWOW0DWTMIxp91ViqeJGAXEq8T0fQ88x4hRN0em1u8W8WRrjOBVqjQamaaLrRcJDmsaQpcRZTponZEYh7vDd4iHJ833COCFCYe5Mh1Ra5JnPU6+9lgW/T2CMcuJ4jxMLoNdHONkvcVB3qCQWJ+88Sn/xGFYfhsuweTMMDymcPzXEaDWnamkMN2roTs6IMUQuhxGkKHmKInSi1GRuOeArDzyIUZ1goKj88+dXOHmmw+mFDv2sT65sRlcvIFckp6N72bbd5mBwhPkzMxipVThFpZLh6iYmLtlJpVwnC3MePHGaC/buY2hqC5+/fYZf/+2/Z3SkxfDoCBc95XLe+8Fb5Kte9iLxh//rzfLzdzzA52+/jeFWmanNQ4TpgM5yl594/ZtkHqXIePU/zP37HFk7h+8Ib/rpx5akX8a2z31EDrqL5FmAJOUVr3gZ733P3zxquU6vy+Zt5zEyNsqnPv3JjQzN7zW+3UH07xQvfOELv+lF5E1v+kX54IH9nL+jQR4nKKiEqSSII/w4wg9cwn6fE8cPo2hfb28KIR41V7VeYVvH45Gq73TbH+/zziaDeZ5vBESvV9w0TSNJEjRNQ1XXSKQiEbm68ZlhsE7oBI1Gg6GhIXTdJM1iNF1d84+T31jt+jdu22OXe2wV7fFe22iRinzN/wy0XCWXCrEKKgJVZOjk6FqOqqaQZ8wcvZu6PM35rQg3P4nIwdThkj1NGq2t6HYJ383o9l0it0OchGikZFHGxOgkuqmR5RKv12PQdQmCgDByUU2oWRrNZo3G0DhCLXFydplDh48zPw/PedYehqp1vnDb18iNBtbQCLfdfoybbr+NklX4cbWGDbZNNKmbAbs2j1O1YGysRtyyyUkhFwgpENgkcc6yt4zrh4ReSJrFGAIqjsHwUItqrUGS63h+RCgTdCBLEyQJtm2hKOClEUkUMuj7ZElMFrtoJFiOTaNZw6k10fQK7XZIu9tjfnaBTEr2XXMVK/0+t3/tMI3W+XT7Pncd8/jCkXtQjQpJluN6pylXHP7yHW/hyv2Xs3PXdnZesJtE5tx231185oufZXbhNKvLq8Q9k7QXQZqjq3P8wDOv5rnPfiqqdFk4fZS5maMQ9XD0mPFmiYlWk+GhMSzLYHlhBpELao1h6o0WUtXwg4jl3ipe0CcIfcgzhMhxDJNmzVqb4dPwPA/dzhGRiZ9DFif4A5c0itG0otuQhFGRS2yoGJqOaelUamVM2yAKQuI0Ik1TkjAkTjO6Ychd92e8/3OfQhigl2HH5XvYu7tEN/I5dXKO5ePLKKmEIGLT6Di7rtxJpdXgoZlj3D87x0ce9sj9Vaw0x9EKD+ZyqbD62DpVZbgGY0MNxofG8LIJFlyNMBhhdMcODs/MEJg2zuYxRgyLsYlRplcPkBoR3WCOww96EBtocog8FaRhxOhwEyHg5LFH8MIKlfJTGQw2s7B4nIPD05iGw9DwebhSpzc3oP3pj3H7HZ/g7/7+bfL00mlW8xX2PG2YpcUFDh4/SjQbQ6IxOrKXye2T7Dr/cvmSH34ef/xHfygA3vzHb5Gf/fTnecqVT+EP/vB3v+Ea/O73f0C+5hUv/74keOfI2jk84Riq1RgbHqFcquB5K9TL36ii+7M//SPxype/RrqDFBB87rNfeNLW94moMD2R8NcibrIsQ9NNoihC1cFWFCrVOu7AoDw5vpZXmqDrOpqmrcVBafi+j5RyIyz+KU95Cm9605uI4yJCxzCMJ4SoPRaPrditk8b118/2PVsnk+vWG3JDwQlCrFUDcwWZ50ihkuWQJhHz8/OMjw+jKJBla27+4tv3QFxft3X/ufn5eY4dO8amTZs21tN1CzuK9W3baDMLBZlLDE1HxjEaOYnb48TJBxiq9Ng6VcHQdLorLp4nyZePY9cHGJHOjtYopmljWg6p0PDDhOXVDq7fI478whJBFYw2q1QqFUpOjSSDds9npdMhCHuQSxqmQclysCs1jFKVFVdw94EDnF4IGBrZTqC3+ZO/fZiJMYVEKCz1O6z4HVKriTqpE2QRBzoR8WwAD65gaRZpvB9dyylZks2bTEpKxLAD4xWTC7ZuolbSqFSbDA8rpFFIlkSYioauaWQ59Pt9+mFEu9cli2LUHFplg2qljmGX0J0qsdAYLHfJwwi318GwNYxSCc10MMuj3HHvEdLc5o6vLLJlc5na8DDzi8sc/MADtHsRcW7R2X+SlXbMM579AuYWeyi6QSpilpdnsTTJoYMH2H/wAUKRIsoWlVqVpeMncUwHJRSoEdh5xg//yA/xmh99JRdecjFhFJGmgNSJk4Q47dEcqmEbOpk74K4v3so//u0fs31TxAXbt9Kwi2q2H2X0BwPagwFB4KFqKbYhKJVMKlaZmtPEMEr4UUqn26fj9okijzROKNkq5XKVSqVUeNGtzYn5XroxZiDRyKWKG6T0vZggiEjCiCgaULEVLt1ZwXYqvOKGJlalSS9WmG0PmGkPOH7yCOG0T2M+ZXPdZHjnJszJOrOrS9x++Mt4X5WgmiiZzlhtjL17zifxfObOzPLs576A4Ykx7rz/dm6+/cuEfoThjFOtnk/oDZFH1yJZpTp3nEuuGOOeh44zuqnOqrvKgXsfAC9HSTSGGiNcuuVCBq6LoRnUSnVknmOa6sZ1zA8FcwuHSWOfJG3T9zUUr0MQljGMC4lyg8X+ScZ3aFhpj8VggWDRJZ5xSQYw0tiKPlrhqqueysljR/D8Ns99zgu48ILLecmNL5Vfu+depjbvodlq8fDxU/z27/w3+Qf//XfFO9/xD/Kmm77MHV+7m2ufdjmvecXLN64Pf/2hd8jPfu4z3HP73Yw2W4zVa3zsI59+Um4Y58jaOTzhaDWGmBjbTLMxgud1Mc3Htzy4/577KJXLQBGh9GRgXeX3/YSctfBuoRBnoBomUoZoikDIHN8bkKVxYU3gukxOTnL99ddTLpf5sR/7MS655BJWV1e59dZbCwuMtYrWepUrz/ON+bYno6r4KDw211OuH4vieqgoOlmWomkaaRrz8MMPMzb2jLOqh0/A/l5T0RqGUcTzxPFG21YIUcze9PuPIvWFei1D1QyyXEEzbNRkhXDpdq49X+JofRL3FINVDz1JGS/B+RfYmNYolVoLSzXpdXosLKwSxC6+54IC1arN8GhhE7J+jNI0Z3G1R7fjMhgMyLIUu6RRqtoMD41gGBaaXqLX9/H8EFsojFdtFuZOs/9gTD+GlSzHrNXwUpdQyVAjlyQGMhUFheHaMKZj4kcBeaYxaPeJfYnfluSJSb01Qrffo9bw+MEffD7tQzN87SufxdbgaVdsZaJhMVRRaZbBcSwmmhqNRp0sjdFVDVMr2tpRFBF6Pu1+j26vT79bHMBNk0MEqcaBIwPmvngPtRJce/0FrPQiFL3JmeWUw9OS3Bil3Bhl/4EH2LZtByJa4u79j1BvDnPp3t30vHmOnXmQQLfQhw1EEpMuu1TaNnLFY1yr41g2oZSoJZ048Lnllpt513vfj1AEhpVTq1QZa25i3yV72LmzSp52WJ4/Q6tRor+8wJZNKRPjOhkebmwipULkp/T7AyLXRdME1VKJctWmZFdRdB0/01hot+l0OkSxi6LlGBqMDA1TMkvYtl0M8PtR4UU36BcPXQIsy6JStalUyhiGQZJlaLogNCBrF76IGBkmEtcd4PcGZHFC1Y/YNvDZXI9obCnRHB0CvURm2ESGzmpnjONVg6PHlmhOnkelNYxdKjE2NoEhTHT16Rw5usDNN32AU7PT2JpJpkEeD+isPkieKVglj+akgdJMuH+hi5cucfTBaaxEZVitcvGVV3Df/fupVZuMjkzw/OdezlBtiE/f/HH63S7Dw0PYlSp+BDNnprH1DtVxlSBxGNs0Tr3hoFkad91zG0NNm0gLmTuziNovoUc6Za2Cpmk0Ng/R6fpE7YQzt9yBoW4ljCRnVj7O52/7ArooMdW6iJXji8QrIdFIlQNJzotf8hp5/PgJ2ksDSpbB6MQQ7/n4TfKmz36Yew7eiect464EhNOSWTo8/fprN64Bv/Km35G7927n9W/48e8JeTtH1s7hCcczr72OL335btI8JwM+/LFb+PO//KtvWE4tW5iOjSIUhHhyCNPu3bs5ceLEk7zHHg1Frp+WKXkWowgD5FrGoxDksmjJaUrRAk3TFFVVedrTnla0TXSd06dPE8cxpqluzKqttx7Xyem6FceTiXWquHG1E2dFKq0toWsqWV7MvhUzbQKhauQkZ7/z28I6cV0XQiiKQrPZLMK7z8qHfbzkAt1UyLIA1XaQqaDrRniRRacfMn7+JLKkMjE8iirzwgVeUQmzImlhoTdg0O+SRCklG4aHHKr1JuVyHZmD74f03ZiFxUVSmZCRYpVgbLNBtdzCUZsowqDv+/T9Pr6/gO97hEFI04Qdo3Vql7X4yR+qoFpVBrnGsZkuM3MRswsD5s506CUR+kSVjhfgLawSdjIsq4yhGxjlJrWhFhftuYSnXH4lMoNjR4+y2lni4ov28dL//occOnSImz54Mz/6Y6/DqJR4zY+/goP33kepCq0SjNdVyjJjsmmweWKIyZE6oyOjlJSUcqXO2FCEKsqgVzg8vcKd+w/TGp2iOjnOcr/Mn717nuUFj1pDx8skutWi3/ZZ6k7THB1mtn2aRMQ4FQfppHz27o+TqF1SM8Q/42LbDkPVEc7fvpex0QkeevgASeqysNrGMKokQYgQCZomGB4dwrY03MEcJSNg5czDPBge5sItF5KGJxjV+6RLCWOWiVk1aTVbaybS4HsxSRYiRI5uKSiqRFXFmggmJ45DfC/G7bukQYht2NTLJUpVG8spkSQJg8AjDgui5vs+iqJQLpeoVGqUSgWZk7nA93z67oDA80nSCEXGlEsCp6pSraroukaeKfi+xEtd1Lok9HMGiiTquuhqRKUUk0URpuexs+KydW9CuX4Cw1ykVG5gl3osd2K6oaRVVblkT0S9ZHL69Cqt4SrznTm01hyjm4fo+yGdpYDklCCPYHJqMze89AX02z2uveoqfuE//wIySvj87bfTaDa5+NKLUFXBzNwM733PB9CGGvzqG3+CXTu3c9OHPsBfvOXNnL9tFzsv3stD0wc5KU/RXlzF0wNWD57GlCYT1SlcchoTI2zdNEWjXkOSsLC4yHK/y8qKT3/5KEJTSZWAziCmv7qKrW5CZBfT6fnMrR6ndOYknV4Xb9DHqjiYJZU7Zm/nI2/5AO2VVdKTIfg2w9Yor/qRF/Da176Sr9x9B1de/Sypm4Xy9tOf+zSvf8OPf0+ulefI2jk84YizkNmFaXIZFYal+uN/zQyhcuW+K7jvnntJ0ycn53H//v3fd23QIuNRA2mgKRkyy5FCQQJCy1F0BaS2Ic5Yd9hfH+hfb4muV4yKNkOErusblhqqqj7pRK3A2V5k63/mG68rCqRpjG5aZLkkSQqD3CyVCFQk31lpTdO0DYK7jqmpKXRdX/Oj0zdMdteJmq7rCCHo97ocO3qY48dPkmZFXJLMUh48nvOFeweQxCTePGUrYfvWGlMTDqPDJSoVg3p1BJk2UPJiO1KKtnC/NyAYDPB6XZI4Q1PBKZcoN8dwag10rUTsBSwvr+K586z2BugWVCo2pZLK5MRmbNshK+zeGAwGhO1llpeXkUnGpAYXXVxi6Bl1rJKNblUJEp3ZpYy55YSjx5c4Nr3A5q3bmdy6hYeO3E/p6p383M/9Zwy7gswFqysd0lRh1469/Pp/2c7nb/scn7vtSwhNUBsfJnA9ur7BaifFNGzun1NI7o/w3EcoGWCpsHW8RL/tUy7B+HgZoel0+hrHF7vMLwcIUQHVItZsfKlzwe7dnL/7AlqbpugGq3zmSx+hadisLHdpd5dY6pyGQKIJHUOp0GrVGPQ9tm3ZytVXX83zn/8CrrrqSsLIp1ZzUBTJgw8e5EP/fAsf+eC7McJZrtw7xFMuvpjJ0SphoJNlCQvLh0hCnzTI0RQdyzCpOmW0XOD1fDpuSJREJGEfmWeULJ1arU652sDQHOIkpxd6+F5EGEUgMnJVkqgakTSQUYrvF2bBQRBAlqMbJtVyhXK5TK1WQ2Y5gR/R7bbp97skSYqqCQxVY2JsC4ZtodhqYXzs5YRejO+5+J5HqmRYtqBcURlqNKiYDaIgIlAhSgJCXyBUmyBWUXSVNArxk9NoQYTaaWNnPpeP6lwxBsMvnqRSmyAVJm4CMws95hdjjmjLLNkeT3/W8/it3/odmlPbmDkyw+adF4CMEbbCs59z/drFLUMi+ZO3/Ffe/Jb/tnaqCz5z2+c5k5zEHwtYLM1x/K6HWZltI1yNhtmgKapccv01/Nf/+nt8/JOfIE80Pvvpz1BRM/Q0wLDL6IrOkFFGLeUMbU6pN6qMjm9H0Uzy1CQIEk4dfwT8FXyxSEaONWJQ31mlPFZl5swCB297ACKBLUxq6iZiOU6cGjzrBT/Cs17wdPGsFzyd3/293+Rjt3xK3nXXXTzvmU/5nl0pz5G1c3jCUa03GBsbZmiozuLiHF7/8Vucm7dMkSQxeZ5z9OhR3v1P75evee0rvqfMSdd1kuT7KxDcNHWS2EdQLaRmEkSR0A1JoSpEpAh1rQolVBRFI8skqqojpUBKgaJoG1Ya69t5ttntE2Hd8Z1CfAPZWm8BF3/LJCia/g05oKqikDwBLdyzW8OqqqIpKnmabbSHH2tNoiiFcvkzn/kM09PT5GlhSVIuK9TrFrbTxClVmJ2dx01tSq3teJrGkUBjfkEnOtlmfu4kvt+hrKfUtZi924eYGK3SqpuMNhs0amXikTJpGqFoOqpuECeSfmeJMIhxBwNCP8VxDKo1g1qtRmtoHNt2cL2QlaU2/X6PKPYQSo4QGSXHpNEYplKuoQqDJM5Jw5T20hx+4BH5Po085/rzDW64vEmzoVCu9bnholH64Vf4q9++Dak2mJ73ePCRaWYXOgwij4iQXJXEkUSRJiLXqFp1SmaF5cEqYZLzvBueTeC5fOrWT/OMZ7+Ie+65j/2nusSpidKRPLyS02iUGLg5rdYQ5RGdmTOzXHr5BYil06i65GjnIeRqyBcf/iQnTk2jK3ZxLoQqw6URVr0uV175VJ757OeiKAoLc2c49MhDzE6f4m/ufyt///d/DyLF0GHQXuGpF25ix9bNHJ+ZY8puc901NTa3cpp2SNjps9Dt4EchpAlKChXFolJxGBpvYFdMBl5AP3Tx4qjIjs4kpi6o2BamaZMkgkHg017tE0cBIgmxlBTL1qk3a1QaLVRNZ9BzyaMEkgyFnFzkqKqGqitIkdPp9vH9EH8QFu1OoWKVDKo1B6dcRncqRHFK0HYZ9PoEvouQGYauUKuoVOvD2E4ZwywRRymLy0t43oA4CUnTCM0AVZdUGwq1qoUqLfIUZJZjmAp5rJJngkTqrHZCwmAegSQJfCphiG3nbN4dU6mVsSv38oV3/wSV6hjLqwl9T+KGKvWhCSa2bGdi8zZ2770Ue3gMHR3QuPW2L/Hzv/FLqMMmHbeH5waceXAOfSB4+iXX84af/Rme94IbqDbKQE6eZVx51VXc+pnP8+F3vYP48DIl26arW1z/ohu59QtfYNntsmViM/v27WN1dZUgiGnWhxhofVpTKv6qy9R5EwgjZeXMLL3egNn905Trw1y951mcOjHD/OwsATEaOpftvZDXvvbRKUEvftEN4sUvuuHbuOJ8+zhH1s7hCceb3vSL4vOf+6JcvwkaxuNHdd1880fExz72cXn77bfz6le/mu81UQMeRV6+FT7+8Y/Lb6XgfCJh2zZZlm0Msq8TqvXqzrrh69n4VrNnZ+dZrrcSH+u+fw6PjyIBIlmzQVE32qWbNm3iR37kZTQbo5yanubgQw/SH7S5+uqr+OAH30+SFxFdrtum0RgiR9DuRshMMLn5YizTIIwjVKfMiSzj2EJEdKxLZ/4Mqd9mqKpSKwlGhjImRhQ2jVeplB0alQR1eIg8DRECssLCjSBaYXl1hl7XI/ITVFXg2DbNZh3T0jFtGyFUuv0BS4szeH6MIKdkG9i2zsRkC9u2MfQSSJUolCwtLLG4uEAQeqgGKCrsm6zxjJ11yvYkulmnHakcOr7E7JLPydNtTsy0ibIQS8+4aO8kilZeU61KFAzuvOseVA1GxuukaUqeqcg8p724ykirRey69LOIcsXkgUN3s+2iHax0llmZX2L59jaOtCkHNobpsHvXRTz3OTfyyCMP8dDhu7j/wTt45MhDJImELCdPUhqVEpdfdAmXXHoRzarK4Ye+wPbxSZxkGkv5KldeV6Nsl6nYZTRRkOI0gsSNiD0fQ1FxSg7lchXTNgjilN5iTL/n4fZ75GGEU9Io18qUqg7lag1NNxl4IZE/IA5XSOMU01AwSxa6ZSO1Em4oiSKX9sIS3mCAogkqVRvbtnEcB8epoKqFl5o7iAjjTjG/ZuhYhoWhGmiKgTfw8TyPfqdL4AfoqqBZr1Kv17FKJVRdI8+h33NZWlpiMHDR1OIaUzIcms065ZKNoQjiVBIEKcvdAav9NokMsUxJ1S5RKbewS05RfcsTwk5OEAaosURFIwpSTDMhcFfpdRYIfJ84jtCynChUmO/YDE7UOXVXA9Ou44WCuY7H4aUOE+YCS4dj4vmICydq/OXf/CXXP+f5IBUkRfZsmntFxJyqkJLxrOddz8GZR/jIX/wV/+u//y9+41f/P17zn36Wt//DP/BLv/LrdJZ6DNeH+eq9t5HqCYdXHia1UuKaT+YkHDlyCHoSsioNZ4xnPn0v9bLD6VMnqehQmtpCfahJpz/H5h1DT/ZlCDhH1s7hu4SDBw/SbDaRSObn53nrW/+vfOMbf+Yb2MHf/u3fcmZ2humZk0/KeqZpSq1W+xeXWydq3wvStnnzZkqlEvB124gNVdhZ1Z3HI8FnKzHzPGdsbGwjWPts64mzw8nP4ZtDyiLgfj37EoobXavV4uBDDzHo30suFMqVKqoh+Id3/SOOY7Ft0+aizdwq0iLyVJKQkasmswu9opKnCKRcoVoroysC0yqzfc9TyHIIogwvg2OJwpEzMelxDyXpoaY9wu4stpJx3maHC3YO02jqlG2b2lBOsyWReQZrVdQ8y0jjnHa/w2AwoNfzySTUawbV5gjVxhBCNZEyI3A9FhaX6fdWSeIiiWF4yGLzWDGfpeomaSbIpMJqu0u/N03kB2h+wHkWXPHUEtUbJrGcJqrewE91Zld8usEyh08ssWPMYxB5jDQnOHbiNFECQoBm68R6wmn/NMM7R9i0eTsnjkwTnYk4/cBpTKkxqgyTypyu75IlUDUcVjoRn7jl47hem77XYdPkDi686Bou2LGTxJvn3ttv4il7LS7bo2KZh0iigOELInqdJaTsE0uJO0hQEKQyJs0j/DhleXmRPEtwSiqNepVKpYblVAGNIAzJPI88EIhQoOsKVsnGLFWQwqLbz4iSLp7n4bk9SFNKhmCkWS/8HDWdOAcvign8AbkMQJGoqsQyTEqWgyoM3H5CGBbJEUHgIiWUyypDQw2q1SqKMMkySR4lpEGKzHJMU8M2LTSjRC4NklShO+gTxQH9fhfXjdFUaNQdWo0WhmWD0PHjhNWBT7/fx3cH5CKjWlGxnTLl6hCOWcFWTdx+j6DdJUx8Bp6HG4JdAl1XGR6q0ajVSeOMSOSURJV23CNIYhJFx+9EpHlEOR3QWV4ijWKk63FekrB7q0Jpr0VzZAoMA/eRt/Puu99OSo3J8T3MLvTZev5ehic2sefKK1BUDaQKQuPGN/0ML3nTL5JmEqnCT//0j3Ps1Ax3HbiPQS1kNl1gZKyOakSceOgEVl+Q9hRKWiF48D2XN/70G/jkJz7BV279HFdcfiWHT371+/Ip9hxZO4fvCo6fOCw+9KGb5J/+6Z9yxx1f+aZf/o9+9MNP6onxO7/zO/+mf3+dqN10003yh3/4h7/hvTfddJPM85yXvvSl3/Z2GYaxQQzOblWeXWF7rIfaY73B1sna1q1bWV5e3lhGymLuyzCMc0TtX4F1Acd6QPn6fp2cnCyOgVARmopCThRFnL99O25/wPT0NGGc0ut2NqrLjUYDKSUTU2NoelGxWxdShGHIwE9Zbi8RhiGapmBYJrZtY5cdrOEy/b5Nv2+hV7eQWybHJZyZ0eBYxKA3TzxYxFIC6qWc0YbOxLDDjs0jlExBo1KjMdQkSSIkRZVQ0TT80GPQX8RzB4UJa55jGDA8YlNvDOGUa8SpyqAX02sP6Pf7JJGLaUpKjsHIuEPJHkLRSmiqTZxkdDsuYbSA5/eJw4iqCddshRde1qRWG8XU6+TZHmZXfPafWWAlTVmOQg48tMT8gSV6+5ewTZiqjOKUW2iaRdAvgtknmi06gy5x3GXgQacTE3oDYq9HoMOyltM58lkC7wgvecFetoxI8I7SPh2RRTFZ4qJnCaapUW80aLSGUdRihGAwGKCHEY2SieeCikmWGLhByiBpE4QhgRcjswSdjFJVMDayCdt2UMwScZLT6Q8Y9APCIECmEqdUwrZNKJXpS4gGIa7rEgQRaRpiapKhIZtqtU613kBVNIIgYuD2C+VvHqNqEl03cMp1NK1K4BuEYUIUhHh+mywPECqUHZtms0XZqZDlCmEYE8cpYRiSJDGmAaWSTcmukKMTRhlePKDvDvD9sEhCMSXNRoOh4SaW3aDbl3z+tgMszMXc+OJ91EarlHOXUVWSpBEAAhVNMQn6Ad1OnyzJ8fwBQkhKho5hpNRGKlTrTaQUeK7AzRRSI19TvGeosaC76qEZIW63RxQF+L5H5+gnIMnIZxxW6k2mvzyEsOu0BxJhj9GOLBrju3nFj/4iGSq//ru/xl/8w58zedEWTt3/EF3Ro3PvArgmNb1FLiNymXHD817CqZOnicPTOKUSkpiLLtrNa3701U/2Jeeb4hxZO4fvGt7ylj9jZWWJ//Jf/ov8oz/6o+/Lp5VvF49H1L7V698MH/rQhyQUSQrrqsTFxcWNytf6jNbjmbdCQSaCIEAIgWVZBEGwISrYvn07CwsLG+kQ64pQwzBQFAXf9ymVShst18cav57ti/YfHWdXJM9+LU1THMfZEGSsVyjXW8uKyJFJRroWnWWYBs6ww+jwGFKKDYGClBmeN6Db79DurLC4tIDv+6iqjmFYWJaFUylRqRVRU9lZx77X6zHoySLSKUlIRIqaK9hmCU1YWOUG5doYURYhhUDRNRbznFkv4q4HQnors2i5C/EKtuaxecxmfNhi80SDpmUyNqQjWzXyPCUXa55zmUIaxSwsLxLFwVr0EVg2jE3VqDXq6EYZKDMYBHSXVnD7p4nDAE2BsgNDVYfKWBPDKqPpJcI4ZdALWQhP0Pf6hF7AuIALqhaNao3K5Reg1BokapnVNix3Mo4fWyXOTG54yY9z//7DfObWL7NtfAf9JCVOJapqshLezytfOMnOyZSGOcdIq4ZdvYw4SXEDj4Hn48Uu8dp8rFUyqdWa2NUyoQLdbge34xEFEVkUoamCRrNCrVHFsAxKpRJRGNJNM3IZ4CU5kVRxKiU8kZET0FtaIIoiBj0PkYGlKjSbDSr1BnapjFQVgiik6y4T+i55FKEKgVEqYZfKmGaD0FPwAp/BoEcQumR5hGnqVOsNGo1mIWCRAs/ziP0eQeIRJwGapmGaBrZVBqHQdz08NyIMQ4JwQBDElB1BtVamXmviOBUU1WJluU2epiR+ippYGJqJXanTCUJWzyQcP30v3b6kOXIee5/zVF71e39Of+EkX/7ip3CXZ5g5fYBt21qUS9BdWcCq2QyVDZAhmlolSSJM0yZLIc8UeoM+/b5LFAUkUUgaF2ITyzGx6zpOvYah1Rn0A1xvEUXkuGkf07LwhY1MVSIvJOnM0u4OODVzG70gx9OG+L3//YdYW88jroG5pcHsgzPIXk7daSGUBj/zq/+Jj374w1TsnGuvupLf+/0/5Cd+8udQVRXXzzh28gSe22apO/dkX4q+Kc6RtXP4ruG22277D0XQvht4vArc3//938t1MvAvZXjqus6+ffvYtGkTb3/725mdnSVJEvI8Z//+/dx4441s2rSpuOFEa0/CQhCG4UZ7b/21dXyz2KWzl/t/pSq3TpKr1eqjiNrGPsoFAgGyCJSXZF8n1iInSeMNgUe5UsK0DUZHR9m756KCVJsWWZLT63QZdHt02m36vT5zc3M45TKWZVFr1MlkTrVSX/N3SzbItO/7tHttwtDHMLWCcOU5jUYD2ymhO2VKzgW4rouUgjjJeNhNOJ7Y5DM+YW8ONe1jiADHDBlyYLxlsXWiycRwk6FWGUFGLuON+DJFNUgiSb8bsNKeI0oC0jRE16HVKlOvN3HKNQzLptPzWGkP6PVWSJIIXVUwDaiXTErNCk2niaLphEi6oYc/c7RI6AhD0lhy4bhKpVxCPTPNM7aP8rTdI3R9g+nTEe1uxum5RfwKbBt1GR/SqZcaqIrF6lJAu9vBd5dB5uiqYMip4NSq2GUHVdPJESyvdAh8F9frIjMoOxpOqUKpVEY3LZIkZmFuif5qjzBI0O0ybqAw18/xpts89eIdnFdpsGWsQZ745MMueZ4idAOJIEli+oNlvIFPf9AliiSlsopWdzBtg5HWcCEOigXd3oB+r08QBQghMU0T2zZxnDK6buJ5Ae12m16vTS5zDE3QaDoYhkG13sC2HcIoLhTAkcvAHWBoKvVa4dlnaGXy3KLbl7Q7S3T6HXx3gOUYlJsVOp2Uw4/ME6eS3XvPI4raqHqdya1P4yff+FugDlOZGuaGV12BpgpimRCLlEwG3P7Fz/J7v/XL9JdnMQRMNGDTiMHESM6eHVvRkJhGxqaJYfLYR+YBqgpJnhFJEIaDF8Qs9Y4RD3yIEsgy6oaGWXawm2MkSpnb7jhI4Pk879n7OLPcQ1NrdPo53aRL+4GDyK5OyxlhW3M7PToMjzapt4bQVZXZ2VnSMOCiiy9nub/EzOJJ8qxEmhdWQBdf/hR+//d/9/v2nnWOrJ3DOXyf4Sd/8ifF5z73Oen7/je0O8/GeqUsCAJe8pIXi5e85MWPu9yf//lfyD/4gz/g5MmTtFot9u3bx549exgbG6NUKj0qcB2+HgC/3v77f3m2bb26CWwIO842zF23HBHi6wpWWch3kaLwi9MMlTTNEHm+odAVshisF0mGIEOKlNmlMyyvthmfnKQpR7n/vvt49ctexde+9jV832V6epoLL7mQTds2YZctOp0eFadE2TKRooFQJPnasUrTFM+PCf0BaZoSxzFCCGzbpmxbGKaKYQyR14vh6RyBEJK+Cj1S7j/SIby/jd9ZIAu6lLWMbRNltm+qMzoEjapBveXgVFI0vY5AIVqzhUkzSbuzjOcF9No9FEDXBPWKQ61RxXZqIE3iVLLgJrR7C3QGy+gK1GyVqu0wVW9imSWkqpEJQRQX2aCdznHCwEPGKZsdwZ5LKpTLa/NSmcBLYpYHHZZWVwjcEMeAim1SLlWwSxV0q0qSSlbbxVxZv9dD0yXlkkGlYtOo17GtCmmmEMY5q90Bc7PLdJYSrrxyD7pRYf+X78Qe2sbpFY//9jdHyXKolKFWBceCi3dbbJtoUTNVRhsNrJLEsEuMTjRJ8kJ5LkVhvxO5MZ7XZTDoEwQBWQ66BY1GjUq1jm07rGcne24Pz+2RJjm6rqBpJoZRwjJtZGbQbQestjsM3D6QoxsqQ0NNTNPEKZUxrSp9P8R3Q/phwMCNaFbG2XH+Xh45Nc/R+VPY9SYHHpnlY+84gG4P44YuN93+z7z57R9n5+7zeerV+3jmDzyLrTu386mvfoq3vv//YNoaZw4tkPfBiOpcdfEV/Okf/Sl7L75wzTcxAVL8zhyWEiOyPu2FEyyeOcTK/GGC00fJBjFVq0q95aCNJvh+v0hmUcuEqcaCl3Hr176GOTzMsWWXwx87yEo7ZW5xAUVxyBKLim6RqTmKAj/zMz/HX/75X/LQA4e4/hnPoN/tUrIsqsMNXvKSH+TokZO0211e+JznMHtqhpJhE/nRk325+ZY4R9bO4Ry+D3G2CSs8Ooj97B9NUzhzZoZ3vvOd8sd+7Mce96nwP//n//S4r7/rXe+WBw4cYG5ujiAI2Lp1K/v27eP888+nWq1imiZxHG94s529buvr9B8d663I9e1fr2ypqrq2H9ZsUNaWl3zduy5HQZChKTqKVggUZCZxHIdep8v999/PqVMnaLVaXHTx5Vx7zbOIk4wsk8zMnuH07ApeBv044cSpk1x99VN5//vew+TkJDKjsHcAlpaXeOCBB5ifn+f40RMcPHgQIXNsXcOqaRiGRpwUBshCVYiiCC+M6PZ9Ai/cyGa1LA2nvK5IHMa2R2kM7QUEQsBAkdzX9wkXu8WsVLCC7rexlIhWw+a8LSNMjTeolKFUianVI0ZHHRQFNGGQZ5I0hUGvg9vv4fsBUQKqgKmywdDQEOV6Ayl0vCBlJUjpdDqEoU8cDtB1yehQmcmRITRNwypXiRKFNFeYnu8isxx30MEPfFQBIxXB5PgUJadBphi4fkTH8/HcHsmgTZqklEyoVi3q9XF0s0yaCHp+QttbYb7T58iMj2E3WPYjTnxlEcNe5dAZmL3vJKplIRpV+m4fbWKYkZ07OHZylrvvWKKqhMT9DpY2TakEpgG7t+uM1Q2apsLu8WFGmmUwZaFGbVUhi1FFjhASmStkWU5vpU0Yxniejx+GKIpCvVKj0WjgVMqoGkVerJvQ6fYIfA+ZpeiGSrnkFMkIqkZ3kPLQnXdilSvMzPQRKgi9xv1Hutw3fQI/GTC7FNN5pEcmRnGGLXp9F0XVmJgYo+v3ObxygoOfOsDHH7mFOI2YP71M3skwZRnHaBD5Gb/xa7/BL/78L1CpaMVZIXJABalRapxf2A8pgmbzSob2SiQ5AskH3vEP/O5//22qZcH11+zl0MHDbJms0mrEjExMcmK5xwCD46cCljo2S3M+qihRqzTxvZinPe2Z7HvKFdxz91102iscP3GIctNiQpngqmuv4OD+R0iTgG7fo1QxOHLoKCsLiyTJgNXVWTy3x+WX736yLzffEufI2jmcw/clFDTNWGt5KeT5etpATp6nqKooboKawi233PItS/ffTMH6oz/6msd938033yJvueUWTpw4wWAwoNlssnfvXi699NKNwXpd1/E871E+ZYqibFSf8jzfcP4/u9V69rzX44kinmxIATlfX4/19VzfxnULj6/Pr61nnK4Ra5ltVOM0RSFNwTYt+v0+J0+c4OTJk2iaxp49e7j2adfw1KuvLSqkaUSaRdiWzezsLCuLM2hkiETFoISCytjoMKOjo+R5iqYbZFmxnqPDIzzvuT9AmuZomsLS0hI33XQTb37zm5mZmWFoaAghBI1Gg1arUHbWqzWSJKFWLW9UCnVdJwgCBv2AXq+30WYtl4uYo6IVLCmVx3B9hdwYIq+UyEyTVUUQBCr3Huji9xeJ/FXysEOjIhmuaYwPlzhvU4tG2aBUg1K5jpQJQsmIkwhNsVEUg14/ptdeJgx9PN/DMATVkkltdIRKrYFlOiSxoNdzWVzq0Rt0SGWApiqUKwYjYxWc8nAhwpEKSaKw2OniuUExaB+HSFIcU6NWrzDcGscuV8gzgesFrPSW6A0GxGmG201QIpBCsrwQcOi0j1G3CbQyxkQJq26hWDnbrRbH7z9Be2aZklqnptQQIiOvajR3b6LccDhw30OcvCeh6lTI3ARFLCCTk0yMlTlv0zB1S2ArKUO2ZGLEptUyqFRUys2cskipxSHkElMzgeKhoe928OOQTntAHOQgM1RN0mxVGB3dgrE2Kzc3v8qtnz1MrabxzGuuwc8fZnklIleGuexp1/E//+KtSGB6epY7bv8yf/c3f8f8mWW0hs105wS9sM0Fz7wEjJyThw5x/OhJmFMZLo+Si5gsjTGEpFIu89a/+mve9ra3kcuYJI8ZG29Rr5R5ymX7uPbaa7nokkvZvn07qlDXzncVhOC65/wQyl+8k+qmzSyaE3zwka/CdMjU+S2c2ZAzx7t4iylalPPsa57Fm9/7v9h7ySWgF9fKT3z8MzzyyCGOHX+YffuupFypcfDgIwh0Il+ysrKEZemcv3Mb27ft4Ctfuoux0QkuvPhC7r73bsbHt/CDP/j9Ky6Ac2TtHM7h+xK6rtLpeGia8ehWqNRQFGNtNklBUYx/8bMej6h97GMfky9+8Ysfl6zdeOOLxI03vuhxP+stb/k/8vjx48zOzmIYBrt37+aqq65i8+bNj0pFWJ+bAzbaiOtihfVq1Xqb9Wx8v3i/PdYCZZ2krRPKswPpzxZtRFGE4zhEUcSRI0d44IEHEEKwd+9ezj//fC688EKiKNpoPZuWjeu6Gzmgv/5ffnljB0yMb9nwKlz3xyuqqUUuqa6rSAmDgcd73vMe3vve93L33XcipSQMQ1RV5ad+6qf4/d//fcbGxja2YT1Kq9/vc999D/Arv/IrpGlKvV6nVqth2wUxOzv1IsuyDSHK/Pz8xrH1+qvgOBhlizwz0M0S9ZEdCC5AkSoyF4RC4UQ/5tgBj35/nsFgjhwXU3iMOrB72wgTowa1ikGj6uCULfI4IE/jr39XcvAGPebnZxl4LkkqkRJsS2O4NsxQo4Wtl0hjSb87oNvp4wcuru9RcqBc1Wk1LBxnCNt0UHKDNJFEbkp/ZZmu1yNIfZI0QQgYazbYu20I26hhmjUGscp83+foUpuHz8wS2hn33j8DPoQpjBlVMssgNXJGz2uhOjkP3bfCiQcWaJhNNM9BVxVKqomv5nj9gFe+/DV03C6f+MQnEIrOpqkteP0BSt6nbMLS8jJODbZs0dBlys7zSmydaLBppEpNVamWhimrPhObhlE0gZ9EZKpK34t55PgsS+2QA48EbDt/Eq02yYlljwN/dzd9N+HYbJ9q0ye/a5m/++An0G0NoeY41Qo79uyh73eRjsbIznGWFmd55HP3o6cl9Fjj8m0XYo4aHDt2jLJVohdJDLNBkqbIPKDX7lCq14mShGggOTm/xJEHPsIH/vFjJLKI5FJ1SRL7TI2Ns237+Uxs2c70YJ6VTofFxixT143g913mjpxADODSC67kj9/2pxvZnEKujRkAeQ7Pf/4PEEUxq6sdnFKFO+/8KpdccgnuIGTHjh185Ob3F9XGcpV+v8+nP/1per0eKysrzM6eZnXtAeH7GefI2jmcw/ch4jheq3ZIpMxRFIGUGUXbrVAXrvutfTv4ZkQN4EMfukm+9KWPr2p905t+8XFf/8AHPiQfeOABTp06RRzHjI2Ncfnll7Nr1y4ajQaWZRFF0aPWd70at46zlaj/krDiicbjKW3XX+/1ejQajUclP5wd41WpVEjTlOnpaY4fP77RUt69eze7d+/e2M71YxpFEb7vc+211/Kyl73sm26goihs37GNr37tdiSFv56uF8T3/vvv5c/+7C3ceuutdDodhBDUajXe+MY38rrXvY6LLrpog2hqWnGZP3v2DigqZalkdaXDq179Ct7//veztLTEpZdeyl/8xV9QtMjPcNddd7G8vLxB1hzH2bAXSeIAw9SIk5yB65MkGa7romoGkgzT1Kk4ZUzTBCwqwzsot7ajaQZpkqGpGke8hMNHfTqdWZYXD0PqUrZg86TJ5FCZiZEK460qppkx5DgMixbIlCzLsDSTPIfY92gPlun1CnGCqmkYtsGWicnCALZcQaDiuwGn5zoMeovEcYRpCRQ1w6kYDFUqmKaJaTpIaeL5CV4woD07jet2UciY1AQ7zzdxDJ1fvWIPWqlBKG2We5Lp5Q4nFlc4evIIcw8ljPjglKr8wA3P581v+XM0y+Chw0f4sz/7Mz71kY/ywQ+9tzgeQMOp0FlYQFMNpKGxHOcY45O4uce0tKlMVjmy1KV95xyaP4udKZTIkSmMNmDzJOw6r8m2yTG6vT6xzBjdvJl2OKDjOZxeDJieE0xu3ctll1/IiyZGaQzV6Qceg8Dn1i/fSjtuk49mPJw8gltepHd8ESNUaYg6hrAJ4phf/tVfLmbXrrqCRq1JueIgBZxZWOGhw0f4H3/0J0xPT+OuLFCzbbpzZ9A0A90wCNMI1+1jyxJ6riNNndmoy913fJihxSFGrhljfnmF6duPoq8IasJhqryJ5XiRyy/ZS7+7xPzcLJMTk2yconIt5EVCvV6nUR9m9+49zM3Ncc+9dzM5fh4zM2dYWVlCKCn79u2j7BQjHtdffz2u26c13GTzlgl+9o0/9f3xpPhNcI6sncM5fB+i0+ltkIKi7akixHqCgU6eszHs/kTjsUTtAx/4kHz5y18qbrrpI/KHf/gHH/eC9vKXv1S8/OUvfdzP+5M/+VN54MABBoMBY2NjXHDBBezevZuJiYlHVW4ezzvue4nHtmHX9//s7Cz1en3DysOyLBRFYWVlhbvvvpuVlRXGxsa47LLLeOYzn0mWZY8SZihK0Zq87LLL+GZzhY+HUsmm0WgUZE8I3v/+93PTTR9CSolp2ui6yWWXXcYb3vAGbrzxxrX1+vq6r7dvH2871/ftgw8+WLSzM1hcWCYIAt7w+p+l2WzyrGc9Aynhta997aNC7F3XZf/+Bzh06BC93oC77rqLKAoKsQoqlXIDRaWYvSIhXRuOD4KAJIzx/ZBapU7JqRBbNkkS4foDTLNOfepydN3EKlVJdItTKdxz3xy91TOIuIuSrVLScrZM6ezYOsxYS6Xi6NiOTtUuUR2uo6g5CpI0l8hckKYZy4sL9Pt9Bq6HzKBShZHRGrVyA8sqg9BwgwTfj5mb69LrriCRNCo6JUNjZKKOUy4jhY4UGmGS0w5T4uUZ3H4H13WpmXD1kOCFO1rUG6OkWo1HzngcXbibow/fxiVXPYeLLtzLG3725/j4zbfyc//pjXzhs7cCOdOnZ5jctZ0gj5leOUFl0qI2WSaIU1Zm5mnfPY/ig02JklOjF4R4QJp6LPdUjgQKtzzQZXKkit+JGBut0e3OEEYZl191Hmk5oKsGTDbKnOwucc/x+8kYcPTEQVo7WjSmhlk5chpxCLKVkKY9xOWTV3Ld057N6uoq9993F3mnw1/9n7cShDGqZUCWooQhhmHSnNjCzMwSzcoIl1x4MW/7zOcZm6yBTOl3e3RXfW699Vbe94H3MbN4Cl94xKWEoV1Vsv4oS0fbrD6whJ2UGdFa1EZaHD1xBDtKMa0SH/7wJ/jgB28mzzJM06Rer9Pr9Th/x2527NiBYeh88Yu3kSQprutxZnaGC3bvYt/l1xNFCePj4/T6K6Rpyhe+8EXm5xY5eOBhJAmdTptG8182Rn+ycY6sncM5PIl4z3veJ++68x5OnjzFqVOnmJiYYteuXWSpgpQaoKyRs2Iu6ux2XHEz/u4Tmpe/vLAXeTyi9o53vFP+xE98awLyq7/6y4/7+7e97W/kww8/TLfb3ajGXXvttezevZtqtUocxwRB8KjtXY/cgq9X4L5TnC3YeOihhwjDIst2veq3nvgAcO+997KwsMDk5CTbt2/nhhtu2BBgrFfeTNPE8zyklPzBH/zBd3SA9u/fT6fTwTQtgjBm27btvOpVr+KVr3z1WtKFtbFsmuaP2jdJkjwqoP7sfbiO//SmX+DVr341f/iHf8ill17Kj77uNbz85S9HVcXGDNz65xX7BKrVMtdddx3XXXcdSKWokBkFKTx9epYvfelLPLj/IIOBy7Fjx3CcKpYuKFdV0jRGKJIsS9AUlSTK0BUVVWi0VwaomoZuZOQxBLKDgqBec3BKO4o5QENHqDq+UPnSmTb5dETotemsHGekKihrAVUjY/fWFlsnh6jaKtWSSsXUadVNwrCMaVvkmUAKlTDOmT8zh5SCgecSRRG2pdJs2TTrDeqVOkidJFLo9nx6/Q5+6JIRoIicml1ieLTM5PYRdEsnTyOy3ODkks8ddxyk1hpj+65ruPSiq0EWiZhf/vQXqNs1Lty9l5s/fjMnpg9BWaU5PAJ2xvDYMMuHzhAu5tRljeu238DUJaNcfc2VyDTj4x//OKdOnULRTNJcx48C4rRHMPBY7M8zMTnJcidC10fRRMxtX72fTJOU6zXmFk9SHatSubBMpEFtaISV6VW6jwTU4jpD1QZGy+RMe5b7HzrAiekzGJqFbVTZMrGbnbu2svX8rZSbTYLAY2VmlhPHjnN8+jSGkdDuHeDuex9h69Q/oCgqiqFiD1UY27KJ8y/ZzWljgcpThlAyjaMHHmH1S8uYgc6YGMJ0Jnj1T7yOv/n7tzO9eAy7qlOrNgm9CEutEWcJuZYiyVjqdNENldOzZ1heXmZ+fp7x8Ummpoqf06enGQw8Lr7oKmZnT3Po0CEsW+UP/vv/ZMuW85ibXSDLMmp1pxhPuGjPd3wd+W7jHFk7h3P4HuOf/umf5KlTp9j/4MPcd+/DPO26Z/OKl76ebdu2AzAzM8P99x4BJE7JRhIjRIyi5kgykCmSEERB5p5MfCui9o//+I/yda973Tf9/c/+7Bse93fvf/8H5f79+zlx4gS2bTM0NMTOnTvZvbtQaz3RRr3rvmmapm3Mk8HXbTvyPOe2225j3759XH311RsVtvU/dV2n1ysipC688EJ+/Md//NsmaB/5yM3y9a9/PSsrS2yaOg+ByvjYJChNhJLzhjf8NK9//etRVR0ew1MLIsvGPlonZd9KzJFlGf980wf56M0fZvv27Vx88cU0GvW1ZTL+xe+XyBFKQp6lKKrK1KYRXvval/NaXrnW/i2sSlZXV7nzzq9SKpW5886v8tAjDzMYDFAMEFJlqNSkVqsghIphaIRhiFDB9Qcsum2yLMP3fUytiGRS0Gk0GoSez8jUOJPju1E0Hdd1WU1j7u0ZfG1pwPLyLJp0yaNVHCNipCqYGikxOewwNd7ENgRTkzaB12FibAhFSIRQUXKdOMrprPTp9wf0Bj3iTGKYUKkVprolp4plNOgNFG67/TALK32uvPY8WqN17FaJrLZMafMunvFDrwKrtHG8Lr7kAigF3HzHB+g3l5ncPkkQBJyaPUo+F1E1G7zmB36U3/3N32Dnnh3rRxcQ5Ah+/pd+kfmFeZ71rGdx5PDDKIbO2KZRaiNDiDhlbuY0qtBIspRao4wzXqIvPNQtCkO7LOZmjnPkC220gY4ta2wu7caZGGFoaBhNpLQ78xgBvPqHX8VVVzyPPNM4+vABjhw+yKdu/TSDj3YpO1VyBKEfkOYZk5s2cdFll3Pxnr0cvv8eTt37NcbOG2O1prB/+SjVySrz+kmOLR6CAxmi7zDubEMXGT2vR2PbODt3XoguKjhanfJQhRte+Bz+8q//lDAO+dptd7M4t8q7/+n9rKysMD1zFB2NJIohlzQaDVZXV+n3XP7mb96GZVlIKVCUnNXVVS6++GJOnjqGaSosLMwxOjrJG97wBt76trdw6PAhnvXsZzyh15TvBsT3gwLrHM7h/wW8733vk0ePHuXAgQOcOXMGTbXZt+96/vTPfk8AvP1tn5T9nke/36fkmAiREYR9FhZnODM7jef3iixFTaHb7eI4VfqdgL17L+Sd7/qr7+t5i7Px0Y9+VGqaxr81Y/WWWz4hf/M3f5MXvehF/MRP/AS+729U2pIk4WMf+xibp4oZJfjXqUvPJmaGYfDe978PwzC48MILN2bMvvjFL3L++eezbdu2DSFAFEUkScLWrVt5/etf/4Tu+3e8453y3e9+N8ePneLGF72Ct73tbVRqGpatE0UBcZzy8pe9kk2bNnHNtU/lqquuolJxAL6h8no21vfH2a+fXX177AxhFEVrs2Zn49Gt6iyTGy3fjbfKov0oHiMeSeIY3dSKz5AU0+EoSClwXZfPfPZWjh45zszpU/T7fdz+AEUpjJ+DqLCtEFphnZJLQRon9NsdVFFEgkVRhGVZWLbB6PjI2gFW8cOYLCti1kxTx3f7pFmEmodkgyVk2EZTApo1mBy22TrRYqRRpVI20dWcPHdJMhcpE3TVQFMd0kBlEMJnv3YY1bHBnOTgoWUOHO4hVbjskvP5y7e+jeHx7YxNbOHEzFE+/cXPsBR2uPfIfRxfPM7qyhIrhxZgFSxR5pLdl/K3f/+3XLh3FzIJEZqGRF2rIGdIARKVHJiZmeOG5z2H40ceQVk7JNVanUuvupSHjx5icX4Be6RGfXOF6ohDv99hfv8SSgANvUrJqK7tx5Q0ybGNGq4XkgkNLx6g2wm2U2NqZC/lUo3AazM3dxLynGuuuYZLL72M4bFRjs8c58u3fZ6TJ45Sb1ZYbq/iul0qW4ewRjScLRbzp2eJjqWIPtiywp7tF/HiF7yYdrvLPfffQ5LFHHjkEFdceSUXXLiX//vXb2Xr1CRf+dIXmZwYXeepa98XQEKaFSIZJPz6r/8Wn/rUp1hcXCTLsg2V+vj4JM/7gRfy/7d35vFRVXf/f997Z5/JvpCFBAIBZDOgLLIEcUVcsCouCD5oXetPrVrRWluo2kcf+7i1Kqgoal2AqghShSIIQmlC2LewBwJJSDLZJrMv997fHzcTAorVpypLz/v14kUyN/fMmTN3zv3Md12wYAFNzbVoepRBgwaRmJBMdVUD999/P889/wzp6an8Y/Xyk37/FGJNIPiRmTVrll5TU0NlZSX19fVceuml3Hnnnd95c3h71ud6bW0tsVgEi8WGoijU19djtVqR0enZqzs33nSp9Nz/vqZXVh7A7/eCpFFffxhPazOSpBMMBonFYnTt2pWLLrqIX/ziFyfd5jRv3nzdYrFw+eWXHnduw4aN0M8991zuuOMOfD4fwL8l1uLES3GUlq3B4XBgMplwOp1Eo1GWLVtGYWEhhYWFJCcn/yRr99GH8/WpU6dx3uhLeP3117HZFR555CG6Fxbw2WefsaZ0rVGKImZkbEqShMfjweGwMXDgQCZNmkR6ejrDhg3Dbre3u3G/ScRpWuwoy1vH+LRjs3WPWTXQ9LZzJKT4TbV9DB0dDGswstHpAZmopmOWJTQNZFlD02MoktGfU5GVIxZDCWIxOFxbzapVX7Flyxb2V+zF4/GQ4EpCVVWimpEli6Qdca1GowQCISKRGP5AAE2PYbOYsVmtJCckYrHYMElWIrEogWiQYCiEzeZAVdvKz0gSasRH0OfG33oIm+IlzamRl2Gja04SWWkJJNntYHayorSCxqCV5qCTrPwzcTepVByspurwfswOo2m7I8uO3+4hq2saBysqCbkj6PVWUpRkzLJGp07pfLV6GUnJyWiqjiy3iWeMRveqpiLJCugaiiSjxXTmzZvPxIkTicbC6LKxykl56VhSLUQsEfJ6dmZ/RSX+qlYImUiVkuie25XXZk6nX79+SLIVRYHGhgY2bFjHhx/PY0f5LnaW78JqtbbHOkZCsbaEEQiGA5jMVhz2BPr3HUhVTRWFvbqydPlisvM6IdslNJeKMzOBppif+i2V2P12rGEbQ4YOp3NuV7I75bBn7y6279jMgYP78ftDFHTtgVmxMGHC9WzbupGSNSW0eJpITU9h0NlDyMvLY8Twc+hfdCbZubkkJCQgIbFxw3ruuO1O6mrdtLZ6sVrtJCQ4icViZGXl4LC7uO66G3j22T+SnJJInz69ULUo8z/5lEvGXEFeXh4vT38Ri9lMOOI/6fbDYxFiTSD4kXnooYf0+vp6CgoKePzxx3+wTWHWzMX6tm1ltHjc2O1WJFmnomIPntZmZBlsNhuKIhGJRBgw4CwikQhVVTW4nInk5OTwx/996qTfoI5l2LBh+ujRo7nllluQJIlIyCibEQgEmD9/PoWFhZhMR9ouxd2bHV2nsVgMu93e3rUh3tReURRWrVqFxWL0gywvL8fj8XDvvfdy+bgrftK1WvjpEv3BBx/koosuYubMmcTUCHNmz+b6G6457jxeeOFPellZGaWlpbS2thp9MG02nE4nfr+fbt26MXLkSG688UZyc3NJT08FDGEVLz8SX5+4uItzfOGmHSMAj7heVVX92jj/knaL27HPq7WNa4jK/RWHuOGGCTQ1tpKTk0O9u5qs7FSjpZfVSihofLGJRQ2xaLFYCIUCKIrRai0UihGNRmlubCAzM5OEpETMZjNms9WwTrYJplgshtVqRUJDi4WIRUMEgq34vS0EwgEaG90kJmSgRpy0tERANiE5dLqdlYeWFCFgDlFRUUFLZQs0qiTEkki2JlPtricrM4uYGsLhsNHq9ZDZqRPnji7mojEXMmrUKFJTk5ElE5qqokhK+7pEYjoVlRWs27yWvZU7+LLsSyo8leT36kpF5QHqdh6CFplkPZErzhvHo4/8mt4DeqPGKwhqKiba3OiyBpKGritHvV+qqrN1y3ZeffU1rFYru3btpKr6IJ4WoxxKa6uH7O65XH/bRD5a/CGSK4YkqRzaeQC1WSdFSsMmOcnLy+Pdd9+lW/c8I/5RBWQZTY+hISGjcNOkm/now0+ZMmUKS75YyM5d5WiaRkHX7jQ1eZBlCIX9RCIhEhOTSUlOo7W1FbfbTUKicW3HohqJiSlcO/56PvtsEYcOVXHppWNJT0/lrXfexGI2EY74jvrsdOnSRc/Pz+e6667j3nvvPen3QhGzJhD8yDz77LM/ykawunQhuTlZ6JKdTZs2omkaFqsJh8NGbm42Y8eO5frrJ5z0m9D3oaSk5KjX89vf/E6XZZnc3Ny2vqhhUlJS2mPK4q5Mk8mInYpEItjtdoJBI3sx7ga02+3s3buXuro6rrrqKiZMvPGErtu6deva3TmaFvtO5zzwwC+/cc7vvz9b37NnD6WlpcydO5c5c+bQ0tLSLmBcLhdFRUX069eP4uJihg4dSmZmZnsma0crWzyZIr6eIKHrbe22dMPC0zFh43tzzCmyDKoaPWoeiqKQl5fH+eefz5rSjVx88cU89/zTVFUfYNq03/Hggw8SCITYsGETlQcO4Q94+eKLLwDjC4zRExfC4SidMjKRZRm5zb3a2GiUKInEooRCIZx2hyHebXasNjMmswWXKYUEVwqYFHIKNUySFXNIw+v1ErZqVLccZuuudYQCfqTWKJFWjWRbOorFiTnVRV73Ai4sGENBly4odhfhUIzy9Vuo3FfB3+Yt4a+z52G2y8T0GA6HC5/HR152ZwYPGUROfjrFFw/nQONe/vTe85iybdRHW6gtd1NdVoMtnMDooot5/p0/UlhYQEKqC003rh9Fl9uslrLRDk3XQJJRMWIdJZOJSFTHbDbaqA0Y2I/pr7yIJClIEjQ0+UhId/GrqffzxT8/I2INMXPZi0R8UcJlIbItOXRRelDX1ICeaiFmUak8WMEFo0fQNb8LF186lrOGDaJ41ChcVhdaROdAZTXpabn073cWuTn51FS7SUlOY/DgwXz00RxUFRQFHv3NY8yfP4/a2npUVcXr9dIpK4NYLIKuO2j1+ACNbdu20bt3bxISEsjP70wgEKBnj56cd965R11XxcXFutvtprKy8pTZH4VYEwhOMT5ZME/fu3cv6ZlO/rF6GSAzYuTwfzvz8FTkD089+Y2v+W9/+5ve2NiIrhvtnSwWC263m/Xr19OzZ0/69u9HbW0tTQ2N5Ofnc+OkiSfV2vn9XkaMGEZGRppxU0Vvcyd+fyZOPL5gf+yx3+m1tbWsXr2aDRs2MXv2XMxmM9FoFK/Xy4ABA8jPz2fEiBGMGjWK3r17oyhxC5vUVgNQPsoaF/fWfLeyMvEYuG92t8Zj8CBu8TOsfyYTeDxeotEYBw5UEgpF8PkD7SLd5XIxatRItBEgK3DXXXe0FWGGYDBIRcUB1q5dz64du6mqqsLdWE9ioovU1GTC4TAmi4KiGOsAMrqq4Wn1EfAFUVWjv6eqQ0JGJh5PLelJKdgTEjBpEfrm9KBILjS+PJmtaJKMppnxBQL4/X5C3mY2lh1i7T9XUlvvptXjw5WQjMORSOcu3Rg6eDgF+V2RJHA317G/Zi+lm1Yzd+WHRO0R5uz4BG8sQN3uQ7ACkiyJ5Jg6E46FGTjwLF57YwbdehUQ0kNEUDH8020uVNVYO4ihKW0xjICkaUi6jGIyBJ2C4Y6OmRQi6Lw0awYzZ88kamtFV1TcnhYiBzwoYTOZrkxwKbz51ptcOOZ8dEnjsLuGdWvWsqF0M4s+W0xrwM/0l/+M5U0bAX8Ehy2NPn3PJDUtmQ/mzKF3z/643c2EQhFULciaNWUMH34uLS2tuN112B0m6uoOc8011/LBBx8c93oec/Hl+rIv/w66zHnnF7OmrITde3aSm5t11N+tWrXqpPq8fxeEG1QgOMX4w5PP6KVlaxg9+lwe+tUvT7lNR/DdmDb1SX3p0qVs2bKFgWcVsXLlip/0vb777nv03bt3s3//fgKBAJqmEQ6HSU5OJhgM0qNHD0aNGsX5559PYWEhubm5mM2KEXv2L0vKaMd5XP7WvzO6dsDaso1ceOEY+vcdRKdOnVi6bBE2u8KSLz6nqKg/qtpW1uYYt2pHcajrOhISuqYhtQnQpqYG9u3bx779B5g/fz5Vh2pQFDMul8uwyMVUVO1Ib1gdQ1CGY1ECXh8RXwCHxUo0HCMxOQHFZcXksBCTdBRJRo6qmDQZkypjks1ENY2gFiMiRQmEggS8IUy6GW+TF184gEdvRUuIkNozCdkqUbO/lnBdBFuLi+zkXHr0KsTrbWV/xd42K6kDf9BPSkoK/mCAtLQ0evQ6gyFDhpDfuTMDi4rI7ZxNosNumKxUHeS2Hp2yEYOoyxIBZN7//K/8/qnHMaWqWDpFaaipxbM1CE0m0h0ZdO/cg4DHh9/vw08rb7//JhddcBEyJiTdWGpdB0mhbY1BV+HgwSo2bd5Gadka1pSUEQpG6FHYh4zMNN5+ZyaJiU4aGxuxWq34fH4yMzN59rmnGT9+/LdeVEVFA/Xaw/UEAsH2ItbnnDOUj+fNPS32SCHWBIJTjMd//5S+ZcsWPp4357TYhATH58orr9IXLPjkpHmfFy78TN+5cyfLly+noqKCcDjc7hb1+/14vV7MZjNDhhhlToYNG8bw4cONoPA2t2i8rEg8y9Fwb3JUTFw8Dk5Vox2yW5W2Y7Bv7wHGXHw546+ZwL59+2hsqqWh8TDvf/AO/fv3RZKMVlwSHFesGT93UBQciYnTgblz5/H475/knnvu4emnn6a2roYLLjifCTdey97du9izezdRn89o4WWWCKtGGRcFGVk3rFiRSIyIGsMXDBCKhNFiKolOF2ZZwWazYbab0WUdu8VKOGjU9wsEAng8HjKzsolpGsFwCF3XaW5qoK6mDjQVq8UCkpl6bwiHM5H8Tp0Z2K8vRf3PREbncH019Q1uysvLqampIRKKokai2GwWTGaZVr8Hu9NGsjOF/gOKuOqaceQUZBN1qKzbuY4lJUupaaymxddE1eYqzDWQm9CZPmcWUV/XzOGaJh6e8mtmz/2AHbs3c0afApZ/uQS7zQkx2Vhaua0llAIxLYoiK0htYjzuVv/000+5efJtZGbk0tTcQCjsxWKRyczM4pZbbmHKlCn/p2v//PMu1rdt30JeXh7r1689aT4//w5CrAkEAsFJyDvvvKOvXr0aRVGYMWPGKXHDmTbtcX3btm2UlKxu71GamppKOBxGVVUKCgro1q0bl1xyCcXFxXTp0uVrxXvjdOwAAUcSH3QdmptaueSSyxh+znn4/X7eeGsGnTJTWbpsMf369fma+DPoaKVrG1MNYVLi7lvpKJH38cef8tRT/8OgQYN46623iMbC/HXuXK697ipjLF0FTSEWDuEOtFJbV0dZWRmV+w6wY+t2om29VZFldAk01La6fTFks8UIjA+EjMLPJgvhaARN07BaraSkpADgsNnRYqqRBIDxmkwWo0h2KBQiGg0TDhlN3j0eL8FQhEhUx9saoNnjJzszh6ysHLp36c6AAQNISUukwdNIxaEK1m9ey8HqQ7QE3DjTzDiy7JhynVgcdipKdoM7isPvwqXYmfrkVO686y4UReL22+5h/ieLeOzRqcybO5eYGqJzYRbvvD8Tq9mEhI6MBZCJaDqyLKERQQLMyKDKgEz1ocM88NB9LFu+Alkyo6oqrd5Gigb0Zf26zafE9f5TImLWBAKB4CRk8uTJ0uTJk0/0NL4Xjz8+7Rtvsn/+88v6+vXr2bt3L6tWrebzzxcDtJdIcbvdFBUVccmYS+nUlhXZq1ePo5IU4u3IJAmqqqqorq6mtbWVtWvXGo/LOtFoGOiYQRoXbN/sdjUptrYECSPg3vhnZAanpSdSPOocli9fzhln9DAyQ22GqIwLOxUdxeEg2+4gMzmLgX2KAIhEY1hMht9v547thNQoGzZu5MuvVhINBfH7fCQ67Gh2F2mymUjYmDeyTkyPgazhaW7B49EJ+iOYdIUEZyKyScHiNGNPtCFbFWzmVFxOGQmN5JR443ujlI2u623u6wh7DpRSWbOJpmYPVVWHSUjMIGKJ0nd0H4LOIPub91F7oA6WNeIKJpAhZZCdmU11qA6ry0L/oj4oiko0EiM5JZH+RQMJqlHWlpcSCXkZf90zOBRnW70Rw6Km6RpmWQZdxySZULUogUiYJ574A3+d/TEmk5kWTyOxqMZZAwewefNmunfvwZXjrjrRl/FJiRBrAoFAIPhRue++e45rKXn77b/oixctYceOHbz22mtYLBaeeuopmpqaSEh0YjLJjB07lvT0dH72s6vp0qULf/nLXwgEAjhddixWEwOKzqSwsICBAwfy9XIix0dTaS/me1RxX11l9OhRDBl8NpMm7mfo0KE88utfo6m6EQenSSBLKIrhStVUHcXU5koFzBYTGipocEZfQ8D16302P/+v2w2zXZuODAYClJeXs6akhOXLlxMOB5FlHYvNgjk5FS2mY0m3oRk5DUaGsxqhpbHVaGkWNTxjMhopaWkoZhOYFBS7FV3XcdlMmCWZjPRUNC1GVnoanTJSsDldNIWa2bltLe7D9bh8ZjJUCzaXk4hJRsaCzeXizOw01pT9oy1pROarlaW88vJrDDxzKEosQn5WDk6XhVA0hKpqKGbZKJSsSEiabOQ26BKzXp/FS9Nfwuv3EY1ptHh9jBw5kiZ3A5IuMW7cz9i+fTu1h+sJhb5b9vN/GsINKhAIBIKTjk8XfK6XrvknX375JXV1dXg8HpxOJzabjYA/BEiMv+YGvvhiGWazQnpGKp9++glOl/Wobg3xjNJ4nFQ8Tg5od5fGYoZA6JjR2tzczAsvvEB9fT0AN910E8OHD/8XhYK/Hx1FZcefA4EAra2tHDhwgK1bt3L48GE2b96MqqrY7XZ8Ph8mkwkJM5oeMwoCm2TCkSChYIRYDLxeLyaTCavVjNVqRlaM0iUSCrW19bS0tGI2KzQ1NdHY2MyEGybyzDN/JCMjjXgi76GqaqxWM5mZmaBDIKByyZjLGTJ4BG53HX95fyaJCU42bNhA165dUJS2NVVgxozXWLBgAdu3b29/TT169KC09J/tKnra1Cf1v/99CQMHDmTRos9JSkpi85b1wgX6DQixJhAIBIJTiivHXaN/9dVKzGYrzc3NgEZCgouk5AR8Ph8Wi4nOnTszaNAQ7r77bvLy8khISECWjaB/i+WIKIvXbosXUTYSH76p08N3acf1/Th2zHicHtA+j/jxjn+7adMmrFYrZWs2MHvO+yiKhCQZ7ltZNmFSbITbYuZULYphbVRxu93U1dXhchmdHAIBH16vH1kyEY1GCYdjJCcn09LShCwba5HfpTPFxcVcdukV3DTp5xyuq2fab59k//59bNhUgqpG+OSTT+jZszuBYJCXXnqJV1999aii00OGDOHDD4+flXndtTfqo0aN4p577xJC7TgIsSYQCASCU4r//sMz+vTp07n66mt45ZVXkCQYf+3VTJo0iTVrSli7di2lpaWkpqajaRo+bwCLxYKqquTn59O7d2+ysrK4YtxljBo1EjCK5FosZo71nh6JaTP+j8U0oxr/D8Tx7sHf1Ns13hmiPSGjrTSJcUwlEomxceNmfvvYNKqrq8nMzCIlJQlZMdy7e/fuJhAIUFx8HnfffTeDBp2FrhvuYK/Xx5IlX2Cz2SgvL2fWrDeRZB2Px4OEQjgcYeCAwVRXH+a2W+/k9ZmvsmffNtJSU7n5lv9i6dKl1NXVYbVaaWxs5Le//S2PPPLt2Zwvvzxdf/bZZ4kXtl616ish1o6DEGsCgUAgOKXo07tI79Qpm6FDh7Jw4UJ0XeU3v3mUSTfdcNyb/f88/ax+8OBBtmzdxO7du7Hb7TgcDjweD2azmdbWVmw2GxdeeCHFxcWMHj2arKwsEhNd7WPEBdsPTVyIdez80LFrREfr2xF3rt5mfYuLybZyJzG45Zbb8XkDDB48mN9NfQxVizB69Egefvghxo4dS8d6dh3Hj0ZVzGajIK6OMa6mgSzBkiVfcvvtdwAyN0++jSVLFtPcUk9DYz05OTmUl5czbtw45s37SAiuHwGRYCAQCASCU4phw0bQ0NCA2WSnuuow4UgQRfn229mvH33ouCJi9uy5+saNG1m6dCkrV65k2bJl7a3JFEUhEomQlZVF9+7dmTJlComJiZxxRs/28+OFgDu6Tzu6VY+NmzPOUY/q8nBsi674z8fGyMV/N8bV2+rcye1Cbe3a9cyd8yHnnXcBoVCEHoW9iMaC3Hrr7YwdexmxWARFMbeNr9FxeEXp0FqsbX7x4336nsG5546irGwtr898mczMTA4ePEiXrnk88MAD3HLLZCHSfkSEWBMIBALBKUUw6MdsNuP3e/F6vWhEUNX/exbhhAnXSxMmXP+Nx9555119xYoVrFq1ihUrVrBmzRr8fj/RaBRVVUlKSmLo0KEUFRUxfvx4+vbt03am3G71UhSjUXpcgB2pGXdE3HUUat/H4yXLR86VZMjMzKSwsCdnnz2I7dvLaWhowu5Q2kWnxWLUqjsyRxVJ0o4SkuFw8Kh4vDfemMX06dOJRTUOHTqIw+GgsvIA6RmpTJ06lQkTrhdC7UdGiDWBQCAQnFIMGFBESUkJixYvBClKUqLrW12g/w6TJ98kTZ5809cef/75F/Ud5btYvXo169dt5KsVq/jTiy+RnZ2Nz99KS0sLaWlpXHjhhZxzzjkMHjyY3r17GYVtTaZ28dYxiSBO/PF/hWEJi3d6MCPLsGjRIioqKnC5XO311lpbW8nJyWkXjcbzKW3PFW8RZmoXkVarnbKydbz44ousWrm6reeqTENDA2PGjMFkMrFy5VekpqbidDpPwBXwn4cQawKBQCA4pXj4kQclgOHDR+qqFj4hVp0HH7z/uM/7ztvv6yUlJfyz5B8sXryYRYsW4ff7SUhIAMBsNtO/f3/69u1LYWE3iovPpbCwG0CHWLTvWCtO0zCZjrTiSkpKahdQPp+Xwh5d8Xia6Nevj+GqBaSOPbh0kGXjd7e7kRkzZvDuu+8SjUZRZDN1dfVkZGRQUNAdpzOBAQPOYvPmjQSDIUKhEOPGXS6saj8BQqwJBAKB4JTi3Xff1Z944glisRj5+fn6wYMHTyrBMPnmidLkmyd+47HnnntBLykpYdWqVawpXUtycjL3//IhzGYzkUiEHj16cPaggRQUFHDdddeRnZ2NzWZrjx2Llx6Juy0NQWcc1DWoqqohNyeflOQ0Nm5aQ3NLPUVFRVitbd0XNAlJNorXKrJEeflu1q5dy7Rp01C1KFarlerqQ9x6661fa3N27z0P6ps2bWDHjl0MHjyYSDR4opf6PwaRDSoQCAQCwQnmk08W6O+99x5bt24lFArR0tKC0+kkOTkZn89HU1MTqampXHbZZRQVFVFUVMTwYeegqhDPrfjowwXcftv/Iye7gLvuuoOXXvkjTpeFs88+mzfeeB0t3nVLhx07dnH77bdTU1MDQHNLIzk5OezYsf1bhe/sDz7UzWYz46/92UklkE93hGVNIBAIBIITzFVXXSldddWVX3v8gw/m6D6fj+XLl7Np0yYWLlzIRx99hCRJZGZk0dzcTL9+/bjggguQJBOdO+dx9sAh7N69lwP7D9IpKxWH3QU61NfX8/DDD/PVilUEAgFMJhNNTU384b+fYMqUX/1L8TV27GW62+2mqamJZV9+oc+Y8YoQbD8RwrImEAgEAsEpyqOPPqaXl5dTVlZGg7sZVVX4+c2/wOl08sasP+F02khNTUWSderra8nIyGDPnn3cOGES7773lhBbpwhCrAkEAoFAcJqQlVmgX3bp1SiKxFerFhONBdi/fz9ms8KwYcO47777uOaaa4VIO8UQblCBQCAQCE4D/vznl3WrzUy/fn1477332LNnD3aHCV3XhTg7xRFiTSAQCASC04BNG7fg8XiIRGK4XC6GDBlCQqLtRE9L8AMgxJpAIBAIBKcBBQUFDBgwAMWks2XrJhRTjJ69up/oaQl+AOR/fwiBQCAQCAQnmueff55oNISmB7E7ZGw2G1dc/rMTPS3BD4AQawKBQCAQnAY0t7il7t27M2/ex8iyhMNhJy+v84meluAHQGSDCgQCgUBwGnHO0JH6ww8/zNXXjBOJBacJQqwJBAKBQHAaMHv2XH3WrFnU19fjcrlYvXqVEGunCUKsCQQCgUAgEJzEiJg1gUAgEAgEgpMYIdYEAoFAIBAITmKEWBMIBAKBQCA4ifn/36+g33TJiao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data:image/png;base64,iVBORw0KGgoAAAANSUhEUgAAAmsAAAFACAYAAAGUyAsaAACAAElEQVR42uyddXgd1fb3PzNzNO7eaJO2kbq7txTqheLu7lDc3S8uBQotFC9Ugbp7myZN0yaNNe52fGa/f5ycQ0LLvXBfuHB/l/U88xROzpnZs/Z3r73W2kskIQR/028n+c8ewH8r/e6M++qrr8SCBQvEypUrRUZGhnj55X/8n4S09P+zVC+66CJx5MgR7rnnHl544QX69OnDDTfchCRJ6HQ6jEYjl1xyCcOGDaOlpYUpU6bw2Wefcs4557BhwwYeffRR6c9mwB/OuPHjx4uhQ4fyzTff0L9/f3r1ykCWZS644AKcDhWdXuarr76gtraW8vJyrrnmOnQ6Hbt372bmzJlMmzaNefPmceLECe679wFsdgtCCOx2K8899xwJCQn07dsXm83Bjh07ePHF5//STD0l48477zzRs2dPnnjiCa6//kZycnJYuHAh+fn5JCcno9PpOO+8cxgyZAgGg4kePXowcuRIXC4Xer2eV199Bb1ej6ZpTJ06jZSUFDZv3gzABx8sZNiwYZSWnuC+++5D0zR0Oh2KInHrrbfSu3dvKisruffe+3E6neh0Oj777DP27t2LxWIhJSWJ55577k9nqpdxV111lXA4HGRm9mbevHlomoYQAp1Ox9NPP43RaCQkJIRu3bqh0+moqqrg7LPP5uuvv2b//v0kJ3dHr9dz1llneW+uaS5uuOEGhg4dCshcdukVOJw2ZFlGUSRuuOEGBgwYRHJyMgDjx49n6dJPGDduHEuXLsXl0pg3bx5BgSHIsoxARVEkKisr+eyzzzAYDAQGBjJhwiQ++ugjQkNDefjhB/8jTPUy7sILLxZnnXUWBQUFJCQkoNPJrF+/nksvvRw/Pz+EUNHpdMydO5c5c+ZQUVHFVVddhcFgwMfHh717d/PZZ5/h5+dHaGgodrudm266BZfL5WXUNddcw7BhwygvL2fBgntxOp3egRw+nMPq1asJDQ1n9uzZ7N27F39/X2prGjn7nHlcccUVxMfHEx+fyOzZs9E0DUmSEEJQV1fHZ599iqIoXhHx1Vdf0b17d5xOO19++SWLFi36XRnqZdyNN94sLr/8cu8f9Ho9H374Ieeeey4fffQRM2bM4NChQ2zevJHbbruNqKgorrvuOgYPHkpLSwuXX345iqxHEy4URcJgMHDxxRczfvxEwsLCOP300yktLQUgKiqK6upKXnrpJbKy+hAdHc2Y0eOQJKnj9woHDuxj27ZtSJLCDTfcgMPuQpIkWtuacTrtLFy4kODgYKZOnUZYWBhms9m7ShRF4dFHHyYlJYVVq1aRmZlJXFwc99xzz+/GvC4ybs2aH0RMTAyezyTJ/RyDwYDdbsdms7F48WJuv/12XnzxRS688EI2bNhAUVERF198MXfffScjRozgxIkKHnzwQWw2G5qmoSgKkiS44447yMrKQtM0unVLYPLkyUiSRF5eHj16pLJgwQIyMrIwm83Mnj3bzUhNQ5Zl9HqFW2+9laysPoSGhjJlyhQkSXIvYSFoaKhj0aJFOBwuGhvrURSFnJwcRo4cSXh4OEIIHnrooT+GcdnZOUIgY9QpPPPck2Rl9GXSlImsXLmaqVOnIoTwMhNAlmVycnKoqalh2LBhfPrpp1x77bV899137Ny5HUVR6NkznaNHj/LCCy/Q0tKChIKqqkiyIDv7ADk5h2lvb6d///74+PhgMplISUmhsPAYYWFhvPjii3Tv3p0xY8YRFxfnZaZnmb7//nsYjUaefPJJZsyYgSRJZGVlYbPZUBQFAE3TSE1N5fzzz//jGCcJkBSQBLiEHQUfFL3MRx99hN1u57LLLkPTNDRNAziJmXq9ni+//JKZM2eyYcMGfHx82LJlC1lZWezZswdVVcnMTEeSFM4//3w0FRRFQdXc8q62tpovv/yShIQkpk2bRnl5OdnZ2UyfPp3m5mYslja++OILAgKC+PTTJaSmphIfH4/BYGDfvn2MHj3ay1SdToemaXz33Xfs2rXrj5FxHsaBhnApGAN8QDHQa+DZHFj/Bp2fKssya9asobi4mLFjx9KjRw/vzJ70AEnybiiXX345H3/8MQMHDiQ6Oprdu3dTVFREamoKVVU1XHDBBQghEEKgqSB3TCCyxOuvv0pAQAALFy6kX79+ZGZmUlVVxY4dO5g3bx67du1i8ODBuFxuGXmirIgFdz9Mu7UNWZZJT+/5uzKui8klyzIgI+tkhGrA1tTIfXdcg16VvX93fwcmT57MFVdcQWpqKpqm4XK5eOSRR9iyZQt6vb5Drrlnvl+/fpx77rlYLBbmzJlDQkICBQUFSJLEVVddxaFDuYwdO5bjx4/z7bff8sQTT+DrZ+btt9/ko48+Ytq0qeTk5GAwGBg6dCitra0YDAZiYmKYM2cOmqZhsViQZZldu3YhyzLBIVHY2q0db6b9Fp78dsQdzM4Rer0J1WUHVaa4oorE1B4ISzNIKrKk47XXX0ZVVVRVcMstt5wSZQBGg5mvv/mSnJwcqqqqeOGFF5AkyXupqtplwnQ6HcuWLaN///4EBQVhMBo5fCgbSZLIP3aUoqIiunfv7paPHRPi2Rj27NlDaWmpd0NxOBwUFBzn00+X/GE6XRfE6WUFYXeATs+ny74nJj4BYWtG4EBoEgInPj5+1NfX061bLN988xWff/659/edd2O7w8rUqVMZPnw48fFxfPfdMt5883UuuugCduzYhtFo9CJY0zScTiennXYakZGRGI1G7z09G0FSUhKqqnrla1lZmfeZgwYNQqfTeX/T1NREXl4e2dk5wnN9++3y39XZ0IVxr73xOqqssWvrds6dNxmDsCJpAodN4fvNuzlcUMOECRNoaWljzpw5nDhxAqfT6d0cJEkiPSOD0uIiPvhgIb5+fqSkJDF//nwGDhzIjBkzeOKJJ4iLi+P9998nPz+fpqYmPvnkExobG9HpdN7NRu50Tw/zFEVhxfJvUTQdSbHdOsSGm5EeOQtQWFhIXV1dlxdNTEzswshDh3LFgQPZYsnizwTAdddd95sY24VxvXr1AmDQ4AHk5GRTUVGBZDJSVZnH1LGDSO8eQXJyMq+++ipvvfUODzzwEPPnz/ciTQjBc888xuVzp/Pdh++TkZaCEJIXVZ5lCmCxWDCZTAQEBHDOOecQFBSEy+XCZDJxxx130FmEuC0PtxozY/osCspt3PfWBh5+dTmgQ5Ik4uPjvWOoqakhJSXln764Z6lnZqVz6FCuiIiI+PcRdyTvKIrkhnx5SSnNtbUc/GQOzz9wB7u+vAgfvcSJE6W88/arBAcH89hjjxAcHOz9vSRJTJl6Br1GjuPHPQe57qabMegl8vPzuezc83jsnnspKS3ky8+/Qkgau3fvPmlAdrudZ555pssAJUnC5XK5nyELkhL0PHHtVITm5951wbu8NU0jKiqKiRMn/ioGeFxgnVWqX/U7z8xef9cCseSDD/E1KGgulUB/X+pb2slrriMkOZ34llYcbcd57+5eHD1ShL7/i4wZO4rly5dz+umne1F1++238/DDDxMdHY2muSgsOk7RkSL6D+nH2jWrKSwsxOJy0TOtB6oqmD179i8OLvdQNookkXfsqPezeouRCD87qqahykb0qGiqE0n+ScadOHGCc889n5CQkH+NHFlm7969lJYWc//99/9q7nkR9+rTT0oN1RVSu92GLiCI9JFjARsVKnyddxhHezOYunHRM42Utxt5841/MHHyBJ555ilGDh+G2WxGp9Nx91338NZbb3HvvQvQ6QygCYQONq7fxJnnnM+sGbMxNpbSZmkmKSkBWQYJBRnhRU9nUjtknvtvMmFmJ4IAJEmPLOys2riXkso6zDofJEVm544tREVEExkZ+asYIIRg9+6dXXb538Q4D61fvxnJamXn4Q20zLeyPS6JYtnJvFmDuPLssVx+zgRKK+y0N9ahSCDrFMIjoxg3bgwjRgzjoovPo6Kigrvvvpvs7GyvB+Sc887l448XseijTwhI7oeMwuYt27j/kdcx+/pQXl6NJLkN9J+rOJIkISRw62MyLqmZDTuPIOt8mDKqH4lxYYwbPYH9+/cyYvgY9MZfv/Q8m85vXaq6n3/QJ6On5O8TIFzCzIm3K7jmjAsgOpdboiQG+20jv6yZXItG34w4mqw2GltUKitqCI2MQpJ1tLdaKC0rY/LkqSCcTJ8xi1GjxvDOO28hSRKhEaF8+tknfPDBxzz19NNYrZN48cVjGHUCl1pAWq82Rg7rB6JjTiUNTQNF0WN3CYpKq0lNCGfM4FSE04GEhozCvfddwxn9XCRLO6hsCqWpMgOf8FRkl4aQDQjZgaTqEZKGQEbiJ5Px1yzpf4k4gENHDkp5O3dId9z/KorkRFOMvLUkh0u+aubtrQnsjdWxNiOXnUHHCYhOJDw2ltrqGugYRF1tLYoiERgYyIgRI+jXrx/gFtxCgilTTuOiiy5CVjRsNhtCCCoqq5D1QeTnJzBr1jsguV9MQkFILhoabCiyi7T4UMDVMVINWdKhqirFtRpLtvrT7ojEYW2mfNMzvHTnMMqXn86aV0eze/VLqLKMJgtkTfJaQF5GyL/t3Er3z/74zD2XSM8AhonXiKuuu51Nm/cwZfa5yG11vPTCeSTHpbGL7dgntMC7EBOvo7FXAzbZQrOsUlduJC//CHl5eeh9FKwtFgoLC8k9lINOltA0F8HBoQT6+2PWmSkpK+Grr77CoGvyjkEIgYxCYKAAAQg9QlLRZAeSJoEAW90xnphroaW9ApPOn9xjJzAEhjN3RCi1VhNBJpWA1kNcP70XD12Vzp7co+iiBnDapR8haRqSAnph+P0Y5yGn5uLZOy6UuONC72cbNl8vRk2dRVNZHq8+fxFDp4xnx/J16LeYcV6toAgX9jgbphAz/VL7UFFbSaOhkePHviAsLIzqulqEqmPemQrPPXsr55/zAm1tFjKzejJs0Oiflip4TSwAVbahyKAhY3S2Em9fikNxoGmBRIaH0Wqz0CcjgkBfH0IHLOCseeczsncWQ1LauP+qVEpravEN8kPvOMEl49O49+YsYisLkIN7A3f9asb9qlOu0HHniPr1n5xSer743mdiS3YNffsN5cFLRhERGUxMbCz79u6WAO6//37R+RgwLjFJKAYNWVVIjE/g5Zf/4b1XaWkpiQkpnHvOPXy85GFyO2zVowXHkCWB6lLQSTJrvnmc0/tZMQozFpcTPTpceit6YcDPxxdVhkAfHYE+Ei4pjLr6KiIie+E3+GoqNz1HW0MFoaGh2Gw2ahtrUIUDgQ9rDsdw5RlmVmzYz6LvxT/dLf6/zlV/Tooki4mTprHm++Xeh959993iqaee6jKIGdNOE0cKCgkODuWdd97pehMhd8g3jdxDOQAcLTgGsqCqcBXDA/IJDAlGU+Gz9cWsOeHPVbOjGBNupdXhR3N9I43OOJZuOEF2UT2+fiF8v+pjchefSXB4CEI20NpixWTU89zWBuz6BKIsgeza2wuiPsfQGkC7TcacZOW80ZfwwiuPnZKBv2qp/lrSULxmm4d8fX1P8VQ9BoOJESNGnGIqParIT0tVp9Ox+ONFhPqaGDOtOw77UUIj0zhrqo6BhUXs2lvIStdgju3PRbW1EpsSxPGqGvwkH5574mmO/3gDVn0AtjqNtpYCVJeErMDtI6Pw9VOpr87nytNd9Jv0OXH9xpEQHY9ysJa16jqSR0eJ1n0TqG1b3IWBvyvikpKSRFFR0T+F+MsvvyzWrVtHYWERt9xyCwMHDvS6h35OuYeyASgsOo6GoLG2maKSoxRXVJCekEpl4Y/cM1fhUEEdTlWld2ocBHbnibeqONYgc8tpR1FVF2EBwVhs7UQHRSGZJAKCAmlvsqNKKk3NDRwsaueM0Wk01BQTHhpPTUsrx2oDeeTzXLr5ZFFafuCkd/pdGfdrafr0maKiopS9e/dLAFu2bBMeI7+zWuBh3LHCAu9ndXUNNDU6WfTRawwfPpzIyGhcLhdOax1nj2olhBpMvnFU1dRSVVVKXGwoy7bW82WZjBmZ8/onMXtAK3vzqzDoFbYdy2RzbjVWuZ0DO3aTkpxKcDeF2694hLff/oRLL72Uhx65/STG/SnRSrLsVmg9NHLkcCkzM13q27e3tH79+pN0KiEEGzZsoLW1lVdeeUnq1bMnbW0Wtm3bxhWXX8V33y1j9fdb+e5QBo99043nVwTz0rIaBvWMo6KigYlZBlZdk865KUY2HQpm6svNPPJ5OI9+7MuhJAdDh4wiwBXI8uUriZ4QhdQaxpvvvM+okRN49rnHTvkOv6uM+7V09lnXYdDrGTVqlNi8eXOX2bzpphskgJzsXCHLstuja7Ozbt067/fKyop55ZVX2LBhA2vWrHIzVxJ8+cUn3vuMHTOFV3b70dRQT2REENbcg6yxGDCVHUVYLSQldKeqtZpjCw/RLb4Hl916Aw898hTXXX01Hx9bTFt7C1m901i30ffUL+E5HPlvuu655z7x88+iomKEm1QhhCouOv8GITT3/weHRIrZ088Qw4ePFPPmnSV6DxkoLrjsFhEWGiWsDa1i9L3jxagRpwmhCnHkyFExftwUIYTg2WdeFL80hj+dCX/ElZbWU7z1xsdC0zQhhBCjR48Wnen0008X06fPFLPnzBNpfVNFdFQ34e8XJlpa2sSCu+8Xv+YZf/pL/lHXQw88LYQQnH/+hWLMmHHiVPTIQ88LIYTQNE0kxKf8Kob9n2ecv7//KRmRkpLqZVxMdJJQVSHGj58osrL6/CbG/SnqyF+FevboI47kH/y3jhD/pxknSQYhhONvxv0n6W/G/Rv0d47Dv0G/O9NGjhwpli9fLm677TYxZcqU/5Mw/v8ys0aNGiUmTpzIww8/zF133UVoaChLlnyKy+UiM7M3Ze6DGjF27Fg0TSMwMJCBA/uzefNm1q9fz6pVq/70iPF/h36VTLv//vtFcXEx/v7+vPfee9x3331YrXZmzJhBVGSMO7ZD0ZgzZw6zZs0gMjKaOXPm8fXXXzN+/Hg2btzI9u3biYqKYszoce6ocskd43HHHbfRr18/1q1bx5NPPskHHywiMjKShx564C/L0JOYNn36dNG9e3f27t1LU1MTo0eP5fLLL0en02G32wkKCqK6uprbbruFGTNm0NLSxvXXX4/FYkGv19Pe3sp1113HpEmTqK+v56abbsFqtbJ9+3ZycnLIz88jMjKS3Nw8vvjiC1RVxeFwYLdbuffee70BhuPHT0Sv11NcXExOTg7btm2jb9++KIrEzTff/Kcy1Mu0adOmiYSEBG677Q7A7V1VVRWLxcK1117LlClTaG9vZ8yYMTQ3NxMQ4MfgwYOZOnUqc+fOpa6ugYsvvhg/Pz/3jSWJ5557hqCgIDRN4/RpM4mJiUGg4nK5OHw4hy+//JKUlFR8fHyYP38+xcXFFBYeY9y4cVx11VV065bAww8/jKW9I25X0jAYdNx///2kpqZy4EA2119/PSdOnGD37t3/sawbL9MuuOAicffdd/Pss8/y4IMP8sYbr7Fz504WL/4EVVURQuW7774jJyeH6Oho/PwCOPPMMxFC4HA42LVrB2+//Tb9+/d3n4vKMkFBIbhcLlRVZc+eXR35Cf6MHz+euLh47wm5yWTisssuYeTIkRQXl3LjjTeybt06NM3F5MlTOXLkMJs2bcLf35+rr74Wp9OJLMs4HA6MRiN3330nPXr04IwzziA0NByn08nixYuZO3cu77//Hlarlddff/33D47Ozc0TnvgISZIoLCxkz549TJs2jRUrVnDJJZfw9ttvk5eXyxtvvMHhw4d57733yMzsjcFg4Oz556JqTm9MWnZ2Nnv27GH58pUsWrSIkJAQVq1axdSpU3G5XNx33z10796dyspq7rvvPpwOdyQlkjt8/7bbbiErKwtF0XP22WeDcIdyVVWfYM2aNeTk5NCnTx8yMrLIzMz0hu0DVFVVsGbNGkpKSmhtbSUjI4PHHnvs92faY489Ic4++2za2tq8sRme6CJwR4qvWrWKnj17UlNTg8PhYPTo0SxevJiKigr8/X0JDQ3F5XLRv/9A+vTpg6qq3kDA775bRltbG21tbYwdO5ba2nqGDx9OeXk5Pj4+FBYeIzs7G5vNwa233orFYvE+1+FwUFh4jM2bN9Pc3Mrdd9+N3W73voROp+Oll15Ap9Mxbdo0Xn31VTIzM2lsbOTQoUOMHj36j8lfyMvLF+6oScH3q9ewP/sQ8+fNJbZbHHq90Rvx2JmMRiM333wzL774IkuWLCE9PZ34+HhWrlxJVFQE+fn5hIdHYrfbufTSS92BKx1ZNWazkWuuuYa+ffvT3NzMqFGjyMvL80aUf//9aurr63G5XOTl5fHII495J9IzZqu1nUWLFqGqKjabjfj4ePbv309NTQ3jxo3zjre9vZ1nnnnm92fapk1bRFBQkDvIRHNiNvhiU9sRQqGwsJAvvviC8ePHM2DAAIQQ3qidBx98kIceesh9M0kiNzeXgoIC5s+fz2uvvcZll13Gpk2b2Lt3L3379qWyshydTseFF17sjsUVHUyQ3JmBTzzxGHa7nUceeQydTseCBQt48sknO4KcjxIeHs4//vEPUlJSKCsrIywsjPXr1xMbG0tGRkaXECwh3BGXF1xwAcOGDfv9mXbrrbeLiy++GIRM/ylXsW/NWwycdDn71y5E01x0Pqf29fXlkUceoUePHhw/fpybb77ZGwX58/Ano9HIihUrSElJISAggFWrVnH11Vfz/vvvI0kSc+bM4dlnn8bfP5C77rrrJ/9VB7IVRSE39xBLly4lKyuL7OxsAgMDOXDgAGPHjsXlcuHr6+v9nV6vRwjBti1beeqpp/h48VLmzpvNkCGDfn+mjRkzTrz66qsoLgmHORCXrQazYiZzyo0cWP0CEj9FiHtQ5SFFUdi4cSObN2/mkksuISIiwovEzqlAHtLr9XzwwQdceOGFrF+/HoCpU6eyaNEiamtrOeuss7BYLKxY8R3Jycnk5OSg1+tpbm5m8ODB5ObmkpiY6EWTJ17twIED9OnTx/0QTWHmzJnce//dXHvt1Zx22um/P9MWffChMPiFkZbUDRkZxSBx4NBhauotTBrTD4QOJI3rrruGIUOGcMkll3kTPDy5T52ppbmNxUs+IiUlhdNPPw2r1e6Nmf25Qi1JEs3NzWzdupU5c+Zw5ZVXMmzYELIyMpEUmby8PDZt2sSYMWO8k+VhVlNTE06nk9DQUO/u2djYiNPu4rU3Xv1D9LaT04o0iRaHxLofNjFiVG/Cg/zQSSZcwoYmJO684zaGDRuGoii0tbVx7rnnn3SW6RHY7gBnja+//poVK1YwcOBApk2bxpgxY4iIiEII4UViZ/rss8/QNJeXafv378fHx8fLLFmWWbduHePGjeuCdo88O3jwoHfjALce+P3333P99df+Lkzs8rY2mw1ZJ+Gy1DF92jBCA/zQZD2LvvqGF95YgoyO/v0HUlhYRLdu3Toyl3+ipqYG3n7nHZYsWUJpaSkbtmwkLi6OG264gdWrV/PYY48xfPhwtmzZgt3uRt5TTz3F2rVrvaqJhzFC7QgM7DjXUBT3hmQwmJBkHWPHjgbtp1wGT1Q5QFlZWZed3mazMXr06C55CocPHxHvv/+hFzEPPfTQr/bIdGGawWBA0zRU1ckzzzyD2Wzko/ff5opz53DrNecjoXLjjTciyzIhIWH06dPPm40ihCA4OJi1ny2hfPtW7r3qcmZOmnYSijqrLqqqsmDBAiZMmODdREpLS8nNzaWoqMj7m5ycHFRVJSUlBYuljQde+5FH39yPJNQu6POgvLy8/F++uMvlYsCAAWRn54hHH31U/BZnbBfXkCLpkJAwGo3MnT6TvTu3MSRwN+8/eQk9evVk4PS72LxhO0KTWLLkYx566CH0ej12mxNJ0pBlhfHzziI9PZ20+kYaWhopq6li/6YNVJ4oQR8UxsDBQ0lKSsLf3x+bzXbSgOLj48nMzCQ0OMj72bBhw7zL+MX3NvDw1eNo0nyRdHaEBhIaoiOAUFEUunXr9qsZ4GH0bwlB9TLt2jvuEh+//TY+ZiOq04VAJcGu8aXJwGLNxlvLDzJ77ZfMHeVPa2kjz79/kKamJvR6PZIs4Zmo6upa7r57Fna7nfr6WlavXEOLBuNmns1Zc6cxZeRI7n7qee+S+1eh7Z1fRgjBXbfMQrXYsDa1ExgiIzQNOsIbPAzo3r37b2KaoihER0f/6u97R/T6s09L33z9NZpQuOCaa1EdKrf5ypTX19ESFIJvQDTfHJC48B9tJPlrDB06lOkzpzH99Gm88cZrCCHYvXs30dHRzJo1A7vdTmRkNLl5h8nKymDb9s0YfYPIHD2ZaL1AUyWcNhVNCNAkJKGdMi/BkxcvCXcKp+ZwokkQGWJCVozkF7QiCRlVdaJXdOh1MklJSb8JZaqqctlll/3qTcKLtG+++UZkZGSx9vtVTJs9F3WyjgviG/nhVT+6G1uod9ox6W2EBoXjpJXYyCTKaytxCZXVq1ezYsUK2tvbCQgIYMWKVQghOHhwP4mJiZhMJmbMmMG7776NUdaQQ2NwOp1ceNHTTJkeS0pcd8aMHY3LZUOSlFOqJFpHcKCs2alpciLrJCJ8zfRKDUaW/ZAkGx8s+oizzz4Ls9HnVzPNk4P/W8jLtFmzZnk5PXn8BFHWZOCHd/7BpOk3ElC2kFuHptDTP4+qFiOHjjrxNzowCQetdkGrUNEZjNgdLmTJwMTJE3DY7ISFhDLvrPkYDAYqK8t54403CAoK4YqrLiUiLJKomIuxtfdm/yEHBccLabMWkJlhwGzsHKktuy0SdGzfW8jAvqlEBSodeQVuS0Wzt7Bj7Qc8e4GRvPzHaTNkIitzkVx2hKSgCQlQkLCjySBpepB+8uj81hO5U7LYIGn88M273HTvp5gMvpx74as88PZWXinK4qV8Pd+YYd+QcrS4IPwDQ1FdLkwGI6Gh4bS3teCw2Qnw98Wpumhtbaa+vt6rFkycOJ7uKekYDAZcTivfffcd69evx65qHDpkZc33ZlTZ5B2LKlxoshENhREDEjAoDjT5J3VCERKNlkosWm8OFINZJ+EvV3LTjJ6UrrmMXQtHsPPTywkwukAnIwsDEl0TgX8r0055sPL2u+/Sv38/XlowX3p59IXitRvukQKkr4RB74/eN5D7LxpF+swe+AabOTx8P5JdoW5RDYYL/LDIFjTJjkWycUG3c/Fp92H8+PEcPnyEoIBQjhzKR2dU0LvMyJKBoYOGYjabWbpkKRY7TJ0YjuZ0gdltZTidThThQiAQuH114EIROhwuF8KgI6p9DbN6N+JUnZQ3m1m8pYb37+jJ/gP78AsIpq05j89emERASCixpipOWKPpNeJaQhJGu5PbtP/PdCH37Ha6S4fS+OT1s72fWZo/Fxa7lfCwZHZfNoqUkVHoewRi29VC25gmHMKJQ3OysOo9HP9wSQCt7S3CYJDZWXCYKKEQlhDNXbd0p1t8Kjde/yEXnHsRX327gsjYeGS54ZcHLPRYsWJAItLyIaKxFb3BRHu7DR0yyaE6bjjNhx1HJIIm/YN7bn+YaLWeF+4M48SJAupt4UjUcmTdSxRXPcq4DA2/Ch3wwK9m2r88jep92jxx5/lncv558085Hfe/ulKUlJeQs+0H9u9dS2iIgbrS2lN+d+b0GWJP3kH87ILwhHjeeOMt79LQ6/Vs2rSJFd9tY8jQDGJjQjEajdidDkpKStB0NhTZhKL50Uf3FTV1xYQE+tCuugg2+9DaJOHrK2hvaUfWGamsqabV2kJQUAhtVo3A4O7EDLiI2h2P0NjWhsks42cUBPrE0NzmJCA6g+ySNsbHlTF6QeF/Lvfg19K0GTNFfXUVCxd+cEo97euvvyY+LhaTyYTFZuXEiRMg6Ylt/xynvRRraxvtNhdFDd1YsauED27vTu6hAmIig1B1MofKjLz5g0CEu9i6dDUv3H4eI3q30VxZic6sYHdAi+rP88utCMmIbG1i/KxzWPvjKiRbH0yBTSjOOlIzBjBvzuncdtOVf1z4/K+l6TNniCcee/KU3mCAq6++misuuxSTyURFRQVtlnZ27dqD2rCZW6aZOXzCgqPNQnx8CKEx/UgY9Sz9J46mT/eeaJKNAxUFpASmExSoZ0byXsIDjCiyRlhoFFYh8DH609LcSGl5BSigEzr04enc8Ox2Us/ox7HvDjFnzjnYW2TW7P8eV0PXlfMfDWR++OGHRXx8PDLu1GqXy/UvTRjPpA4dOphvv63i9QPdaGqoIzRQT6yhgZaavZzYeAEfXBtCSdEOyqwB2BuHcvd8HXrHUXT6VKpqyzEGhFNYWY3T4kTFjqJIxMQGghRKpSWcjOBSXrrCl8tCJJ6+SKYxfjJNGyt47PY7TxrTf5RpDz7orrG2bNky0atXDwng/PMvFAsWLPBWdTgpZF76ycifPHkyep0PDz18L5rmrvFWXq4jPj6e8sM/cM/Z0XC0lkuGrccsx2KXA6gsK+HWd1uQg52Emdt546pMWlrKiYiKo7JZ4t53KgicaqD+SzPlZe2M6DeY/cX7ke27GDV6MHffc8dJ8u0/HjI/d8580XlFfvzxT7XVHnroEXHeeed18YzY7Xb0ej2qqvL4449LAGazUVgsNr766isURc/OnTu58ILLef9AK06XC621innxVmJMdRgSk3np8lLQNXLlaxrhw+KxH7AgGYu44tI7qG14mvOCz+T1+pc468qLweRHsCme+NRUamsaT/0Sf0Z87HtvrxHXX3ebGDVqzCnjXkeNGiXeffs98cniJeLqK6865XdCQsJOGZAsNCEOHz4sZs+ZLoYMHijmzpkvhqX7i0fveVHoQ3VCc39FJJ+XJhzCId58800RFd1NZJ7bSwiXEGfOO0eMGj1W3HfP478Yk/unBxj/Hldycnfx2WdfCCGEUFVVaJoQubm5wp1vIMT4CVPEjFmni9NnzhDz5s0T+CImjp0posNihCYcwj/MryMfQYiU5B5CCMFXX377f5tpna8liz8XgYHB3qQMl8vlzTMQmhA7tm0Xc2bNFQMH9hdTJo8XO7fvEjXVjUJThQgICBLjxk4S/+oZf/pL/tFXWFiEm1+a9hPzOsjlcgghhBg1cvy/ZFTn6/98+GhtbbUESJIkSRERUSz+eCmejUhRJM48cz779+//Tff8nw1UvviiK8SGjT9QXFz8m0+o/s8j7ZfI19fn32IY/A8j7f+H/mba3/Qfo/9ZsfY3/efpT8l0/yW6//77xYoVK0hLSyM5OZnCwkJWrFhFTEwM06ZNQ1VVDAYDF154IREREdhsNoxGozfwfteuXQQFBbBp0yZcLhdbtmz5y2Yk/C/SH76NvvDCC2Lnzp04HA6SkpIQQrBmzRqOHTvGlClTGDx4MIqiUF9fT1xcHIqix8fHh7S0NPr378/+/XspLi6mtbWVzZs309jYyIABA/D396exsRGbzcFZZ51FfHy891hedMQ+CCH4+usvWbt2Lf369cNoNOJ0qmRmZnLo0CEURWHixPE0NTWxfPlyTCYT7e3tvP3223+D9A+gfxtst956q6ioqKCyspJ+/frR0NDA119/TVRUFNOnTyc8PByHw0Fbm4XExETGjx9PQECAOx6uw1NrMBior6/lmWee4ejRo0yaNAlfX38cDgdWq5WxY8eSnp4OQkbVnGiahl6vYLPZWLJkCdu3b8fPL4AhQ4awadMmHnvsMSIiIvjiiy8YNmwYAQEBBAYG0tra6m3ks3z5cpYtW0b37t2JiIjAbrdjtVqZPXs23bp1Q2g/VZiWJAmdHm8DIIPBQFZWHwwGA2PHjuXYsWOcOHGCffv20adPn790btdfgU4C20UXXSQqKyvp3bs3siyzevVqKisr6dmzJxMnTqS2th6z2cyFF15IYGCgtwan6IizM5kMyLLMkiVL2LdvHzk5OUyfPp3y8nLCw8OpqamhX79+zJ07tyOAR3hLiMuyjKqqfPDBQpYuXcqoUaNISUnpAG0b/fv3Z9y4CTgcDm/mj8dT7uvrS25uLm+99ZZXMjqdTlpaWsjMzMRsNuPj44PNZqOqqor4+Hj69etHQIAfCxcuZOfOnciyTN++fd2l344eZdy4cYwZM86b9+EJA1EUBUVRsNvtfPDBB+Tn55OSkkJTUxN33nknsiy7AwU6vmcwGFi7di0VFRXU1dWg1+s5fPgwmqYxZcppXHPNVf8TID0JbBdccJGYOHEio0eP5tChQxw5coSSkhKqqqo466yzGDx4MAsXLmTjxo1kZWWRmJiIxWKhsbGRoKAgZs6cSVhYGDabDUmSvMcker0ei8XCww8/SF1dHYMGDcJsNiPLOrp164bNZvOWMm5qaqK1tZWmpiaSk5Px8fFh69atvPTSS0RFRXSU+5RpbW0lPj6ecePGdSnNLoQ7w8DpdGI2m9m6dStPPPEEI0eOpFu3bjidTqqqqjj99NNJT09HVVUURcHhcGAw6HA4HFRUVNDc3Mz69evJzs5mwIABlJaWcv7555OWlsY333yL3W7n9GluKa5qTq9EdBfvNvDBBx9w4EA2/fv3B6CqqoqZM2eSnp7uBbCHN57mVi6XgyNHjrB48WKMRiPdu6cxcOBASktLOXbsGC6XC7PZzOOP//e1U+sCtldffV0cPXoUT6shg8FAdXU1K1euRJIkb23qlStX4nQ6GTVqFL169WLt2rXk5OTQ2trKpk0bOO2004iOjqa9vR2j0cykSZOIi4vDYrF4gQCeQ04XFouFjz/+mH379jFixAivZKitrWXu3DNxuVwUFhaSmJjI4cOHycjIoHfvTG+CwbvvvsvWrVvp06cPwcGhqKpKe3s7s2bNIjY21hsZ7cl685BOp6Ow8Bjvvfcevr6+REZGotcbyc/P5/zzzyc9Pd17SNt5a3Xrhio+Pj588cUXbN++nZ49eyJJEmlpPXG5XNTX1zJ69GhiYuJoaWkhNzcXX19fQkJCOjr3qOTn5/POO++QmZmJorgX5fnnn49Op/NKRs+O4alO75kvp9PO888/j9FoJDIykpycHCoqKujVqxdvvPHGXxKIJ0m2l156RYwfP75LxojnX0/DB89nnrZxmqaxZ88etm3bRu/evZk2bRp5eXmsWrWKpKQkJk2ahMFgYPny5TiddrKzszlw4ADXX38955xzHs3NzV7p4nkOgKo6MRhMLFq0iF27dtC/f3/vpBQXFzNz5kwGDx7sBYSnxZPBYKCqqoqCggJ6987ks88+Q5IkUlJSOHq0AFVVGThwIBdffDHNzc3edxBCePMcPO9pt9t56623qKurIzU11dueavr06cTHx3vH7ekI4iFZlnG53Atp4cKFtLW1kZaWRmtrKyEhIZx++um0tLRQUVGB1WqlvLycwYMHk5ycjKZpNDY2UlJSQktLC+vWrSM4OJDAwEDy8/Oprq7G19eXsLAwwsPD2bp1K6NHj6ampobExEQWLFjw3wE2gGPHCkVlZSXff/89JSUlBAYGMmDAAAYMGICiKF49zRPf4kl7CggI8ALFIw08uR5ms5mSkhJWrlxJYGAgp512GiaTiS1btrBjxw7Gjx/PsGHDaGho8KZzVlScwN/fn0suuQR//8AuoSAeqSbLsH//ft555x3S09O96fWHDh3i4osvJjOz90mZjpqmYbVaaW5uxuGwsXLlSo4ePUpsbCxBQSGEhoYyZ84cNm/eTHR0ND179vQGiHsWhCemx+VyoNPpWL9+Pd9++y1Dhw7HbrdTWFjI1KlTGTFiBA6Ho4tK4V5Iqrc3mizLVFVV8cknn2AymTCZTFRXV1NQUEBiYiI2m41evXrx/fff06tXL4xGI1u3bmXatGneefCMx2AwcNddd/33gO3QoVzxk0RTkWUdmpDQJFA0CYNRwWF3sW7DepZ++jG9emVQXFzM3XffTVxcnJeh/8zS9UgBVVX5/vvvmTJlCj4+Ppw4cYIffvgBWZaZOnUqYWFh7N+/ny1bttCjRw8mTpyITqdjx44dVFRUcPToUUpLS1mwYAGpqam4XC7vcz0Sx2Aw0NTUxPvvv0dNTQ3du3dHkiRsNhvTpp1BXFxcJ/DKHWUQhFeyFRUVERAQQFFRESUlJZSUlBAfH4/RaOTss8/m4MGDOBwO+vXrh8Fg8ILLY0x4eOFZlJ999hkNDXXExMSg0+l44403mDZtGgUFBQwfPpzGxkZyc3OZMmUKW7duRdM0hgwZAnBS7rVncQshaGtrIykpiWuuuea/B2yvv/6mGDlyZMcXwCWDrDqQDZH0njAfyWlAkWVuv3Ee588a57YkO+WEdjYIvv/+ew4dOkRycjIREREMHDiQkJAQHA6HF3T33nsvjz/+eJcxdNZVZFnGbrd7/1uWZdauXUtpaSmZmZkMHTqUp59+moSEBGprqxk/fjxZWVmoqsrKlasJDQ3l6NGjKIrE/PnneAuCd85DkiR3K0tVdbJ161Y+/vhjhg4dSlFRCddccw1RUVE4HI4uW61HjfDomJ5GXJIk8cgjDxEQEEBzczO+vr6MHj0ao9HIqlWrqKyspEePHmiaxoYNGxg7dixWq5V9+/aRlZXV0d9FO2XepwfAdrudnTt3kp6eSUxMDGeccQZ2u52jR49w9tln/3eA7euvl4n333+fxx57rOMLMrI7xYnBp1/FrhXvAw70iopN0jNg3EUM7tOTt5+9GyHbQRg61fTuyqTOKdySJOHr68uRI0fYv38/ubm5JCQkEBQUxNChQ/G0RLLb7afMbv75ve+8806efvpprwGg1+spLS1l27ZtmM1mBg8eTLdu3byZzAEBAQwdOpS0tDQqKirYtGkDAQEB5Ocfo7CwkHvvvZf4+HivyuDJYfVMvqdER37eEdZtWE9VVQVJSUmYTCY++ugj+vTpg8vlIiwsjNjYWHbt2kV4eDjJycl8/vnnDB8+nKioKG9LZA9/du3axaBBg4CfpFh1dTUHDx5k0qRJSLIOSRbMnDkdhA6hwnXXX8N7773DgQMH/rJAOyXYAK644ipxww03uCdS0tCpOlyyhiygstVBoE8oPko7GGDgmEtwaEay176JS9ZQOm7n2Ub+8Y9/cOutt3a081P/ZfaNR7H26CE6nY5jx46xadMmjh07Rq9evYiJiWHEiBGYTCavhXnllVfy+uuv/+qeNkIIDAYDFouFzZs3U1VVxeDBg8nIyMBms/Hdd99htVqJi4tj6NChBAQE8Mwzz3D77bfy3nvv0atXL3Q6HWajCWTJu5Xm5+ejaRojR45k69atyLJMv379urQU7DIBHbUNPO/x3nvvERoayowZM7xg83TW87iF/M0aqd3jWL9xN9FxqWzatIVnn32a0tJSzjrrrP8usAHs339QqOg5cPgIrc02Kk5UctEFs9GEFZBRbS4MOndenSRruDSnO2ZbyO4Mdcm9Mhct+oAdO3YwfPhw/P39vdtPc3MziqJQV9fAnXfe+Yv9JE9Giaev9099bHU6HQ899AD5+fmYzb5Mnz6d4OBgRo8eDYDD4fBucf/sOZ0tcI/kEkJgNBo5fvw4b775Jo8+9hhLP11CVkbmTz+U3VWcGhsbvUbSqYpwAF2s1oMHD1JVVcWMGTO8asWyZcuYMWNGF13Mk7bX0NBAVVUNDz30ELIss2/fPhRF4dxz/7rSrDP94kH8nt37kBUYNmwELtWCXs5A2G0g6dBwIGQzm3bvJSIihn379jGgXyY9e8ajOjRcLieK5F6Jqak9CAgI4MCBAwwaNAiLxUJDQwPR0dHMmDGDJUs+9cbIdyZZlqmoqGDp0qXMnTuXxMREb9EQz2SuXfsDvXv3xul0cs011+ByuWhpaUHTNE6cOMGGDeu8iv7AgQN55JFHCA4OJSgoqMONojBs2DCvT6uz1eoBpaeJaVxcHL179z6JT0IIFFnxlrbx/LZzbGp7ezu5ublERkaSmJjoLWTn6UXV2XUzZMiQLokXHmC2t7dTUlJCYWERQghUVfVWeXG3J+7au9Rz6XQ6qqurycnJ4brr/lzD4RfBFhYeQmpqKrIkOJZ/nEOHDnHeeeeB00lNZS07duzgvPPOo621kcT4ceiEC5fVhSxp+Pj4snX7bvr1yWDUqFHExMTQ0NCAXq/HYNCxZcsWXn/9dY4ePUrv3n29k9RZEmiaRlhYCMcP7OWRDWs50djA/tzDaLKexx58mOjEWH78fg3p6eleQABe10d6enqX92lra8PPz49hw4Yxfvx4iouLSUhIwOl0eq1Oj3ti6dKllJWVkZGRQVRUFAMGDPhJdxQCu/WnqhCSJLn7DQqBn58fx44dw3Pc5ymQ5e/vz9AR/ZGEP9tzK9GpdvpnxCDJAsRPXdo879G5ZJuHmpubKSwspKmp5ZR/7wxMD/CEcBcQDA4OZtSoUV5Qwk+VGxEykuw2Or788nPvfR944Pc/5/1FsO3evdvrYHSH/CRSW1vNibISVJcgKSGeXTu38sHjl9KvfyL7Ss0cOVbKuk17+fzzzxk7diw6RUNRDEyZMoUvvvjC3WbF6WTAgEG8/fa7KIrCY489xsyZM7Hb7SdtOb6+viz88huWLV9GfVU5e3P2sXHVSvZvXM33SyqJSu6OhsBsNNHW1obBYOjiaVcUBavV6q6cIUlMmzaNffsOMHr06C5FajwSwAPyM888s8vkeQrSeHxjCQkJJ/HLY6V2796d1NRU72TrDRp1lgA++Hg5N5wzlkE9A9iXU8cj727koSsnICSnu9lbxz0iIyO78MHzLlarFavVSo8ePU5qc/Pv0E9FdlR3ORTJLS1dLleXo7//CNhUpwP3+3icqApFJcXs3LqbqWOH0+J00N7g5LrxafTd6WJ1XCSvVZWwY+Ec+hnrOP7Nc1Q0GTD6hfPU/dfS3t4OuDh4MBeA9evX09LSwpw5c7wWX2dyrzCZluZmZk+fRX19PZ9++inFJxpI6D+CyHQLGRkZmPVG/vGP1xg3fjyW9maKjuXw3QeLSe7WjZyiMvz9fFBVlfNuvZn0pDSQ3TrYjh07mDNnzj9lTudJ77xFduk77mGkTueVSp1/Z3PpMck6bjp/NELS0Mt6Vm/JJi4kEAXV24RRkiRcqsBsNp/SgAoODiYuLo4pU6b8rgDw6ISNjc3/do/fX0unBFtAYKhI7JFKWXMTURGRbPxxHXmHc/AxGQgK8OfzZV+jOFSu1doY09pOterifLuOTSUWbn+7HBUVWTGiaS50ukpMi+/grnPCOVTYwCdb8PY61+v13HHHbV7fWW5uLpqmkZGRgSRJOJ1O1q9fz7Rp0wgODuaaa65BkiT27dtHdXUly5cvZ8yYcaSnp6PIMqoqmHPu5dS12NCbjDzw9kUEBgfx7fLvaWmsRHNYkTskWnJy8u/CQFmW0cBrTf58exMOC+9+vJorLp+Cj85AXXk9D1w7BoGCKgAhEHpfduzYzbBBmScZFZ5gguDgYFJSUhgxYoT3FOP3IA+w1qxZg8HgHr+nEuDvTacEW0tzvQTuaqaapnHxvLM4/7HzKY0solRfj4qCf0sw+u8Fogl0io7XDhyieWg6zTklXHPhLLZs/J7Jk85kybLPkeRglq8vIDnWiNknkLZ2KwZZh8vqZPbsuR0xbni976qq0tbWxueff85pp03xhhjt2bOHyMhwsrOzaWho4Pbbb/dWLdU0jZaWFlISEnn80ae8ztbnnn+e2KhoCq01OP0G4KMzdfxNY+euzUSHp9A9NQGnakNWzKhOt6zx1M/06FO/RK5OHn1ZlhGq1qX2pqKXufbiieB0YbNZCQrzx6lJHDlSTHlNFWPHDMfktDB4QCbIAodkQzj09OqewlvvvMPUSdNw2FwYjWbiE5IIDw8/5U7w/0NuX14lcXFxyLLMeeed94eItn8aFu5JU3/siUdFzbYafvhmIw88/hBb1m6mZ+8kXksPYMHUszC0VRBWnMOd2RuYeVk/5IAcnEk2TFIDOuFk+pQxFB9toc1ez4zRY9l7MJtR4yez+NNlmHRGFB8DjU0t7kkWgrCwMHQ6HbfccgvNzc1eX5S/vz+tra20trby/PMv0r17dw4cOIDNZmP//v0kJsbz0Ucfep3Hzz33HDffeSdx8d3Yc2AXB/bsxazz4flnX8AhWjlRPACLLZv0Xu2UFBdQWbGf7j31TJwwgjFjR7Dux7X07z+QwMDALnrdqcgjkTy9sYWQkGQDsk5w4EABJkMQ3RKD0WtOZIcgMz2C9MxoJM2ChgFJs6E5VXpISzhR3ECLK5kRGXpszmowBCMrBnwVGaG6+CMoKirqd5OWv8ijX/uAp198XtTbArAJf/bkbOeMGVfS3lrPc2vWockKrppjhKu76B4SRk1JEzb/FszR1aQHaFyemozOpbJ0dSEnfAbhVIM5vP+g22EpbPiYAvEN9qe9uQE0icbmJowGHeEhoWiyhKaBUDUsrTaE3oHZxw+rxUlYaDDXXnstZWXljBw5ki1bNnmVW03TePXVV92VwwGHw8XmTTuob6giOTEJk58JvXwaGj4UFBQwadIkjEYjZcdLGTl2MA2NVtZ+/yOjx7jPJJsbK4hJLOXMOdNZ+8OPREVFeXkjyzryjx1B1WDPwUJkRU9goJnk+GiE04msgCy7ddCfk0BGkzT0kkx9YwMfL1qPIidgsbUTEdZEVmIbccFVGCQDkwZHItsaOFxSjY9fCs1KIP1GX0hizzFYhQ+y5kBWXahC6uhF7nbKKx31EF3eMZzcavurr77wGjW/Z9HvzvSrE17uuuU2KT29vzh8eJ8UFHCV2LbkZQmgTbGJV5Z+i6KYCDJNZvLMeWjCiNmk8e4/HuPbgyvZmlBBSmA6NY0G9Ik2SvRb0c52ouodGFUztiqNsm0lmOvNWO0OBg3qR1NTAyZ/H2orG4mNisbk68PhI3k01bYQFKjDbnfhZ7ZjNOqRJEF0dGRH8KPb0awoComJiWzevJWqqiri4uKw2d2OZFl29+WUJImW5jbq6+vZuXMnNTU1jB05icefeIH0Xlm0Wht48aVXiYiMxGV1ccOtySdPlAIOu8Mdsq7T0b9fAgZkZFXBhRM63IdCkk9ZzhDAoLlQJR1OTU+4KZ/Zg8tJSNRwtAhiu4VRUOIgLiKE/ftzSOzeHdVlwGxw0liVT92et/j2vZspq1A5d/oggpQK2m0OjlVaiUjMwmINZdycm7H7RoLDheYS6Axd60521hM9/Psj6DflIHTv3l0UFBSc3P521LlC8g1BW921EvKCpz8Qkn83flj9DeMmTcYvOBIJO3s3rGHZh89BkJ3Y3uFE6jNwtLRQqpRBr2YcJjMOqYU4ezcqVlWiTJGx6+0dZ7TuJtRmlxmrYuWZHk/TP2OA16kqVBm7akWnGFhw5dk0C6i16gj188Pa1sq4CeMpKSrF6OPLxnXVXH3NQ5jNweQfK0TRywT4BVNRdYyDe3Nw2FTa7O1cecXVNDYdIKOXnZkzZ7P2h++7SDaHy0lJSYl38k4mGUlTQLYgCwWXLIOmojf4UXv0W4z2QsamR3C4LJuo0CTqaqox+/rR1tZGXEwsx8qaePeHWkrq/QiLCUJtaOTNV57j0Zuu4aILs8iMcSJoJrugmsjwJGytrYCDRouLyOgo2tsUPvk2n7NnZ5ISaseoODiYfwJzeBIWqy/pg89mX6mK1WXDjMK9D/4xku13ya4yDp4jJFMAtk0f/KpB3vbQS8IU04tdWzbTPTmN8G49kCSF1sYCXnz0RmitB6OG/yWBtL9uR1xmA6NEiBpMy14L5koffAMDGNY9g/S+/Xn04UdO+dyzL75U/LBqOb0zemOztlNWWgyS20+m0+l4/fU3cTmcKHoder2eZcuWMXb0FDZs3MKTT7/FBeffg68xkcb2enApRMRt58zZ81izaiWxsbHe59idDkpLS08NNllC0lRUJHROhYbir+jTS0/z8SPEJiVQV1qMLsBIe7MD//AAHE0WZAWcqguzyRejXqO2xUp6SjyHso8QFZ9IfX09elmi2QbdE9I4eLSQcec8SnjyaN7++h0WPvMWI4f1Z8v3W7nhvHSCDMeIDorF7mxEFToiQ0MoKy1HMQVg11xER8Xzwjv7GDA4gDOG9cBsq6C+pZXj9TIx3Xty0T3bfxfw/S55o/ZdX0lPPfP0r0bt8w91NES68uc+o4H4Kmbxw5rP2Ll6GXO5gu9CPqbu3cpffNl77733F5972rgxtFTXc+TIPvSyHllvoLW5rePc0n3EJClub7zdbmfq1KkIITht2mgmTxnhDmmSdOj0/nzxxVe4nG6rMzQ0tMtzutTBFzqQbCjCjKzX4WgtJ6BxIbEx8dQ3ltEtNARHXTt6o552q574xEhKK8vw8wnBF5lmq4OIuGBqKuqJiQsnPyeHhNSeHM47Slrf/ny/5hAWh51rn1jDwmcXEBFnZXSmD/Y9T7P+i+sZ0T2F9DMN+PqXMjHKj8R4lapaPxxOK452QVhUIKvXHsPmn8jmvBJG9gyie6yFJ69LobaugjWbs7GpsXz64xhCeu+g7MMdvLq0n7jljju5+Y6HefWV17jr8espOpD3mwH4ly2/YNCZhcNllQYOGCb27P3llfXhhx+Kiy666F+++IwZM4Ss6Dman8eyZct47bU3uOKKK/5lXW0BSIAsdFx17RW88cZr7N29B5PJXadWCEFRSbE3wECVwFq4gjHJpRwpaiS9R09KSo+gNwUQG+dDTnYJPXv2JTe/hqc+r8AVHonW2IavPoA+ffpyLH8PwQHN3HJWFpG6BgqOV5HbEMC2vS0UNZjRdDIhqWZqjtbjbzAhXCoug5F+0TVce+Ygjh/dTUpiGgVFR+mdMYD8YwcJ8A/Ex8ePE+WVpKUlUnD8GFFh8ZRVVpPWI4vswnpK2uL5bl0xSqyg+kgJx3bnYREyc2afx9B+vVl8YDGU2kmMzqDJYQPNF7WhF72H2nGGN7Fny0a2fLubp596nm++WXLK+fhLZcR3Jq1jEdz/wD3/9Hv5+fm/6n7uClfuqGObzR0Eeao+Mz8nz181yRMB3NVAkCQJk8GIxWYFoLq8ibCkiTy/aQtOq2BLUyi2Zh+qyssY3VNj8uB4ZK0BRa3gvduSaW1vo61NIjkugNLyNRiykjAFJfLCh/s41hBGcHASxe1HCfcNwyG1cvn8O/ANN/Ll8QUM6wMjexhwuFRiYxIpKcolPaUn+cWFZGVkUFaUS1hINE2N9UiYiI7yo7CwnPiYFE5UlNG/b08OH8ohPaIbKdH59PVrJD41kcJ82PD+VGoaq3n6ij7UWXL4+LNyhByK2taMTfEnNjUcQ3oJW3donD5uIilB3Rk2dID0zTdLfpmXf1XJ9nvTjBkzhLuhWxE5OdnS6adPF08++aTXIftzq+xUdPXVV/Pmm2+yd/cur2QDKC8vx+FyuqM3hIyQNCSpIzNf0mGxtbPmuzVEJ8RiMhhpaq6j3eLAaDTTLSqE0qJ99E3QmNYvAFk0cPREFUH+8RgMToqKG8nq243aklLqbWZSktPJO7yZjPSeFOYVEZ/WC7vtBFWVFnyVYN5bV8XN5/YiwNCMw2rjWGktfXv3o6DoCD4+fjjtDpyqTHR0KEeOleJr9ONIvcz3u1Tyi+q596O7ePO+5/n23bepK9yAuW07Ck4qqy2sLbBxsEBwtFJmQNpQLE4LsbE9+Xb5u79qS/3LSrbfm9wSTMZsNgOwYsV3p2TQddfdICZNmkRaWtpJiTK/RELCGz3i6RKYnZ1NRkYGtfUNvPzyi1JVhUW8u/Al1q/fyPz5Z1JXV4fL5aK8vJLJkydTEt2D17Zr2KyhqFoqIcFR6GUHDSeOUtDSwPThcYS6migr20FsSCx6FJyaHZ1w4sCJ1eIgbWgyo1vs3P/lcWrKQwgM9ifAFM6Di/NxCSsDJvkxNzGZXontrNhWx4Bxz3HP0y9R598ASjMPPPwQQb6RGEyJnDl/AabAILcgH+5P+belWNoEOqBnWl9qG9s494JpCPXXu0r+T4Pt448/FiuWb2Pc6Om0tUr4B7nQ1H++CF977R/Sqe+1RBQXF5/0uSRJ7Nmzx30+25F55ikW7KF33nlPGPQmQkNDaWxspK6uDnAf3sfGRvPEE48xd+5c3CcPAkkS3iZgb735Jus2bmLhznYaW9uQnTJ6WcFYpFBd1krfpiamDPZnQEYgVSf2Eh5oxthkoaoiB8WcRP/5mUTLiRRmZ6PKCnpZIigkgEbRQnjlg0iajt4+/QmJ7sbSRV/hHx5Kc0Utfa5IY+/n2fg1+nN7n4e5b9F11NU0cfOtN9PW3kL/fr149913kTDw4MN38qvozy6k+Z++7rjjLvH888//psKcP78uueQSsWLFCnH55ZeLnOxDv+ped9x+z0nfe/rpp0VkZLQICAgSDofLW0BUVdVO5UTVLv+OHjlNPPfcM0JoQtx11x1i7uyzxJw5c8SESePFmNEjxcyz54tJUyaKseOGibRe/UVWv4HiuSffEZFBicIYZxZRE8LF/NnnCadwCKEJYdMc3nK4d7/7kJCTZHHnHfeIyOgoER0dKT58/0uRlJApDucWCl9fXyGEICoyQcyacY4QQvDiiy/+al7+z+hs/200d+6ZYvv27YwZM4ZPliz2Wiq33Pggl105l8zM3njPYCWJHmkZ3HX3HVx6ycU4VXj3jVdYuf57DIqJxuZmNJeDiJAIHIC1tYWi4xXYHQ7Ou+syXl/6MsbDeqprjxMSkkhDfWnHGa+LsNBoIiLCyMv77a6On9PfYPsvoymTzxDFJYW0t7fz6COPc8mlF/ym32sqLLjnLvIOF1BZVczZZ5/Pyy+9jiwLIsJjKa8oY/CQfjgcjl/Ua/9t+rO3tb+v33adcfrcX9y2liz5VISHRYvYmARRUVEl/hlNmTRXCCGEy+XevpubW0V0VLzo06ff/5eK8c+uP515f1//mWvChEkiObm7mDVznnji8edFUkK6EEKI1O69vOC6664FfxjQhPhbZ/ufpHHjJoicQ3nU1lX8R7Ot/k+7Pv6mU9P69Wulb7759j8uZf6WbH/Tf4z+Btvf9B+jv/sg/E3/MfobbH/Tf4z+Btvf9B+jv7w1etFFF4n8/HwWLFiA2WymoqKCzz//nPb2dsaMGUNoaDg33nj9f0UVn/91+ksZCOPGjRMBAQGEhIQQERHB+vXrOXjwEFOnTqVv376UlpYydOhQZsyY4a0NYjAYqKioYMWKFSiKwoED+9i7dy9XXXUVaWlpzJ07928g/kXoTwHbhx9+KN5//31iYmKQZZm5c+fy7rvvsnv3bubNm0dgYCDt7e0dIOvvjRVzuVze0gMmk4m33nqLVatWMXDgQG+h46qqKiZMmEBzczN79+6le/dkBg8eTH5+Pu+//z719fWce+653HfffX+D8D9MfzjYrrjiClFSUkJ4eDjx8fGcOHGCpUuXkpKSwtSpU4mKikJVVcrLyxk4cCBCSERGRpKVlYXT6SQnJ5uioiIAli5dSlZWFsnJydjtdurq6ujePY0ZM2Z4ewd4am0YjUby8vJ4/fVXCQkJIS0tDavVik5n8JYfjYqKIjExnj179nDo0CH69OlDS0sLd9xxx99A/APodwXbnDlzhMPhID4+nvDwcDZu3EheXh5xcXFMmjSJgIAA7HYnzc3NDBw4kJEjR6JTDN4ynpIkYTC6C8w8+uijxMfHk5WVgd1ux2KxkZaWxvjxE/Hz82Pz5s1UV1eTmZlJcnIyDQ0NPPHEE7S1tdG3b1/0ej11dXWkpfZkypQp3o4vgp86qvj6+rJ06SesWLGC/v37ExQURG1trbdqpRCC3Nw8cnNzCQ8PJzU1lfPPP/dvIP6b9G+B7eWXXxbLly/3Nj7r3r0727dv5/Dhw4wYMYLBgwfj5+dHU1MTIDNunLvSUOdyU3q9HlmWWblyOa+//jrp6en06tULp1OlubmZpKQkJkyYQGBAsLvUu+w+zJVld5LL6tWr+fHHH5k6dRo2m42oqCguu+wyioqKKCwsJCMjg4CAAG+BP03TqKur45VXXsHhcHirSJaVldG9e3fmz5/vBqMmdek95R9gZsuWLdx9992MGjWKbt0S6NevH01NTbS1tbFr1y70ej1vv/3m3yD8F/QvwTZ16lTh4+ODyWQiNTWVlpYWli5disViYeLEiaSnZ1JQUMCgQYM499xzEUJQWlqK3W4nPDycgIAAb1+BTz/9lNde+wfjxo0jLS2tozigitPpZP78+YSHh6NpmreKpF6vR1EUVq5czqeffkpCQjdSUlIBaGhoIDU1lWnTzvAWOS4sLCQ7O5vY2Fiqq6spKytj164d9OnTB0mSiIiIYOPGzUyfPp0zzzwTm82GEKJLMw9FkVi9ejXvv/8+w4YNIzQ0lNbWVtra2rj++usxm329UQwmkwmHw8GmTZsoKioiKSmJd955h0mTJhEUFMS+ffvo1avHX7YJxn+auoDtySefFCdOnMDlctGtWzdyc3PZtWsXsiwzceJEYmNjOX68mNGjRzNr1iwaGxu7FCpWFAWjUU99fT0PP/ww5eXldO/encTERIqLi4mMjKS4uJi77rqLbt26YbVaUVXhvYe/vz95ebk88cQTOBwOpkyZghDuqosmk4nJk6cSExPj7TkAP1VQFEKwePFifvzxR0aNGoW/vz9tbW0YjUbmzZvH3r17iYqK4sSJEwghSE9Pp0ePHlRWlvP0009TWVnJgAEDCAgI8L7XZZddho+Pn7cngaf4sqeiUV5eHi+99BIJCQmoqsqYMWOYMmUKVqvVW8FRkiQqKytZsWIFRqOR5uZGdDodb731FjU1Nf9TIOwCtq+/XiaWL/+W/Px8xo8fT319PdOnz/QWSfZYg55WQZqmERgYyJo1a/jwww8JCAjwdqCzWq2YzWYGDBhAYWEhZrMZTdMICPCjd+/ehIaG0tDQwMyZM4mMjGTs2LGYzWasVjuNjY2MGjWKYcOGeUujeqxQT/+EvXt38/bbb6PT6ejbty8AdXV1xHdLZs6cOT+VwUftUv7d4bDxxhtvUFRUREZGBn5+AdTV1dG7d29qamoYPXo0aWlptLS0sHnzZsrLyxg+fDjJycmUlpby4YcfoqoqPj5+xMXFcd5552G1WpElt8tSkiSQtE79Htx125YtW8YPP/zgbbJbWnqClpYWpk2bxoABAzh8+DClJSdobmnk6NGjfPLJ4v9zQDxlC8gLL7yQhIQE1qxZ4+0lFRsbyzXXXENRUREffPABkiSRkZHh1YcqKysZN24cQ4cO9W6bgLdLi8lkYu3atbz++qtkZWW5G8kKQVlZOenp6aSmpnqBeuTIEUwmE3q9nvDwcABefvlltm7dytChgwkLC0NVBa2trQwfPpxBgwZ568H+vKauw+HgzTff9OpxJpOJhoYGoqKimDdvnreWG9DRH1SipaWF/Px8GhsbWbhwIQkJCSQmJmIymTj//PM5duwYmzdvJTU1lcmTpnob7wohOhrw6jl4cD/vvvsuMTFxxMbGUlNTg4+PDzfeeKO3O6GnYKGn24yfnx+lpcU888wz6HQ6UlJS0OuN3np1e/fuxd/fn+eff/a/Eognge3KK68W8fHxzJ07l/Lycr7++mvMZrO3NeGyZV/T2NhIUVERI0eOZP78c3C5XJ2KCruZXVNTw6uvvkpVVRUDBgxAr9djs9lobGxm8uTJDB061OuY9ZQILSwspLW1Gbvd7m2gMX78eI4fP8706dO9E+lpmeiZYE9Wu8FgoKWliVdeeYWSkhKGDh2KJEm0trYSHR3dUUP3p0rbHt3L04TWarXyxhuvUVpayoABA5AkidLSE2RlZTFjxgwKCws5cOAAwcHBmEwGjh07xrCho8jqnYHdbuX++++nsbGRjIwMZFmmrq6Oq666hpCQECRJ6uKI9uwSnupLK1cuZ8OGDfTu3dtrdE2YMAFVFd7K3gUFBRQXF+NwOBgyZAh2u53Vq1eSm5vLgQMHOFWFqb8SnQS27Owc4ZlAo9HIjz/+yIEDB+jfvz+nn346O3bsYO3atWRmZjJ16lQaGxu544476Nu3Lzt27MDHx8SECRMAsNls9O3bnwEDBng7t3j0HQ84FUVi7969PPvss/Tr189bAbGhoYHExERmzZrDzp07aWtrQ6/XU15ezqRJk4iOjgTg+PHjvPPOO9jtdtLS0jAYTNTU1NC7d28mTpzoBaMH1B6QeQoVL178EXv37qVv377IskxLSxuBgYFcfPHF3oZnnnF7emi5Cw5qFBUV8d1336FpGtHR0dTX1zNx4mSOHy8gKCiIYcOG4evrz7Fjx2hoaCAiIoLQ0FDMZjPt7a28//77lJWV0bt3bxobm+nbty9DhgzxqgAeHnnUFo8Ko9crHD58mLfeeqvDN+k2vsxmMzt27PjLAu4ksB05clR07uPemXQ6HXa7nZUrV3Lw4EEuuOACevbsycyZMxk9ejRDhw5l+PDh1NXVsXTpUsLCwli9eiWzZ89m/vz5COHuN7Bw4UK2bdvGmDFjUBR3tbyWlhbGjx9Pv74DcDgcaMLV4eqQO1rpuLe51tZWPvvsMwoKCujVqxeKoqe5uZmpU6eSkpLi7ba3evVqoqKi6N+/v3d7M5lMrFy5nC+//JJBgwZ1NEYT1NTUcMcdd7gljlPztu4BEPzUAsnhcPD111+yfft2Lyhqauq47LLLCA4OdoMSxSstNU3jRHkxwcHBlJWV8fHHH6NpGqmpqZSXl3PzzTfz5ZdfM2PGDEJCQrosBE8jEg/Y9XqFDz/8kJ07dzJo0CCEECxatIjJkydTVlbG0KFD+fbbb9m9e/dfFmwnHcS7XK6OSfhJ7/KQxxqbPn06M2bM8Oo7ffr0wWQyceTIETIzMwkICCApKYnCwkJuv/1O+vXrx4ED2RQUFNDc3Mjq1asJDg7moosuwmAwYbVaURQFnU6H1dbuva/JZKC4uJRnn32W+Pi4juZpMs3NrSQkJHHhhRcDP3VUaWho8OpDAQEBNDU1sWnTBr7++mvi4+PRNI32dvcpwmmnnU5SUpLXAPFIPlXr6HmguTsl79lzkI8//tjbKdlutzNhwiTOOecc2tvbvdvhT5aqQGgaAjCaDFRV1fDqq6/Tu3dvUlN7UFtby/z553i32VGjRrFjxw7MZjOjR48mMDCQyspK7HY7eXl5lJaWkpOTQ0ZGL2RZJj8/n5iYGCorK7n66qvJzs7G4XCgKIq3tMRflU4C2wsvvEBKSgoTJkzAz8/PK8I7t472ANGjgI8aNYpRo0Z1afgVFhbG4cOHve6PsLAwDh48iNVq56mnnqFnz54cOHCAFStWEBISwokTJ5gwYQIREWG89tprxMbGelsIxcfHERQUwiWXXOb1wXmkVecGFKGhodjtVl555R/4+voSFxeHTqcjPj6e8847r6PKeBOXXnopKSkpOJ3uYjD79u0jKCiIHj16YLG08eGHH3q3cUVxGynTp08nMjLS28+0ra3NuxgdDoe3HVJLSxNff/01BQUF9OjRA1nWERgYyJlnnonBYOiygOPi4tA0jeTkZK9Ou3Hjevbv3095eTlpaWkcOnSQOXPm8OWXX6IoChdddBF5eXle1eDQoUMMGTIEIQRZWVl/Np5+G9gaGhpYsGABu3fvZvv27ZSWltK3b1/GjBlDbGys18flkQSSJDFy5MguSren0avHmepwOPDx8SEkJIT6+npqamro0aMHPj4++Pj4oNfrufLKK0lOTmbnzp2MHj0WWYY9e/Ywa9YsLrvsMmw2h/cZHqVaVVWcTjsffvghFRUV9OzZE1VVCQ8Px8fHhwsvvBCXS/Oem06YMMm7aI4fP46iKDQ1NfD+++9hNpvp27cvx44Vctttt1FTU+N17Xia33b27wEdnYt1lJSU8MEHH2A2mwkLc0tfvd7IZZddgUclcblcJ/UPdS9YCZ1OYevWzfzwww8kJyfj4+PD1q1bAWhqauLo0aOEhoaya9cuevXqRUVFhXcu5s6d67XE3Y1N/rrUBWxvvfWWaG5uxmKxkJmZSWZmJgIwKDLV1bV88dlS9h/aT2K3VPr3yyKzdxaSBJrmZrxnhXukjsfa85R0HzlyJJ6muR4/XEREBE6nE4vFgt1uR1VVKioqSE5O5p577sPHx4cNGzZx/PhxLBYLx48XMGDAAHbu3Nlx5CTj6+tPWVk511xzHTExMZ1aY7t7Q7mcP02y0ainqKiIRYsWodPpiImJY8iQYRw7dozBg4cSFxdPS0sLR48exel0Mm3aNK8OZ7FYOHToIHq9HqvVyrJly8jIyPCeJvj6+nLFFVd438NqtXpVAo+f0ANWg0FHcXExb7zxBunp6aiqyv79+3E4HFRXV3PWWWdhtVo5evQoAJWVlaSmpqIoCmPGjPHuMJ2bonUuvfpXpJMMhBkzZoknnnjip650QgNJjyo0hCyQnAK/AF8Kj5fw1bIvqSwrZcCAQYSFhTF27FjgJ69+5051PyfPNmwwGGhvb8doNOJyudi7dy+HDx8mKyuLkSNHUllZyY8//ojL5WLgwIH07t2biooKNm7ciCzLfP/99/Tu3ZvrrrsOs9nsbWjm2eo9VufKlStZseI7MjIyMBqN6PV69Ho98+ef410UP2+HrdfrqayspKSkhLCwMN59911qamro378/paWlXHvttQQGBlJcXEx4eDhRUVFdThqgU38EIdDr9XzzzTds3ryZzMx0DAYDBw4cQFVV/P39vScOZWVlxMbGEh8fz7Jlyxg3bhxGo/GUfRg6d5RxuVw8/vjj/z0Ggqcu2U/iXoeGikEncDgkDIqMvc1CdEwQ1192NZJB7nBhKHz88ceUl5cjhGDw4MGkpKSQkJCAzWY7qdW1BwwOh8MLNIABAwYwYMAAwO06MZlMVFdXI0kSVqvV+7mnX+kDDzxAUlISx44dY9u2bfj5+fHdd98xbNgw9Ho9xcXH6dWrF6qqkp6ezpAhwxg0aJB3WxOaBEgoHS2NNPGTwSDLMpWV5Xz66ZKO/u863nzzzS5937/66isOHTrEhRdeiNFo7DilcFBQcBSTyURMTAzbt29n1apV3mAEPz8ffvzxR5KTk9HpdPTr148tW7YQEBBAZmYmhw4dIi4uDoAzzjijC2gVRelSMdNzbLZx40auv/76PxtPvw1sAwcO9Jrt4Kkpq+FyKsy75A4Kq23IDhmdzsqutR+gQ8NiaUen03H22Wd7waPX69m6dSsbN27k0KFD9OzZk549ezJ48OAuPiRPTbNTkaqqGAwGrr76au9Zo8dylWXZ22DDs4W3trai08k8+OD9xMXFceTIEVwuFyEhYWzdupnJkyd7W2J7fWeKW+qomoqqgcXSxmeffUZdXR1BQUHIso6XXnrF2yLSE8TpoVmzZjF79myEEFgsFvz8/MjJyWHhwne9Dui8vDyef/557rvvPhobG70g2rFjh/corrm5meDgYO+ZcGf/ngfYnn91Oh1FRUUcOHCARYs+ZufOnej1Rqqra/9sPP02sJ199llSTs5h794qJNBkJwaCiY2P5OuPbkYIM3uPljJw8o2s/vwfhPsqIMuorp9Wnsvlon///vTv35/58+ejKAq1tbV899137N69G39/f3r16sXIkSMJCgrq0qK6s57nAb23PyYQEhLCOeec42W+p7eVOygygqCgEPR6IyUlZd5mtzfccBPh4eH88MMPOBwO7HY7+fn5DBkyhPj4OBYtWkRERATNza3069ePK6+82mv5du4B6hmjp7mb5lLRJIHRqOfzzz8nOzubtLQ0srKyqK+vZ/ny5WRmZnL99dczePBgjhw5QlVVlddV4TE8Jk2a5A2HcjgcXnB11vlqa2vJzTlA76zB3H7rXaiaFZvVQVRUFDk5OV59+K9Kp0x4MZlMWCwW98viAmFEb3Bwz223gapHkWwMS49lzRfPMGXWFezZ8BayQ0VIvxyupKoqYWFhnHHGGZx22mneNtpbtmxh69atuFwusrKySExMpG/fvjidzi4ul38WCmWz2bxRHOA+tmpqakJRFHx9fQkPD/dGgRQXF9Pa2kpGRgZXXnklvr6+bN26laysLPz9/Vm1ag1VVVWoqorJZPIq+56t0yNtPJL2q6++4vCRPBIT45FlmaCgIBYvXszYsWPJyclh+vTpFBUVUVJSwoABA7yLx2q10qtXL++9PO/XuYOzZ9vMzc3l+PHjtLa2Mmz4SHpmdseutiNLJuobyjtcRC7+P1uQ/jlga2pqwmg0dlSekVGEjN3Zxvwzz2PTuk9QhR7J5SLEqODS+bDih93MHNMHVfqpP9PPAeKRCp0tMpfLxdChQ71nmAaDgaNHj/Lyyy9js9nw8fFh+PDh9OjRwysFvBVxOibJI3E8ks/TOlKSJIYPH87w4cO9z6+trcXX1xej0UhMTAw+Pj40NDRw8OBB/P39iYqKwmMcLVu2DIvFgr+/Pz/88APjxo3jzDPP7ADYF+zfv5+4uDicdgeBgf4899xzzJw5k5qaGs4++2zKy8s7+ni6t01/f39qampITk4mKSmpy7bo4Vfn6/jx4xQWFjJx4kQyMjKIjIwkJycHoWlkpfXFiBmH5uzYATTS09Mxmf64VkB/GNja29s79TByt+8Rqo6N675mztlX8uWS17A7ndRZHUiahtNmRz1FIzBPLFd0dLQXaJ5t4VQl4W02G/Hx8Vx99dVeUKqqyvfff09tbS3Nzc2kpqaSnJxMZmbmSeet/6w1otPpJCwsjKlTpwJ49dK6ujpCQ0MxGo0kJaWg07n9ZuXl5ZhMJrKysnjyySdxOBzU1NSg1yv4+PgwbNgwt2HjcLJuw3ruvvtuGhoaOHbsGHV1dd6gUYvFQkxMDBEREV26N3uo8+JxOBzs27cPo9HolfKdJVxgYCDRUcFs3/Y10XHd2LBpL737DMLhcFBWVkZqauqfjad/SqeM1F26dKnoldmP8uoGuoUHoWpOFNkdZaGpTgy+gWzYsIFBA/qxcMm3XH3p2UiaHdDchYcBJLckW7jwXVavXs2MGTNobW1l+vSZdOvWrYsT2HMw/2vIoDexc9d279YyceJEZFlm/PixOBwOXK6u25BHina1sE/BiA6JArB//35yc3NJSkpixIgR6PV6du3aRWZmJnq9npzsg10k08bNm4iIiMBsNrNq1Sp69OhBYmJil2rjncfTGWDucKSDHD58mLlz53rH8fMmuTabjfr6eoKDQxk2ZCiz5sz8y7o4fpHHpwLbgrvuFuecfxFOTeGHjZvYtf0AV15yAbEx/jhUB2aDGeESCE1GVZ1IsgtkCVWS0Wluo0KWZSRZ5p233yQ3N5cRI0Z4J97jl7Lb7Vx44cXeaIZ/h/z8/MjLy+Pzz5dy7Ngx5s07i9bWVkaOHElsbGyX461fS50lsMFgwG63s3HjRmbMmIHFYjkJbBs2bSQqKsqr43V2jfz8vp53raqqoqSkhIyMDPz9/b0S2mNg/Zw8Rs1ZZ52Nn58fra2t7Nq1ixtuuO6/BnSn3EbLysqRNBW9pDJjzEhOHzsCBxJffrcee7sNh2qjW1wYY8aNQ69ICCEjCRnVDpJJQlOdaBpIyBw8eBA/Pz9vEokkSSQkJCDLMjfeeCNHjhz1pvP9fGI822jngMjOztKnnnqKSZMmYLVaCQkJYe/evWRnZxMWFkZra7P3QNsjncaNG+cNQ+/s3uns4e8Mes82rSgKEydOPCUIFEXhyJEjREREdOkR//N/Pfrl0aNHqa6uZvTo0URERHj/JoTw+hV/ru96gk8NBgMBAQG4XC7MZjNjxowhOztHeMZqt9s5cOAAQUFBzJ07+y8HwlP3iA8K5Nvl3zF16lRkkx4JGz6azJmnjUUoEjqDge9WrKetzcZnny7DamvlhusvRaIdTZjR691OWklzn596thiDwUB5eTn+/v5UVVW5+322tHijcX8OtltvvZVZs2YxevTok0DocrmYPHkicXFx6PV6MjIyGDZsGLIsExAQ4G1Ym5eXh9lsxuFwcNNNN9Gzp7tfwYQJEzCbzcTExHSxBn9rttkv6Z+dAzsLCgooKChgxowZpKamkpKSctLi8oY0ddpif/7OngV7qjF6fJIeP+LBg4eEwWBAURS2bduGJElcdNEFfyoATwk2jwkfFBSE0+nkSN4JGhsbGTZ8CC6XC5u1jamT3BbkZRfNxqDTU1RWTVurHZ9gP3SSnuiIYCS1laamFsrLKzl+vJhzzz2XCRMmsGrVKmJiYigpKaG0tJTk5OSTJswTop3cPYnXXvsHDXX1pKSkEhoewujRY9GZjF6p4JE4AQEB3olOTk5GCEHPnj297+Tj48M111zDF1984Q3z9vj9xo0bR1BQEJmZmV2A0jWmTj7JFSNJEqkp3b2uHKfTbSGWlpZSU1NDdHQkKYm9SExOwmFpR5FlNFmAqkNvEDhdP0nXmpoaunXr1uXY7OfHXh5p/3M6lTT0RLV4wu2zs3OEx5gqKiqiuLiYa6+92sv4zz//XBw6dIjQ0FBuuumm3x2YpwRbamoqI0eOxG63I8syR/IPM2bMGG/40MqVK0lLS3MHK8oqLtVFfHQoWqgdnckMOgOrV6xkyuQJ5Ofns3z5cm/EhN1uZd++fVitVgYOHEh1dfUvDu7QoUO8es8CbMJBdVM7h48eYcvaTdTUVvH8P15kyMABv/pFXS4X69ev927LmqZhsVgYP348kyZN8oZr19XV8fLLLzNw4EDMZjPDhw/vooN1jnbpTJ6YsqKiIu82GR8fjxASDtGCAT1tBLBu00HGDuuFv96KxWX0NFrutMCULvfvDPrO4/h3dVxN03A6ncTExNCtWzcO7M8RApXFixcTEOCHXq//Q4D2i2C76aYbpJycw8IjMaZNm0ZtbTX33HM3Y8aMob3dysyZM3E67VisNn74bgUJ8dEMHDYC1elAEg4mTx6LBAwZMgQfHx/effddqqurqa+v55VXXvXmE2zevNWbof5zcIwaNQqDrZ3WhhqKDh0mqXsPLpl9BscqyrE6VaKjEoiMivNGmngm3WQyeR2xnn8NBgNnn312R1iQoYse2Pm3AQEB3H///d7JlySJTz75hJaWFq699tpTHoYDNDc34+PjQ0pKCt27d+8UjAAG2Z9HXluBih4kPQeONHHvNeMxu6y4JNX7LE/5iM6SDX46PekcYPDvgs3zO69OqQAoWK3t+Pv7/suWmL872DyD8rwcuLeo1NRUeqa5vfT79+5B4KR69wsUFBr5ZEk+ijGa22+/F4vFwoiRw5AUga+vL8uWLeOCCy7whtw4nU5MJhPvv/8+dXV13oP6zmQymfjmm2/46ttl7Nu5jX6TJjNt2jRefPAB0g2x7NqyC0my0d7e7g3JNplM3m3GEwZkMBi8Ot769eu5/vobOXr0KJMnT/Zuib9EHglz1llneXMQfqltZEtLC5GRkSefdugFD7+8nDuum4WfbEMTCg++9SMbdh5k7JBUOrCGy+XiwIEDXRy+HvLsCh7nded8it+LTuVu+b3pF8GmVwy47A4kZCRJeK0goarIKMiyhlVzkRxoRfRIJi0tCz/7dmoPPMewSbcj6yQUycSoYZMI8jPz0L33o0oyDqeFPn36UFJSwn333cfdd9/jZq7ocAhLGgg3YC688ELs7RbyjhQghGDyJInzrr2N7Tu3MfyMeTQ3N5OXl8c5557P7TddT0NpGXUtzRglmfheWQwd2g+zyR+/0FCSE+KRFT1CqPj5+Xmtz39FnXWnX/q+kPDmC/ycCsoEd9wwC3/VghMNWVLRaRIpyd3QOTU0yf17RZIZMXzoqeeiI13SarX+IYCQJAmz2ewVMH8U/SLYbLY23JH0MjrFvaLbLO0E+AajGlxYGy2UlB7F56Oj+DacoHTGZOptdk4fYKBt/x1s+rKJkPBUgs1J9Ov3FOm9+1BRU03BkWM4HA7Kyyt5+ulnvduaENpPgMO90teuXcs999zHsGEjePHFF8nOziEnJ4eKigqEUElKSsJhs2O3O4mMjeOue+7i9qsvY0yf/ny9ehU+zgZanFBeWs4z7y7Ehdvn9kdMmEfi/RyQn3/+AwuuH4MqBYJQcep9ELKZ+BA/XKIdSdIjCXf78O9WrOHSSy46CQieM2L47dbyryEhhDd/4Y+satUFbLffc7dwyEb27NhO3sFsVLsNs9mI0+4gODiYtrY2Nq7fRERIMM3tFj6y2xgz/hz2ffYFSd+s42KDiSUbWvExOenmp+PKMw1EmQ6z54NR7CrRsb84kedfexuA8ePHs2vXLgIDAzsVcnHHlkmSDEJmxowZLF/uzqd8+eWXO9wdkzu2NHjxxRcJDg3BgEzB0UKi4xK48taHKCkp4dWPLsA/KJzLzp1PQWkZRtmA5FRPOlH4d3WfzhNltVrx9/c/5URJJgm95IMqqeglC5oqc805Q0BpQ1J1SEJDr0jYnHaio8J++t3P9Emr1Up5eXkXn+DvRR6J5rHC/yjqArbnnnhK+nDRErHk3Xc5/9KL0WSJtoYmvvjsU+paWjDoZHQ6CYfqwKpacdbUULj0C5qEkwarE4NOwWDyw2IRHGqCe9+vxaRTUOvqmXtGMMeLDnD66aeh0+lobW3lzjvvZOTI4bS3u2PU8vLySEtLQ6/TgXAHBMybN4+pU6ficrmw2+34+flx33330bt3JrGxsTQ0NKEp7iMvRZIpLC3gRFkxFmc7N155JTc/+BAFR47R2l5Dz4H9vTF08u8UIiFJEs3Nzfj7+5/y70lxUThNwWiOBspK20lOMhAVLOHyCFfFgEM2IukdCM3Vxfr0UHNzs7fkV+dw8N+LPM/8JePn96KTOH7RhedKdVXlkg8SlfnHWPTuW0yfNpNLrrqaCy+5koi4BBobmglos2IDnJLCwL4ZHHZKCKMJi82FqiiEhkVgddloabbQ7tuNxKhwfAwGbBY7Lpd723jy6SeYPn0600+fxhnTTiM+sRuLFy9GEy7q6+vp2TOdZcuW8cwzz/Daa/9g06YNvP766zzxxBNMnz6TiooKfH3NuFwuMrLcMWM9klJJTkzl5utvwoVCSWExxcdLeOSyeTSVVyNLBlJTU5AEGHQKsk5yl8kSbrDKCCRBx/WvASmEIK17qhd47igr2cvas8/ojc5lx6TzJS4xFKdLxmJzoanQanXQ0CKRe+wYskvjwIF8TDo9kuK2Yutr60A40VwqTQ2NHDly2D1pv2MskQdknuI5vyeIf06/COWWlhYefvhhHrn/QcotVVz6zqU0BtbgGOZC19tIYlskNZ+2kqTZOVZaQ2t0JD5micGjMik/nE9EtB/+pmjW7T6IS/MBTUFR2nEKiSBTICFBgdTX1FPf0ITqcsdizZzuTtZ9//33mDRpEo8++ih2u52RI0eSnZ0NgNNp58YbbyQuLg5ZlrxWYm5uLp98shiLxcYY3G4Md72OerolJrDxcAAJDhuacPHtt9+iaS5cqoOp42aBbMOlqaApyCgdvTY7JuNXMvLo0aNER0d3TJZHbLkjYTTNgrsvqAqSgdr6dppaW5B0gn5pAQQERCCcgpETBmKXVQ7tOcy8OWfg238A+/fsR693UlFVDZL+V47mtwPu59v2fwxs77zzjvCWHpAhUPgQdySBaF0Sx7WjtGU0szuiGN9Zg+j+YzHHmpvxkyG5dyhVRQUMGDSQ5uZqKmqaOff0ify4fTfBQSbio2JoaHdht1lobG5AkhT0so7wqCjq6mrw8XHnGyiKwrp169i1axetra3U1dXx6quvM3HiRDIz09Hrjaxdu5b6+lrvyvRkPzU3t/Loow/Tt29fsrOzCQnwp6KslFAtFoOiQwiVrMz+vPrKGkz+wWzdnsu111+EZtNRcCyHMWMmoGmujmBEGVX8tM38q6iRnyfMqKpAJ+kQOicovrS1mWhub8TsKxMXFYeCC5fD4nbB6FSK9pfwwuNz2bNzFyt++IEeKT0Qskpe/mE0DaorKv9lIOlvJY+zuHME8h9F/7QY4FdffSPa2tow++o4a955vPzKK3z40Wf06dGdHdn7KR9xObZ2J866Y1x+YDndQqtR08Po0TuKtZtqKW/3p6XNQVJ6IucMtrDw80JaRSBJKWns2HuI5mYrsiIh6cy0trbi42OiubkVPz8/QkJCaGxs7FJvw9fXt6NAoJ7PP1/Ko48+yty5cwkODuXgwYM4nXZvTJskSXz88cd8sPhDln68hMNHi+iT0ZPq6krsdpUDeyEqoR/pPfqybu0KLG21RMbYmTKlN6efMZna6hqqqqoYO3a89zzSaDSiaRoH9u3twqddu3aRczi3S1i2poGs6EGR2bY1F4uljfGT+mPWdDhUF0JnQ9VMKAIQCi5hY/uaJzg9A3xDe1LrhMa2OIKTh3P4SDF52Tm0NtXw5bLlvzsI3MGiX3sX0wMPPPCfO0Hw0Jw5s7wPNRkuFyvXfE9AZDw/bjlIWdV+AuNycfgFgNPB0m6ZxIdrnJc6AbRszhytkleYT0xKf75bvhZl4DCMfjBwwHi+Wb6GXj0SKTpeQWRMAvv2HSDIz5cGaxvh4eE0NjdR39CEXm/C2WbHL8AHZBtmXx8a65sIDvJj5IhhTJ1yBu3t7ZSXV3LixAmCggK8K9NkMjFt2jQeWvAQuXnZtLS0EBESSI8eqWzcuBW7w4wkfAGYOGk6er07n/StN7/B1jaYqtpieveLYdGiT5l31ulsWreJ06fMQpMdp2SjN05Nc+uBB48UcqK8iZ4pkYwYlo7QXEhOsEsO996smlBwdUyBQC8kWu19CBowh90/fsjkwb74RGRTWrmNkABfRo6P4/s9TnyNMi0OUFQniiSQJQMu4U5MkhVQNQ1Z04NsRQgjSE4EMqAgCeH2Y3YiT1QwuKVcdHT0H4Gzfw22zuQy+zBk2lVs37GF+bfPxuCTxI7KE6zbsR1Jr6dVktCZI1my7iCGgABOuPLxCXByk6ueC2fE4morw9cAm4+WcqJWo7D4IJJBprbJidUlYTLqCHKZ3ZapkFBt7RjR8PHX4+tjwlFvw9HqwK6109Iuk9y9J9t3bmHumXMYNGgIH3zwgbdOCbi97u3t7aT26E5qjzT278tm3548oqIiEEJFYEfCnUhcW1tLVVUVI0aMYM8efyKjE6mtt7BmeSW9+w5izsw3GToskumznWD7OWdkhKQREhaKrJgoqWmhW3wsfbMy6ZdhRxIgtI6YOqnzFqV5fwsyKoKDh13c/9B+gqLH8t3uY0yckIWvYx1ak5OhQx3cMtXErveGUV4nERLdA4tvMmOnXA7GWJyqC71LdR/0SyqgQ0IgcMcYapITTXYhiZNDxwsKCrz/feWVV/5hFsKvBlvvbrE8fO006cz1S8X3i3Yw99I7cRUXQLsFYTCBZKZX9Dl88vXdyMEq3QemIZUqLGwOpsx+CP+oZlojJOzmtShT9LTuamFc4mkc2LuPmKgw6hvrkF0adlVDpzMQERVLS0sbYf5+bv8SApfkJMAYSFCwH02NtRiMvgQGBlJXV0dGRq8uK9STZOzRRWrrqpBQvAp8TU0VaT11bN26FafT6S0y09rWQFVtJb4BvpRVlNJnYD9q6mzoDL64HKdSOTRk2X2eefhIAUnxCWiOBhShoQjQOiSJkGQQJxscsgZIDmTFxOhRyUjoKSndS1LwCQYFVmPCjsVHpeZEBc7gWKqr2jnRpqEPbiPdbzeF36yn4EQL5tBk2u16Rs2+nYDIwdhUC4qQ0GSQ0KPgQoifHMOd9c/a2lr8/Hz+KIz9drBJJreH+bSpE5nnY2T+OVOlB5iKbtIVQtKHIVTwCfDnkfd2IMkq9VVFvPTA5UAuPQb2JKiqH4mtfuxt2YGUYUeaKLFJW4cxRqEk30qAxZe6ilYUsyA2NhAfXx3xCd2pKatzSymrBb3BgMvppPRQFT3SehAREdABKvchtsNh8xZvkSSJH374AZvN0XGe6D5L9JwBhoeH43C4vGl0mzdvZvPmzciSnmXfrKG5uYGG+nKWLGogMiwCo06PTtbj0E7Oc3A4NBQJUrp3Q9E50bkUBDIORUOnyQiZDpfIyScXQpJRNB12STBw2AiiHWtwpRThsNnxM+lobrJj8PfDrDqwt1cRH2PGt64BxdJIvSWM+lYXBY0W0nwN9Iyy0LT5DnZXNCCZ47DjQ1b/c4kfcgYOAQaHhqrou5yreoI2/1JgM3Z889LLugbghYZEUI+BCJOdfmnBVLQUU3T8BC6HyhNvr6PFYkdxWXj8zqvBdZyIrBjimlIR2dBoqKEhvpGWPg1Y+rWibROElwZTaa3DFmUhL6AAe6wVZZgB2QlVunKMmh6jaqChoJIhvYbR0tLC22+/7S1r75JUWhqaCAkLxWkTjBgxgi3rNxMWHU73lDR0kg9CstHU3I4sQ4/uPVj+7becOW8+kydM5rXXnyQmKhQNDVmnMHjAQHbt2sWPa/exYMH0U/ImJCSI3bt3uiuZa3pcsga4JRuSWy8THYlDsqoHyYmGhKLT4dLaMen15G9bxOBoO2ExflQ63Blbza1WgiOS8THC4+8eJLN/DHMHBBIZplBeVkdVdQUxEaH0CgGzXE1xuUxoWBgHCupISQ8mq5sKZW+wc//jVLaYCIpMwBTckxFTb8cu+yC7VDRZwma3u0t9uf4Y18pvBtvW7dtOuZfbHS70vr5ccd75XHfBvC7fueOZpaK2xUZp0REef+cTnA4Nk8HJw7dcirWpgMjewfRQM6hd14ghSqI64gRtw9uxI6MTEoZ9RlyhNizR7UiKW821K06QobZHO5/ufZ8L5pzFFVdc4Y3g0Ekm2tUW/CQjzrKNrNh7FIdOorSijOiYGBSdjF7ng8tVRlBgK92ThtO3X2+2bNtGas9kDD5mMjPTCQ+tY93ajdidTjIze6JKDQhNAf5VtEVX6SXQIXWEzSM6tlPZjipM+GgObBXfEukHSf1dVNS34mMIQpIBTUW4nMhOB48tzCOnHop2qnyx9jh6tZ0Al8agDJg7M5Heqe1UN7TRZnMgKwFkxUqYjScoKoSI+Bj2F7cgGw30CNBjdmzgwMerOV5vIyy6J3Y1glCfWNAZEdIfWwXp/7F33mGSlWXa/51QOXZ1zjnMdE9OTCQOOYkIKCi6JtZdw+oaVt1V1NU1Z1njroiKgpIlwwzMMDmn7umcc1fOJ3x/VJ9DzQgIiCv6zXNdfU2HmqoT3nO/T7if+/mz6xOyliKbtswX7U+1r37senPx/ds3fqNPhhOcOHKYT33jDpJxAbtN4+ff/AwD3dvwKz4WrFtC9Lkokt9GqHOU0sZG9k1uQS8XcsigAhIgZEECf3kRF1xwgfDggw/qqqoyPT2NYBWZnZqktqqFOx45gK460WSByzdfytjIONOzE2TSGm9+89msWBVg08YyfvXr++k68SBnrf432ppaCc4l0CURzSIwPjVCaWE9ddUbEQULuv58r2q+GbmqPyry6xYEIYFmkUCxIgkpJGyEen7CWe3lnEh3YvGXMTg8TUttK4ND3ZSXlZBKZ0mnk1gklbdeZMXvLyOSzhIo6eAr39zBPYeOc85Vl/LkbUN87iOf5PYffoTKhYW8pcJKS1MJiZTCUGYaW6aAKm8aV6GV/s4uGttaueeZnSjA1dUOSm3HqbPu5fCxEBU1K+jaIuut53z2/z718XLsn667gu//6vdIfyIX+KUPP7/wPvyVO3TR4WXrQ0/xzo98jkTmv7Bbkzxw5x0cO/ZDNi5Zx+T5KfY8uAPqAIuOPSNhnfIQO5qlSPfi1jzc+LbrALj88stf8OL8y6c/oQvxOBtWrOWpp55ARKKoKDC/OCxsWLcRXVG56S1Xsfn8szh+/Djves+7+MD7/5NQWOID73s3kxNB+oZ60PQUmpD5IwFCc029SPZdJ4OmWdDTKg5llM79d3P2YjsWOYiuuxE0GVGyoFlVdIdCNqOCKDA1NUVb20K6Tx6nvK6CzGwEQZdxylHefpWVZ354Mf+6MUtzy2KmE1v4/b7DpEULqzafRXYqxtNP3scjX/t3iISxOyyU+Aron+0hk5xlVauEu6CcsbHDyDXNbN13kN3HVN5UEqdv+6+Y3PlT/chQGIe/gWWbNrPs4tdGnfzPXmy33niBcMf3vqLf9rNh1OGj+udv/dyfPLBvfOym3GvefyUfvPWHuuyt5sEtj3Ljdddz6bX/wN1ffxfXFn+I/01+hfiRNL5hH++66Ra+9sP/ekUnXV9cTOH5Tex78AFEeznZxPNiNmYdUHheGmLTpk0o2TTf/Ma/sfWZpzlrjZPde07y4EO/wuNYjKCLJv37dL5/U1NTbsHNH6GmphEEO7qexm0vwhG8HVd2DGe9QjwYpr6qhKmZWVzFhYRDM5T7yomG57DaHaTjOja7BdIx1AyQVpmLxGhsbeRk51EWty1gYHIQq2AnHR1lrneEx/57D7Gwxv++cwlTQgC3p5aAfZL6oiK6TwwyGwpjtXqRZIG0LtEQsDIbjKDHEyyrd7OsyUI0PcNMrJSf7kphsTWwuEFh+tDveeTgL/WLPzH2Zy+416Q20bvjMWHyuQeEl7PQTrdvf+a9wtf/5VJh/33fFtKxINnINKs3bGZ4cJgLL7qcD73vw4QmQ8LXvv7KFhrAmrVnMbp3CEQfdlw0N7WaI4RevPSUG9SxadMmrDaZzZs38r8/v5WVqxpAfOH64ak/a8iaAqoFITFFeuj3yJ23sqhGYGImSE1FGdFkGmwODh6dot4vEownKS8OMDs6TXFZMdPBIUorapieCVNQWkE0ksbhDRCNWGhqXceHvz1EovADnJj0YbWJLGsvxpKOIlhjKNoEqc5HePaH51PnUlG1FLoMVkFCSSdJqQGyQinX/0cf9w36CIsO6ssClBfIkAzz5HNdHBtLcfezab79ZJDrv6byh6HNXH3Jm3WAf/v0V/XyppZXVS97XU1S/uT7chWLVau+qO/Z86zwn1/8iv7c9mdf9ft94xvfEAA2bFqv11TUEAzPmTJbLS0tL4vLn0wmqaio4IorK1DV9ClFa8OMfJ6maTgkiXR2CCGlsMq7laNjw7R2LOTI/sPU1FYQmhphJCzRIJRz+55unpzN4s/K1C7I0tZeRiw4g6rLFMgaveFZWuq8PNMzQyZTSFSZZcvhORTVxnce+T2TvdOcCK/hu9/5Bgfu+zHB/f9LMthJ86IWoqMTZG0OtEwSh0VG1TXsLhc2S5IHdgxjq7ASFuv4wO19uGYUXH4Bn+csBKmCacuTKEInbVWXs2doO3fceYBEagF1G1v14b19FDtKeeCh+/Vvfvt/eOqxewSAOx+6W7/hsmtf8mK+riYpG/ahf/6U/q3v5RQUm5sW6N09J/4sCN+wab3udfvIZrNcccUVtLW1UV1da3aP/SkTdBEdAZtTIB5NcbLzxCl9pl3dJ9m5cyfr1q1D13WWOO4gMTbOdNJBW4OfQ8d6WbCwleDUOMGowuL25Xzx9m0cHvKguj2kwkGuvexm7J4MFi1Kau5Z3risEEUP8ZsHRnn8IDiLvAyMpaluaWMmcRK/WoauqFgcFtLROF/+YBmhiS7sghPJkkFRrJQV+xkcGaSpsZn+vmE8Pj8Wm8LMdBi3y084maW6fiF7TkT4xQNDTEsSLoeCK23D7Smg0F/FZW+4il27nuNo7ACzB8IIqoLGCkQG8TpKaG0ppyewl8yOFOvOvoK7f/v9F71XrytkM2znnq3m99PTf77AnZrNdSglEikEQSKbVc22uZfVhzCvWyJi5fR6lcE6UVWVgwcPkkqkOeFeyon9U5y/oYg2XWJFa4B9J7toqVuIoo7T19/Nv97YRueRLiob6pmN+rjyHdfwtg//lJ6xfURGNPZ1W9GzXiYnJ5lRZfSZCC3nLmb62BQurZB4ZpptTz/J3be9jwJLmHKHwGwmSWF1GUODYyxobqJ38P0j9rgAAIAASURBVDCBQDlDI6N4PYU4nCpDwzO0NzfT1d9LWUkZseBJGm1Jbr1JQk2Dv7aDZ3bPcttde9FEG1Vn15MaSHDJxktRzlY4uHsbDYttjAyU4m7Osv3YvaSek9CV6J8EhNflYjOajQFC4Zk/3zGdB69M5lR/zZBWeC3MUCFasnI1J07swVbUSs90Kfsfmqa8cBVD3bv41xovZaVzBINpeo4PsHjxYvYePkRzfSu7f30jl5VHaL/4LO7fcoL9I1mODM+gJqwULykm2DVG5KSCU7ayvGMNluRj7L/rBgLqBK0LF9Db2YPfWcfs1BQuvxclOU0qK1NhtzE9maWl0c/x40epLKulq7ufguIClHSS2HSc5sUtdB7rwhPwokS6aAnE+f5HGlEUha9e2EhJ0wY23/AlFF0nMhXkmuvfTaS2h8F9Cc5qOZer3331y7pGr8vF9tjjf3hNQu3vf//7+uzsrPlzPuXakBc1fK1XyxPL9/lWrVqFIAisWrqO3Zm9xFJz+ItLmUwkyfqb+cWRIuxSOQP9+1nbVEyTFmNpaxldgz0UF1VRUaNz/Ng+rlxfytKBkwjnlBAobeTLP9rJRZf9E3/Y+jRVjjFWlT9CdcCFmggjO1yQUYhmIhQUFzA6qbG4vpq9B/bT0tTMwOAgVTW1jE1OYLEWoJNFFyWKi3wcPnSShrqFPPjEQRRrMxurA3ikEQrr3HQPTVBUXIUe7aZrew9DO28nJfpxLvlHBuUDSIOFbH/waS669Fw++PRDL+t+vS59ttfaLr30Ul2WZaampti5c6fwzW9+W/d4PKxbt85sDP5TCGdo+Eaj0VN8NkEQ6O7tYWxsjJKSEiRBRheUXGlKtyBbRD7zmc+wcskqSurLEdMaY9OjSKKDirJS9NQc02O7+cc3LCIgjBJKRRkej7Js0QqOHz+Ku7SQEqvA8e4hmhasZXbyBEksFFs0hudSLOio5tiBTtqbFvLw3mlsTh/nLFOxZTP0TM5h050UVxZw9GgPbW11dJ8cYPHSJYwMDyA6Stm55yTHR2387/0HaWpp49qPXc7+O55gxxO/Zft9X8GhDSOoKjt6o4gFzXzrF0d5z82foqDYz5qzFnP+eZeg64kzi82wt7zlJj0WizE7O8n27TtOuTAPPPCQvmPHDt75zncSDAZxOBx/lLQ1WCQvtdgmJycpKio6pYrw6KOPcsUVV9HXP8hPf/JTstkUkiRy6NBBbr31VnNSTC7irUIUMnQf2cWmpQ7OXSbiyMQZngwjSH6KS130HB+ipb2RYGiAqRmJxQvr2LfvCLVtC/jBXVMcDwnYqySUXgv+1gx61xQff/cGyp1DgMaRYyPUNLaiZqKMzabp6g2T8G3mma2HGC2chtksftXHmnWbeOih3yJgpevYUS6+cC01a8qI9ziIJFUuuvAKRkeHsVgF7v7d79H11JnFZthb3/pWPRKJMDU1xY4dO17ywtx66+f1t7zlLcRiMVNI5qUWG0Bvf5+52DRN47nnnmPTpk2IosinPvUpAUAS7XpWSeH3+7n44gv57W9/C8ANN7wFm81GIhFDVVUGBrupqW7GIsloapjx49t4z5tbKXdOk8xm6DkxxfIlqzjRewiXtZCyGjd9vQN4C5ux++x89cf7OZp0sXbBJrY+8QiSaKOppoVjicOcXWzlg2/uADnOvc+4iIk17DpwAnG1ldmn++k8dIQr3nADgyP9eHGR0FPMKOM4AlZ+9bVfc8WV1yAJcOHmq5icGiWbVRkYGCCRDJ5ZbAA/+cnP9J/+5H8oLilgYnyG3Xuee9ELc9999+lXXfW8ouONN75V/8QnPoGmadhsNnMq4Ompj76Bfnp6eojFYqxatYpUKsVnPvOZUz5HEKx6WVkh4+Pjp3zmzW97Jz+//afzP2k89ODj/PinP0VXVVLpCKG5KHUN9WTDIeaCvdQVR3nzRi9kggxNh8lk3LR31LH3uf3UtLbgcaY5dHCCmz+3hxUbriWaDtN0WQMn7z+K3xVgbHqMBTXNhNNRznnHlTx0169gUuaTH72VX/7u10wNjeEpcXFw/wFWvnMRJ+8/ycKmDuJzGZLEKXQXMDcXzM0bG57AYtOYmpp4WYvtda4v/efZjTfeqM9NW1m2ZDOZrI4mJF/y9fkLDeCXv/yFsGhRu7BkySLhYx/72AuKARrbrcViYcmSJZSVlf3RQrPbnfr5551/ykIz1cH1zCnF+8su38zv7/4l9933O27/n5+wcvUq0tkUGSvMqW4yjnP4ztZafnRwFd9/VMdVVElibpKOxeWMDPRz5+MhhqTFlDcsIlI3TdIa48DPtxIPh9i6YxsWQaOz7yTe9U7u/e5PsU34kewC/YMTNFTVMBEcRknMUndFCTOPxFDjNkTFTk/fMX72gx9isVhJpVJks1nq6hr4whe+8LLvx98tsl199dX6vffee8pN//J/3qkPDO3j8JHduD12aqob+PFPbnvZkW9vb68eDcc4ebLT/J2q5raSyekpvvWtb73ge/3yjt/qN731JnQ9I1RV1ejZbJY//OEPrFixDHgZElg66Oh84AMfYnJyEl3PMVw0RaegMIDdamNu/AgBW5SdhxPc+KH388tdvyC+Lc03vvEFbrr5ZkQBnntuP+uvWIG/pZDP3fRZ3v++3ESYj3/8U9x1929w2gs5KR8lO5ogMhjnxPGjnLPpMuzOnJzY93/w37z33e8lmVApKQ1w4YXn88Mfff9lX7/XZerjtbDTFxrAxz91g7Bx42369ue2vqrUSmNjowDwzLatuoFiv/7lr/js5259yfc7duyY+f3IyJD52vXr1+tDQyP84z/+I8Z2LcsvsNkIgK7xrW9+G6fTTToTo7u7l09/+pNksyppNclc0o6/uJmG9gQHDmzHfdLFWGyE7u5xLrngWjq7jrDwvfWImsTctilUSUAji6DLfPmL/8mylRv4xpOfx/ormcaWhbTU13HL+/6VutpWRDlOJBqkp/sE69ev4+mntnHWWavp6z/5yi5g/myBv/evj3z4k/pf+xhe7OsLX/iiXlJSptfU1OmJREI/3TRN0fftPaQvXbz2lN9ns2ld03V9wcIl+tVXX61fdfVl+nmbztbXnneufuOb3qxf9Yar9Q3rz9HLF9fqVVVV+le/9jO9qKBMr6tt0n/zy1/puqbrneke3dKIXlxQqzc2Nup6Vtd1Tdc1Xdcvv/R63ePxnHLdLjj/4ld1Hf/qF/nM1x9//c///I9eUFCoezw+fevWZ82FNTY6pcuiR9c0JW+5qbqm6XpFea2uKBldUXX9yKGj+tVvuFy//MpL9MuvuEpfuGyhft0b3qRf+cYr9De88Rp92dJVeoG/RP/0Z7+mF9xQo+Oz6/c9cL++YuWF+pf+8yu6qmt6Vs/ov77jLl3A/po9oH/XAcLfqr397W8X5uZmhEgkJGzatEFYvWo9ZWUVNDU1sXbtWgQhl4DWNAUQ0XWNqupSJMmCJELH4nbu+f0DPHDvH7jn7ru46uIrUNGRNJnQzBy+gJuLLj6HfbuexL41zVc++SWWLl5CfXUNtXV16CrUVzZicch8+9vffu1O7K/9FJ/5evlf3/vuf+tg0QsKCvT1687ObXWa/pKmnfaCe++9V7/4osv1K6+8Wl+zZo3+uVu/qFeU1+prz9qof/Cf/10/frxTLyurMNFMkiyvGbL91S/gma+X/3XxRVfojQ0LT7n51dW1ekVFlb59+44/Wmiqqr7g78pK6nW7zX3aotT1jRsu0H2+gtdscZ3+9Xcbjf492tDQEHNz06f9bsCMbpctW6GHQ1He9e5/4JOf/MQLplNEMTfmfHJqFF1XEYQczaqxoRVVVQmF5v5ymll/7af1zNdf5us977lFLyws1psa205DMEVf3LFOr6+v11U1q+uarre1tem/uP3X+qWXvOEvhmq6rv/9JnXP2KlWXl6pK4rCrp17uPmmD9DQXMjy5cu59XOfYW4uxxl84xvfpP/ud3f99bU+ztjfto2Pj5qLqLGpTr/ztz+ivqHWXGgAf8mFBmcW2/+XtmLFCv73Fy+Pg/Za2pk82/+Hls6G/iqfe2ax/X9ojz/+yF/lc88ECGfs/8zOINsZ+z+zM8h2xs7YGfu7szO76Bk7Y2fs787OANsZO2Nn7O/OzgDb/5H97ne/OxPzn7Ez9n9kZ3Jsr8Duvfde/Uc/+pGpB+JwOKisrKSgoABJkti/fz9lZWWMjIyQTqcJhUJUVVVRX19PcXEx4+PjRKNRKioq6OjoYGBggFAoJwlRW1uLLMuEQqFcp/nICIsWLeJf/uWD/+fF8jN2xv7W7f97YPvFL36hP/bYYwwMDOByuRAEAYfDQX19PQ6Hg3Q6zYEDBzh58iQzMzOIokhdXR0dHR3U19cjCBLhcJhoNEpZWRnr1q2jvr6ekpISVFVFURQsFguKkptaZCg16LpuyvDabDYMzZsnnniCJ554grGxMerr66mpqaKpqQlVVdE0DavVyvr164nH4wwMDDAwMEBfXx9VVVXU1dVRXFxMJBL5i846O2Nn7PVuf5fA9uCDD+r3338/4+PjRCIRc5C2x+OhqKgIgJGREY4cOcKVV17JI488QigUorCwkObmZpqbmxkdHSWZTFJTU0NDQwNtbW0MDQ0xMTHBzMwMZWVlLFmyhPLyStxuN4lEAl3XTf1Km81mCm319vZy5MgRHnroIYaGhggEArS1tVFTU2OObFMUhUgkYg6wrK2tZdWqVdTV1ZljdTOZDDabjWQyic1mQxAE7HYrgiAwOTnJrl27uPvuu9m3bx8LFy7E4/FQX19PRUUF2WyWlpYWMpmchM3ExATPPfccgiCwceNGFEXh4x//+BkwPGN/F/Y3BWyf+9zn9FAoxLFjx5BlGY/Hg8ViYevWrbz73e9mfHyc0dFRRkZG6O3tJZ1Os3DhQioqKmhrayMQCCAIAul0Gk3TTLlHu91OfX09CxYsoL6+3pyMm8lkSCbTDA4OMjY2hiiKOBwOJEkinU7T2dlJX19uIuyxY8coKSmhtbXV9Jrm5uZQVZXS0lJCoRD79+/n0ksv5aKLLqKurm4e1HKfYygOZrNZrFYrmqZhsViw2+2k02lmZ2c5ePAg9913HxMTE1RV5Tw5u91qypSnUik0TcNut9Pc3ExHRwcFBYWoqppra8oTDHY6c7Meu7u7CIfDjI6OkkgkmJ2dpa6ujkceeYSuri4TgPfu3cvFF1+M3W5n586dxONxzj33XD784Q+fAcMz9rqzvzqw/ed//qfe2dlJMpkkkUjg9/uRJImioiJ8Ph8Wi4WhoSH27t3L+Pg4iUSCQCBARUUFixYtoqioCIfDQTabxWKxkEwmSaVSWCwWCgoKKCkpo76+ntraWqxWK4lEwpzOYmjmWq1WFEUxVSXD4TAHDx5k27Zt9PZ2A1BaWkp5eTlutxtFUUwJ+mAwiMvlory8nAUL2qmoqCCVShGJRNA0jWw2y9TUFIqioCgKqVQKl8tFU1MTdXV1aJrG7t27+cUvfkFPTw9VVVU0NDQQCASYnZ3F6/Xi8XiA3CyIuro6KioqaG9vNz0xRVFQVRVRFJFlmVQqhSTlpkUbE6QNT6+zs5Njx46xfft20uk0NTVVlJSU4HQ6EUWRVCpFOBwmHo/T1NTEsmUraG5uxuFwYLVamZubQ1EUTp48yYkTJ4hGw4iiSHl5OeXl5dTV1QHQ1dXF3r176e7u5sSJE7jdbkpKSli4cCEdHR284x3vOAOIZ+wvZn8RYPvxj3+sJ5NJHn74YQRBwO12Y7VazVDwyJEj1NXVsXLlSoqLi9m6dStPPfUUmqZRXl5OR0cHAOFwmEgkhtfrxev1Isuy+Zrm5maKi4spKSlBURTzgTbyWYA5dM9ut6NpGmNjYxw6dIg9e/Zw8uRJvF4vDoeNxsZGXC4Xuq6jqirJZJJYLAZAaWk5ra2ttLa2UlRUhKqqZLNZU9FAM0bcCprpFRmeXSQSore3l0OHDvH4448jSRJ1dXVUVVXNazUnAJF4PI6iKGQyGdatW4fVaiWdThMMBs2RWbW1tVRUVOByuZBlmWg0SiwWY2RkiGAwiCiKuN1unnrqKXp6ehBFEb/fT3V1LW632wyTDU/S5XLR0dHB4sWLKSsrQ5ZlFEUxlVaNfKCmaSY42u12EyQnJibo6elhx47tHDlyBFmWaWxsNMN+Y4OIRuOUlJTQ3NxMaWkpqqqyZ88eJicnKS/PXVur1Up5eTnJZJLx8XHzvTVNw+VyMDMzQzAYpL6+nq9+9bWZQnnG/r7tFQHbF77wBX3v3r1YLBbS6TQOhwOv14vf78ftdpPJZBgcHGRkZITBwUEmJiawWq20t7fT2NhIbW0tFouFsbEx4vE4xcXFtLUtZNGiRVRVVWG1WuclTUKMj4/T2dlJOp0knU6zYsUKWlpacLlcZLNZUqkUoigSjycZGxvjgQce4NixY4yMjOB2u2ltbaWurg6n024CDkAoFCIajeL3+2lvb6epqYWK8iosFgvZbBZVzSGVLMvouo4k5/5fJpPBarWans+hQ4d47rnn6Oo6YXqaFRUVlJYWmwCZSqVIJFKk02mz4FBdXU1RURHpdBoARdHM8zbyc8YkLQNEnE4nU1NT7N27l1//+tfE43HKy8uprq7G5XKYx97b20tlZSULFy7E6XRSW1tLbW29GeL29/czMTFBIpEgFouZ12HTpk3Y7XbzdQ6Hg+HhYZ5++mmefvpJMpkUtbW1BAIBAoGAuZEEg0EmJ6cpKiphxYoVLF68mEAgYAK/McbEYrGgqqrpRWqaZgKlcW+y2SwnT57k4Ycfpru7G4/HQ2NjbpBRb28vHR0drF27lqamJkZGRhgaGuLIkSOEw0F0XWfBggXYbDYGBwcJhUKUl5dTUlJCT08P559//ouOPT5jf5/2ksB2ySWX6IsXLyYej/PUU0/hcOR2T0mS8Pv91NXV0dDQQElJCbOzs0QiEXRdp6ioiLPOOov6+no8Hp/pOSWTSbMSaDwchnel67qZZzI8g0gkQmfncZ588kn27NlDMpmksbGRtrY2nE7nKQ/LgQMHWLduHZWVlbS0tFBUVGTmnmw2G6FQiOHhYQYGBshms9jtdjo6OigsLESSJGw2G6lUis7OTh599FF27NhBLBajrq7OrDbKskw2m50f65eYD18dlJSUmJ6P2+0mnco90JqmIUqYXlxOlVk2QdIoLoTDYXbu3Mlzzz1HIpEgmUzS3t6O3W43X28Aic2W8zCbmpqorKzEZrOZIa8RUuePGUwkEkxPTxOPx5mbmzOvfTQa5Y477sDrdRMKhcyNJ5PJEA6HKS0t5eyzzyaTURgZGWH//v00NTWxYMECKioq8Pl8WK1WMz9onK9xTyVJmt8kcsCm6zp9fX1s2bKF3bt343a7KSoqwu32EolEiEajXHLJJaxZswafz2fmC1VVNYHRuF6qqpreu/F9/jqWJAmHw0EikaCn5ySPP/44hw8fNqk55eXlfOxjH+Oyyy5j9eqz8Pv9BIOzdHV1UVRUxNzcHDU1NXz+858/A4Z/o/YnPbZnnnlGz2azDAwM0N/fj8ViIRqNcujQIY4cOUJNTR3t7e28733vo6SkxExQG3koY+HJsmzu1plMhgMHDvDII4/wzDPPYLFYaG5uprW1FYfDgd1uJ5VKma+PxWIoikJxcTFLly6dB8xc3snwdAwahQF0qqoyNTVFZ+dx4vE4TqcTj8fDHXfcwcTEBNFolPLyctrb2/H7/WQyGSYmJigtLWXp0qUmWE5NzXDZZZexYsUKE9iM9zfCO0NzzGKxmMdiAM7k5CTPPfcc27ZtY2RkBL/fS0VFBeXl5TidTtLp7LznGSebzeJ2u2lvb6ejowO32w1gXk9jcmB+KJwv8idJEna7nXA4THd3N08//TRHjhxClmXKy8tPAUKjChuPJ6mtrWX16tXU1dUhSRKRSISxsTF0Xcftdpse1cTEBJOTk2aFuaWlherqSux2O4IgMDw8zF133cXRo0dxu93Y7XbKysrIZDLMzMxQWVnJddfdQEVFBZqmmWPTjWuZP6DOuJanr09jk9R1HbvdTjweZcuWLezatYupqSncbje1tbVmzjCRSDAzM4Ou66xatYoNGzbh8XjMtWVsUrFYjF27djE9PW3SdDRNY82aNZSWFmOz2chkMoyOjnLgwAH6+/sJBALs2bMHSZJYvnw58XicTZs28da3vvUMIP6V7U8C23/8x2f1d73rXYyMjHDgwAEGBgYYHR2lqqqKtrY22traKCkpwWq10tnZyYkTJ1BVlWg0yuzsLH19PRw/ftz07kpLS3E4HGa+J5NRcDgc1NTUsHLlSioqKhBFkUwmY4YpxkNtfG+EXhaLBZvNQiqVoqenh2effZbu7m6mpqYoLy+ntLSU4uJiMplM7mQFgXg8TjweR5bl+bCtg9raWnp6ehgfHycej9Pc3Ewmk2FqaopoNEppaSlFRUVmLk6SJCwWC7Ozsxw7doTHHnuMAwcOYLFYaGxspKGhgWw2i8fjMUErmUxSWFhIYWExCxcupKGhwQTlfK8VMD2T3CbxfEXT8MQMD+/AgQOcOHECURSpqakxK63G9QqHw+i6QEFBAcuXL6e9vd1879PB0diADJAxwmNB0E1ADYfDnDhxgi1btjAwMIDf76eyshKPx2OCeyaTYWhoiGuvvRZFUZiZmUFRFAoLCykpKaG4uJTCwsLnc3kZleHhYY4dP8Lo6CgOh4NAwE9HRwfl5eXY7XYmJiZ48skn2blzp5mzra+vnwfC3FqZm5vD4XDQ3t7Oxo0bsdlsKIpiXlPj+PKvb+4PIpIsmF6vLMtIkmCu4d27d3PgwAEGBwfN9WtsNIlEgvr63Jp47rnniMViNDY20tjYSFVVFaWlpWiaxvj4OMFgkP7+frMKPzk5ydjYGKtXr6S+vh673X4mXH4N7U8C23XX3aB/5jOfweFwMDIywujoKF1dXQwPD5NMJmlubmbFihW0t7djeHYHDhygs7MTn89HWVkZbW1tVFVVUVRURCQSMcExFAqh6zrT09NMTEyQyWRYvnw5mzZtoqmpCVmWmZ2d5vjx4zzxxBOcOHHCLEBUV1fj8XhIp58P+1KplOmdGEBqeHZG2AKYnpYRzhgPuOH1ORwOkskkXV1dHDp0gMceewxVVU2vx+fzmdcnlcqwa9cubrnlFoaHh3E4HJSWltLc3EwgECCdTppgk81mCYUixONxhoaGWLFiBS6XywyprdYcJy0UCpn5pvHxUVwuFxUVFRQXF5tgmM1m5/ltAlVVVaxYsYLKyspTwjXjc61Wqzkr2jj//Kpw7mGWzHPesmULw8PDZDIZKirKKC4uNj29ZDJJNBolHo/T2trKxo1nU1tba+YnDW8qP09ohPqCIJBIxJicnCQcDs+PistVVC0WC7/97Z0MDw+jaRp1dXWUlZURjUaJRCJs2LCBDRs2IEkSs7OzDA4OYrVaiceTFBcX4/f78fv9iKKIxWKZ/6yE6fnB896tESZbrbkxb0NDQ+zbt48DBw7gcDgoLCzA7/ejKArpdO68Fi5cyOrVq3E4HADmZmS8Zz6AGu9vRCnG34w0zNzcDKFQiJmZGR566CEgVygrKiqioqKC3bt384Mf/IDvfOc7fPnLXz4Ddq/C/iSw3XzzO/SPfvSjpwxTN4oHhhclCAIWi8VsCRocHCQajbJr1y4AKisrqa2tNfMzvb29DA8Pc+LECSYnJ/H5fLS1tXH//ffzxS9+Ea/Xy8TEBP39/YRCc8RiMUKhkJknm5ub47LLLuOcc86hpqbOrFQaYaBxTKfzt4yQWNd1gsEgu3fvZteuHRw5csRM6peXl5sPcSaTmS8AJNA0jWXLltHe3k5tbS2pVGo+3JbMOd9GntD4/ImJCcbHx0mn02a4GwrNsW/fPiKRCKOjoyatorq6GkEQGBkZwWq1snz5cnw+HwcPHubo0aNccsklrF+/3qwCG2BuAJhxfkYuyjh340Gz2+3mxnPo0CF27dpFKpUyQ2MjZ2mxWJiZmWFmZoaSkhLOOmsdK1asMOkt+ZVSA8SM3F5+kcbYOIxjczgc82HcPnbu3EkymZu/2dTUhCAIyLJsVqOLiopYuHAhK1euBEQTSAFcLhczM1Mkk0lCoRDJZNpMNZSVlVFSUkJVVRWSJJnAPTMzwyOPPEJfXw9er5ejR4/S0tKCzWbDZrPh8XgYGRnB4/GwatUalixZYnrS+aG+saaMcBg4pZPE+Ne4Nrk8KoyNjXH06FG2bt1KMpmkrq7OBM5sNktfXx/d3d1YLBaqq6vRNI10Os3w8DBveMMb+PSnP30G3F6h/UnB5o6ODiRJIpFI4HA4zJtmsVhOeZ3hQdhsNlpaWtB1nRUrVpziGQFEo1EKCgpMWoamaczMzHDixAlSqZRJRciFJAFmZmY4fDiXs6moqGDVqjXU19dTVlZGNpuls/M4ExMTjIyMkEgkyGazZh5I13Uef/xxqqurzcqrJElks1kzPPV4fJxzznk0NDSwcOFCysrKcDqdZDKZnIenz4/plp73dJLJNLk5jKIJaoqi4Ha7SaUSzM0FeeKJJ+js7GRiYoKioiKqqqrMlq2CggICgQAul4tgMIzPV8CmTedgtVqZnJzE5XJhs9kYHh6msLCQNWvW4Pf7SSQSxONxM0zM5ejSZgg9MjLC7OwsHo+Hxx57jMnJSerraykuLqagoMAEomQyic/noaSkiIaGJlasWEFNTY35MOd7sfkAamxsRkhsPOTGZidJEsPDw/T19bF79256e3upqamirKzM9BA1TZv3igpZvXo1HR2LcwWXdPqUcDH3eg1dz1VPDeCVZRm7vSbPI8yFj8YaHB4e5re/3cbTTz9t0oEM7mE6nTYJ1IYHXlaWo9IYlJh0Op3nXYeYmJjAbrfPpxEKzc3D4XCYlXnj3I4cOUJPz0mOHz9OJBIxK8nG5hKNRunq6mJoaIjGxkYymYzZGXPFFVeQSCQ4evQo0WgUn89HXV0df8rxOGMvbH8S2D760Y8IBw8e1g02fL5r/VLDfo3X5e9ukEv2q6qK2+1m6dKlLFuWGx4siiJ33HEHlZWVpFIpHA4HBQUF1NfXmwng/v5+EyS9Xi+lpaXEYjFkeY50Osv4+CROp5PFi5dSU1NDdXU1n/zkJ0kkEgwMDDA8PEw8HkdVVdLpNH19fWYoZ9APXC6XScXInYiGIIAkyciyOA+mJzhy5AgHDx5kamqGuro6Mx+kKBmz6poD5yIaG5vnvcsas/pqeFjGv8lkLmQ1ztdiscznzHQzXLRarUSjUfbv38vvf/97YrEYkiRRXl5OcXExmqZx/PhxEokE73//+1m5ciWpVMZsxcpkMoyMjBCJRAiHwwQCASRJoqSkxMy5nZrf0xEEHV3PVTdtttwaGBwcpK+vj0ceeQRNw8xlGp5qJpMhFouxcuVKVq1axYIFC7Db7aaXZry/kcA3QM1YB6eGdYLpDdpsuVCur6+Ho0eP0tfXx9DQCFVVVRQXF5uFlUQigc9XQGNjM5dccgnFxcWk02kymYwZXRhms9mYmZlhbGyMyclJvF4v6XQal8tFMpkkEonQ399/ChOgv7+f0dFRTp48STabpaSkBEmS6O/vZfPmzXi9XrZu3Upvby/Nzc0IgsDc3Bz19fUsW7YMTdPo6emhv7+f8vJyioqKsNvtjIyMmJtyR0cHBw4cwGaz/bUx4m/SXtaIjS984QtUV1cTj8cJhUJYLBYWLVpEKBRi+fLllJSUUFhYiNVqNR9Qg7pheDTGojIWdX74Znh6FRUVzMzMmKGg1WqlqqqKqqoq81jyw4HZ2VmcTqfZiWDwr4xcl9frxel0IggSXq8fSZrg4MHD89VBB5deejnV1dVmr6coimzfvp2+vj7zM2ZmZtizZw/T09PYbBZ8Ph8LFiygrKyMyspcRbCpqYF169ZRWlqK0+k2+zGNkNAAY13XTVAzKo2Gl2KAF+TAf+/evTz99NMMDvZTX18/T41wm15VQ0MDU1NTpNNZmptb2bhxo5mUN8LokZExM5fj9XpxuVxMTk4yODjI1NQUpaWlLFy4kEwmg9/vNzeiUCjE008/zd69e9F1lbm5OZqbm82QU5ZlnE7nPJjInHvuuSaPzMirGeBhbIbJZPIFvY/8zdGIBERRJBKJsHfvXjo7jzM0NITFYjGJzfk5S6fTyYoVK9i4caPZWZKfFgBMQDU2EiNEFQSBVCqF0+nE5XKZnSDGOp2enmZ2dprh4UGCwSDl5eUMDw+aXqsg6Dz77FbOO+88rFYrVquVe+65h7KyMt72trchCAKjo6P09vaaYbyu64RCITo7O7Hb7ZSXl+Pz+UgkEvM8yFLz2BobG0/dZM/Yy7aXBWyVlZW8973vJZlMIoqimYS22+1EIhH6+vrYunUrsizT19fH1NQUTU1N+P1+M2/Q1taGx+Mx8xZGG5Cxg2azWVavXm2GvIZnl08BMAATMCtYoigSCAQoKSkxHxyDS5XPb7Lb7fh8PtasWcPhw4fNcMpms1FUVMT+/fvZuHGjmWzu7e3F5/NRUVHBLbfcQklJCRUVFQDEYjH279+Ppo1RVFSEzWbjiSee4PDhw4RCEZYuXcr5559Pc3MzLpfLpB0Yn5nz+nIV5G3bnsFms5kAm/9QFhcXMj09TTgcZc2ataxfvx6v12u2hYmiaHY+CIJANqOam4QsWbG6cyFcVVWVCTglJSWsXr3aDIu2bHmK0dFRUqkcCdfj8Zh5ukgkxKpVa7DZbPh8Ptrb281CQn5rmlHwMCrS09PTrFq1isrKSjN9YdxPw0M12rcGBvp49tlnmZ2dZWpqioaGBgoKCkzKhc3mQFE0Cgq8rF27nqVLl6KqqskFNLw5Y4M0idV5hZLTzTjm3N9VdF1j3779PPPMM2Y+tKCgwCy8aJrG/v37yWQyLFiwALfbbUpXvf3tb8flcjEwMMDk5CSpVIqamhoTnHPSVCHq6upMOpTf7+eSSy4BOIUDaFTbjXMLBAKMjY39tTHib9JeFrB5vV5TUSK/7SaRSCBbLLS0tNDS1AiIyLKVrKIgSiBJAlpapauri3t//zsymQxjY2PMzYVoX9RBKp2msqLMBMHGxmZ+//vfs3nzZuD5xCxgAoIBdqdX3fIXsFGxMv6FXMjR1tZGc3MzZ599trkzG4s3FouZPK10Oo3FYsHlcuH3+yksLDTzgplMxux/1DSN2VmNyspKli5dzjnnnEdxcTEWi4VYLMaWLVsYHx/F6/VisViIRCLMzMxw8uRJdF3H6XRSV9cw374l0t6+iA0bNpihsgHQ+WF9PB43zzcHgLlQXxB1BAEEUUdRMzgcDmZnZxkY6OOpp55ifHyccDhMWVnuej+f+LdTVZXLry1evJilS5fi9XrJZDKmZ2N4X0Y3xezsrEn0TaVS9PX1MTY2hizLVFdXc+6555rXQZJyYdihQ4c4dOgQ6XSaoaEhFi5caLa5GRVNv99PW1sbK1aswOv1znMZn8/niaJohq3G704HLiMcNTiHgBnG5/pkj9DV1WWuX8MrMiKGQ4cO8dRTT9HU1ERraysDAwMEg0EWL15MY2MjqVTKrOKXlJQwPT2Nw+Ew86LxeJyZmRnzfNavX29W4w2Az1/b+d5t/nqNRCJYLBaWLl3618aIv0l7WcBmhDD5IaFhgqYCIrpgQRc0FF1BFzQ0DTRdQLIINC9opKGlDgQJySI/T7PQc+HX9PQ0/f39PPjgH1AUhS984QvzVIk0VVVVZitWe3u7Sd8wFng++L0cM3by/F1bFEXuu+8+Lr74YjNXZIQN+WG0pmk5MJdlampq6OvrM4nEsViMsrIyPB4PmUyG2dnZ+W6BMOPjk1RUVBAIBFiwoJ13vvPdOBwOBEGgt7eXgYEBEokEBw4c4Lvf/S5nn3024+PjKIrCwoULWbJkCU1NTSaN4XTG/ezcLAcOHGDbtmdMkQDDS4PcxmQUHBobG01qSC5kVRB4niMoiiKpZK6wIomWHFDOP3DGQ+j3+wHmNziN2tpqIPdg9vX18dBDD9DT04PT6aSxsZmZmRmGh4dZuHAhIFJUVEIqlWHx4sXccMNbzGS+AVQ2m41wOMzY2BiaphEMBiksLMTtdpuhWu4aZBEE8ZT7KUkSU1NT7Nmzh76+PiYnJ7HZbNTW1mJ0QVRVVbFnzx4OHjxIf38/lZWVZDIZczN597vfbUo7BYNB0um06XEbQgDpdPoUb8vn87Fy5UrzGIxQ2Tiu/MJIvhnrzDhv4xoeOHCAG264wUxPnLFXZi/rqlVVVdHZ2UllZeULvoUO6POpEk1JIQsiiHYUbBzpn+bRR54iOpegurKK8zevo77eRzY1h1XIklU1/L4AHR0uVq1aZS4Yg2vmcrlQFIXJyUl27NhhUhFmZ2fNpnJBEKitrTXpGiUlJWbYbLj1RhXU8DSMB91YOMb7nF6+zw+HDWJvc3MzTU1NnHPOOad4VUZzuizLZlhZUlLC1NSUWfDI37WNRvaenp5TyLFtbW1s2rSJmpoas7nfqDQauUC3200kEmFiYoLh4eF5hZFSAoEANTU1bNq0ab6xPG2mD/K7QRKJlMmbyxUHhPn2Lx1dn+eiiRKCIJrFB7vdTigUYm5ujnvuuccs6ixYsMBMQ7jdbjZv3sy73/3eU3JrRhHpdPoEYG4OhtJKMBhkz549HD582Mzv2Ww2mpubsdutxONx7HY73d0D7N69m56eHjM0bG1tpaurC5vNRkFBAVarzK5dO+jt7TZ7T0dHRykrK+Mtb3kLLpeL6elpBgcHmZ2dpby8nHg8js1mIxqNmr2zRo+yLMssXbqUxYsXm+eRv7aMdZvvkRk5s9PzesFgkLGxMUZHR8lmsyxcuJB//dd/5Utf+hI//elP+d3vfseNN954hurxKuxlAdtNN71F+NjHPqG/cOlZAUFEE0BEQ9MFVIuXj33mWzz27EFqSwO846arKF3l4WhXH29934cIx8BukXFYVbbc/xNQE1jkXNXOoIEYCyGVSqGqKkVFRZxzzjnmg5kPUIZc0eDgIEeOHKGzs5NQKGRy7bxeLytWrGBycpJly5ZRUVFhApLxPtu3bz+lcvdidnpF2HjojbwP5JLVDoeDZcuWsWrVKjMPlC9CGY/HyWQySJJEbW0tg4ODiKJoNoAb3RypVIJQaI5QaI5oNEwqlcLn8+HxuKirq+Gaa67B6/Vis9mYnp6mu7t7nvJwN4qi4PP5mJ2dJRgMmt0iy5cvN9VS8nswjYKPKIoMDw8zPT3Nk08+zvj4uCnbNDMzQ2dnJ5dccgnnn38+hYXFpFKp3EqYz2sa18IA1PzPyPeSDS/NUF8xKBlut5uzzjqLs88+G6vVarbv7d69k76+Pux2O9XV1eb9SKVSXHLJJezfv5+pqSnzPuzfvx+Px8OVV16Jz+cjEokwNDSEKIpMTk5SUlIyD345om46nT7l/jc1NQGc4v3mt3/lV/sNy6/qGpud1WplZGSE4eFhent7qa+v5+1vfzuLFi0ilcqF/N/5zne47robUFWdJ554ive85xZe4O3P2Mu0l+3n5hNg800XRHREZA0UKYNFdGAVrDz21F7+cO/3KPdZEJCQRJH1Szt495suR7VkUK0eLrjogyy94L3Y9Qh7ttyFmplBV0QEXQRdASynEB6BU8JPI6Q1vDxDd23t2rXmsRo6a6IokkwmOX78OHv37mVsbIzZ2Vnz4bdardx9991mxbe0tBS32008HjcfxvzG6/zrYACx8WUIVRp/A8wQBTArXVarlerqampra1m/fj2iKPK73/2OxsZGs+UsFworxONJXC4PmYyCKMqASGlpjmIiSRKxWIy5uTmTMmBwvyorKznrrLMoLS01uxzi8Tjbt29ncHDQ9B6DwSA9PT2Mjg6bm0EqleLDH/5Xzj77bMLhsHkP8sUH0um06cmcTv/Jb1jPLxwYeVqLxYKIgKDnAOHkyZPs3r2TWCzG2NgYgiDQ1NRkXmtD023Lli2cOHGC1tZWEokEmUyG++67j+rqapOz193dbVI/JiYmzDxnLi86a0q3G5vQqlWrzLWV3wM8PT1Nc3Ozma8zkvzG+Zy+FjVNY3R0lOnpaYLBIEVFRXi9/nnRgmpuvfXzAIiCTDKRRdN0UskMJSUlZsV8+fLl3H33b4lEIn9tfPibtZcNbLFY7I8eaAB0CZEsoi4jag6QNBRCfOCf38YfHnya9950JZqeRBdENFHKEV2z4LHCtnu/xrs+/GV2H9HpOPsGdj75C9xqCtBRJA1BV1/u4ZmWrzhh7JiGtpgoimbOysgXGX/74Ac/aKqXjI2NsW/fPoaHh5mamkJVVaqrq01WuNvtNkUuDYrD6Sz1l30D8sjLmqbR0dFhcsGMilxRURFFRUWsXLnSJMPmSxwlEgkSiYQJmIbn63K5CAQCFBUVYbVazc4Qw3Mw+HaSJLF27Vre+MY3zgNArjgxOTnJ0NAIP/nJT9A0jcLCQrMIYOipbd68mXPOOYfCwsJTwrV8r9vw1Iwq5ujosKnWcmDfQQoKCqhrqJ8PiXMAVlxczNNPP83WrTk6hRHWGu1Vhu5bf3+/qZZcUFBAJpMxVVHS6bRZeTcKQs3NzTQ2Npr9r8bvT1cYNuz0e2q8r91uJ5FI0NXVhaqqjI6OsnjxYurr6xkbG2PDhg08/fTT1DXUz/fLZti48eznUx1CDtx1IBSeo7PzODfd9BZkOcfTu/76N3Hs2JHX9mn//8heNrAZ/JuioqJTbrYuZhFUC6AjoJJKK4iCyjtvOJ9EWubia27m0SfuIhocwiE5EBUR2WIhnkqiWZyMTc2CzQKChx//+E7+5R+uQBM00K2AwukTAvPJnfneXL4nkB8mnt4fmZ/rya84Qi6EdLlcZg7t9HyQLMtYLBYmJyc5fvw4Bw4coKenZ14QM0JNTQ2BQACv10tBQQGVlZVm2Gt4L4a8kHFMBhBAzmsxyvv5PY75D1t+js5gygMmZaSqquqU/kXj2gAm+AWDOQ0zI2dYXFyMx+PB4/HMt51ZGBwcpLu7m9nZWcLhsCmeecEFF/C2t72NwsJC03MbGBjg8ccfx2KxmFzGI0eOMDg4SEGBj2AwaBJfKyoq0HWd7u5uTp48SWtzCw6Hjfvvv5dLL73UJFCfPHmSxYsXmwTXcDhMf38/c3NzpmipUVCQJMnswkgmk0iSRHV1tcncN66fcb+NNZHPpcwPl/MT9kNDQ6xZs4bJyUmzDS6TybBs2TJqa2tZtmwZiqKwfPlyM5w2ugoABFWgtrwSNRXn8QfvpqamivLKaurqm5AtDixOO/v27TM7NxRFob29/QXD3DP28u1lA1tZWRmDg4OUlJScmhxFRBBV0HIhpMMpoWUsSOksMmEe/N2PsaHxtR//Fkny8I6334jfJiBrCpIuEgrNQdoNapi33ngVqiDkChFCCkGzowMIz9/k/CZvu93ORz/6UZqamsx2mkWLFrFixfNy1kZl6pW2phjnZ1QhDdJrJpOhoKCANWvWIIoi5557rpng93q9ZuhpsNMNjbXBwUGcTider5eGhoZTlHGNSqxxjMYCz89JvZLjzu9jNB5sI5/l8XhYsWKFWcGD50NGA/CnpqZMefBEIoHVaqWwsJDGxkYTuAGzmd/Ix2WzWVwuF1VVVTgcDm699VYcjpzc+s9//nNWrFhhftbGjRtzXRXkNppLBdi6dStVVVUoikI4HEZVVbxer9mxYbVacblcJuXC7/fj8/nYuHHjH/Wp5l/PU9Q8TjMjVJYkyfTG+vv7iUaj5iyIVCplihA0NTWZoWg8Hjcjgfy8r0FLampqIhiJ4nCUIGgqoWCUE8efZO2GDVx17VvMG/vpT3/ylGP6zW9+w3//93/rmYzCGXt19rIVdH9752/0vfv3ccP1NyHZHNx3/x9IpNKoioTb4+TiC8/DYbegq2l0LYtVlsyHXJQtCOTyLJqenW8TktE1AUQBJBFUDU1R81x1AA0BEPS8quv8Q2vkdG655T2sXLmSoaEhZmdnWbJkCaWlpQSDwflkttXsj5yZmWHFihWmrExBQYHZN5rvIb2mF3j+wdV53iMwRBBPnjzJ3NwcY2NjprLt0aOHueGGG0in07S1tZFMpqmvr6e8vBzIeZX5+RzD6zCuTX6q4NUA4+n/J5/SYIT3Bp9veHiYmZkZhoaGSCQSFBQUUFVVRSAQYPfu3dx4443E4nEkUeRXv7qDxR2LXhBgdF1HlCWefvppKisryWazPP7446YcU0tLi9mRkL9RvdC5nf77/ByfsW7ye1wnJiYYHR0lGo0SCARYtmzZKUB14MABlixZ8qLgePrnGQWrWCw2D8CzbNy40VSZfuMb33Cmyvl/YC/bY7vuhuuFu+66S7fIIqqS5LILz0G2WhEEDRWB8YkJjhzuZDYYRRRkRsdHqKiqRNB0brrpBpRsCtEmIqoW+rp7aGqsQ7IooEnoqo6iZLFZZRQ1g46IMB+CCjqAZoKbLIu55mhAVXVKSkoYGBggEAiQSqVIJpMoijLfSvU8V83lclBcXEgiEePYsSP8/vd38973vpe+vgEWL178ojmWP9d0VAQRBJ4Pc9LpNIIgsGDBAgBTY252dpotW7YwOzvL9u3bue2223j/+9/PJz7xMb773e/ywAMP0NnZSUtLC8uXL5/Pr6WorKxkwYIFJocun9rxSu30/3O692fw+nRdp6qqiurqapYvX36KkgjA9u3bTTB5yeuTd93zQeLcc88183/GVLH8NMOLndvpAGSElclk0pRi6uvrM7mB5eXlpgZgfuHAoGX09/eb6+OFimf5Pa+iKJqtV6qqUlxcTH//IOeee67pqR45ckw3rmm+cnMqlWJsbIyRkREAysvLueaaq8+A4Ku0V8T+iyWSeDyeXB4km0IWdFQVrJJIZUmAms3ryChZHDanKekjWmSCc+OIopVf33kXVTU1IFh4+KmdrFi5BpE09bVV+H0eZEkmlVaxWy3omoKuajBfAZRkgWw2l08SBAF0HUEXuOCCC3nwwfupra1l+/btJnnU8MDytbeMHj9N0zjvvPNoaWnhqae2EAgEaGlpMdUaXsry9c38fr8pa2T0txoPaX5xIp8UbDwAn/zkJ/F6c4RTn89HU1MTR44cYXx8HF3XWbNmDeeeey5/+MMfaG1t5Xvf+54JWPfddx9/+MMf5oU2n1cBCQaDSJJEIBBg06ZNrFu3DofDxcTEBMuWLTPFGY0Kn3FMp3sd+SFq/t8Mqk3+a4zXnX5+L3eDyH+fQ4cOndL+lV9VNSw/nwqcUvk2+osHBweJRCIEg0Egp1Dj9/vNgT0GUOUXw4yfTz+2QCBwCi3mhSwfnI38qTE/dmho6BTRy9NDZoNeYrPZqK+vp76+3nyNAYLGORtyYYZIZSqVwm5z8vZ33HQGAE+zVwRsLqeHZCrnUdmdDiKRCM88s4VkMsnq1WdRVV2L0+WcBwgBHQ0tm8bvcZLNZnnX269DkiT27tvHVf98E4lEClUHl9vPs9t3Mjo2RSqVYXh4kMWL2lm6dDHhuWna2lqQLXKuVUucb5/SdAQEioqKOH78uCkw2dXVRXNzM/F4nGAwaPbtLVy4kJqaGg4ePMjdd9+NKIoUFBRQWJjrxzS6G/6Ul2GEKZFIhFtvvZVNmzaZml/JZJJkMonVauXss3MCjHa7HeAUFrooQnl5KevWraO8vNxc8Oedd55JMzBCQCN/lC+KaQCIcTyGN2GAts1mY9u2bTz11FOsW7eBq666CqvVyr333ovX6zX1wUpLS82JYIaySGVlpSkRZCjx/l8ksg1Fiz+5YOdBzQiHe3p6iMVihMNhANauXWs2kxubmiE4cLp39WJ9pPlUIUPGPJ8Kcvrr84UMjhw5wubNm82iUHV1tUkUz+97/lNrDJ5PLRg/G+9RWVlJZWWleSzHjp3Q8+k0hgJwMplkamqGvr4+IEdCv/zyS18xCN5zzz36ww8/zKJFi3j/+9//NwGir6xfQ9AYHOqnrq6O6elptm3bRjabZcGCdurr6wFQlQw2a06GZ+/evYyMjFBXV8fy5ctxOBxkMhkWdXSgKgoCGlZNJB2f46yVzYhaKyCTIYNstSCpDsLBOXbvO8zMbJhgMIgsSSxobWBBSx12G1RXV1Nf30hTUwuhUIhbbrmFoqIiDhw4wN69e9myJQe8+/fvZ/PmzWzcuJH29nY6Ozv52c9+RiBQxLJly15264qx27rdTsLhIJ/6yL/whquuZM++vRzp6mFgaJCvf+NbXHXVZXzko//KYP8AF22+mMnJSZLpVE4jrbaOmelJYokoUH5Klff0Vi/jM/MrpPkPV746rMENS6VSnDhxggceeICLL77UDH+NnNWGDRu4/vrr/+i8XC4X8XicgwcP8sgjjxCNRikrK6O5uRlN0wgEAhQUFNDS0nJKQcW4dvnHYNI95s9LU9QX9eIEIcdlE/Tn5zsYcxSMIlE8HjdVm0+ePEl1dTXr1q2jsbEx9zo9A4iIgh0lk8ZmBVVXkQQbmiDmKu2agoiEgAUdnSxJLOQigvzraQDi5OTkKd7oi+XY8q24uNicrLVp0yaOHDlySj/zy0kPvNRnvtQmY1wvY2/O9QE/r46j6zqHDh0x39BisSCJuahidi7XfTE3N4fFYuHgwf3U1NTknmlVpaKi4m8G1OAVAtuCBQvo7+83lSguvfRScxEYu4nFYmHPnj089dRTRCIhLr74YlauXI7d7iQWi2G1WrHb7Rw9epTR0VHKS8uorq4lUFhEzhHLceKUNOhilPbmSjRFQZRlBElGyT5/Y7MZ3Sz1f+hDHzIZ8LIss2LFCpYvX05LSxM7d+7E4/EwPDzM5z//edauXYvDkZsudfDgYZLJJBdccMEfhSYvtgiN0KCiooJ3XH05T2x9ArvdQWNBARefdx47Dh1kTdvjRCdmkOxutHiGyqZ6vvTl/+KqK67mX/7lI6zdsJGT883Yr6UZ+aj29nZuvvlmBgYG2LBhwykPS/5XvrcXi8XQdZ2FCxeaCXvDOzIA1dicHnvsMY4dO0YqlWLhwoXmXAObzUZVVZXpURlzXYeHh00tspcyw+swhmgPDg6yatUqWlpaaG1tJZVKmaGkwUEEEUl1IgpZFBIk8PCTO7czNhMGmx2yOqKiYZdVrr18Iw2VDixkEATbCzbRG8dhsVhMkczTJcBPN+NaGvlHr9eLqqpccskl5nXI5yz+X1n+cedvmIYwbFrNYrFK+Hw+li5dis1m4wc/+N4pnmp+q+Hfir0iYPv8528VPvWpf9cBcwc6XW01lUpQW1vNm998Pffccw8et5NDBw5is+XmX46Pj3Ps2BE0TaO5pZGORctx2QXuvvOXxGIxevuPcfJ4F9NTSW58+02s2XAuDU1NaJqKIDCvZKuiqxqiIOL1ejly5Ahf/vKXcTgcKIrC+Pg4NTU1XHnllVx66eWcffa5AGYLlWGXXHIZ4+Pj3HbbbS+6IF7o97mHPBdeWmpreOcnPsmqZcvwB4o5uGsnBwZOEo+EmIxGuPmSc/nV7+5DewIe/98fsmHVet53zdWMJ+O89d3vpqGhzky654dL+dOYjNyKIfeTnx8yQMlYrEZHQHFx8Xzo6T8FyIxzeKHKZ/7v8+V/8h9GIyd03nnnmcTZfAa+Ub3cunWrecxGoeHlPNSqqjIwMMCyZctIJBKsXLnSbJsyjiv/fTKZVG4Yi+ykayDD7x58DoEMq5c2cMUFq7A7rRw70cNTzxwjIRdy+/3P8abLl9FR78tdQ/64W8IIAbu6uli/fv1LFpaMvJ4BskbqIRqNmvJXL9WC9Ze2FztmIyyW5FOr6ZqmnEJwf7Hm/de7vWLpgM7Ozpdwp3O7UmlpKSMjI+aEIoskIQk62XSSAp+HTRvWIQg6iprl2O/fhlXvRxuVeHanzmzWSmGBHVGNsqTFR32lF6uQRdE1rBYn4USUYyeOMjo2RlV1BatWrOass85ienra7H984xvfSHt7O16vd15hN0cNiUaj3H777YyPj9Pa2srw8LDZn3j6bMrTLT9UzL02p222dctz1NbW8szTO7j40ku44IILKaqq58EHH8zRBQ4f5Uu3/ZiGBU3YZZGtjzzOsbt/x2jPOBZZxm638/nPf97sKrjwwgvNZneAxsZGuru7sVqtlJWVMTIyYgJdW1sbJ0+eNIeYGJPWKysrTSlq42Gy2+2Mj4+jqip1dXW5u3VaU/orsfzdP58OYiihyLJscs5EMTewJZ9j92JmSPgYFJw/Fb65RAuqrZSv/OAO7HaRz3zgWkiFECSNrKyianE2Lq9h1bIlfPVH96AJIulIGjEroqOezv8+BcAMVWLDXuhYTu9eMGa3GtPR3vjGN76goMLr1YzOmnwO4N+ivWJgC87OPS9xg4AoW9H0XIVKli1kMimz1cXlcjE8OklNfR3xRAKLzYoigibqOFQLdqvEXCzI7q2TfPzmD/CeG1dw58NbmEsHWVoRwzZ+G/0j32BkOs1cTKQgUIXd6SGSkmltO5v2BZvQlDif+tSnkK25YxocGOfEkZNkMyoqCYYHx9i7d79J8Fy5ciXXX3+9qVSSTCZ5xzveAZy2cPX5Gyrksf910eCfIIq5JPb3vvcdysrKzGb8cDhMMhmntraaZ599FovTzqOPP8G5isratWu5/NrraV60lJ07d6LpAkomy4Z16yksKeWiiy5i27PPMtDTTToa5anHHqGjvJSly1fxxMGDTAfnWNTWxOTwMFanm3t+HmE2ESWdyfC9b3wHiwCd3d3UlVYha6BmFSRJwGKR0DT9lFDptbL8HN/puaHTh+q8YNM4YByNLjzPO3s5IAiQEiX++3/uo721hQvPq0VTgoiSA01MI+ogZSWyVokte/Yh4kLIRmlfVIeihZGEHMfR4Ewax24ccyQSwel0/vHaOP0c8gbcLFiwwKSKGJJL+dOxXm92+nklEqk/ajE7vRvjb8Fe8mg/8/nP6Q1Nzdz85jebZx4oLkLQNTKpJIKuMzUzmPN8NJXp6dyoPFEUOXz4MLOzszy95RkiwQiocZwFPoKJBFJWpEh08oZ0lHfYVDYX1uL/zh/Y2/0dqrx+7onF+UlZgHg2iQ0FLZ2grd7OJWdbqPRmqXDNwMQv6HngdoYmZgiFZAIVrWRlnXhap6rhXJY1LUZ0VbBsscaVV15t9j5u376dnTt3UlFRYcriGMNbjJwScEq3Q74ZVVFN0ygoKODgwcMsXy5z22234Xa7Oeecc3jiiafIZrP8x398lsbGRqLRqKkkOzQ0QDgcZmJiIkdJITchvaCgEDWjkoin6B8ZZ+M5G2ldvQJB02lsqOPm//gEY2Mj7HhmJ7/839up9/rJDg9BLMPGumZ+/d1vkXHY2XTBxWg2mbSuIkqaOYNBkiyv2jv7v7Z81d0XOuZTeGNxnUgkwoXnnI81lUUXNFRBy3EhdQXdopLFx4F93WhZeM/bLsGmJ0AXUcUsCKJZuBDR5gFYBVHk+MluNm3a9CcT9vlVUWMIUFtbG7Ozs9x441tfkP/2erH8HJwoiqaOYH6u0RgA/rdkLwlsn/vMZ3D4C/nlr3+rl5aW4ivwU9XczA9uv525UJCdO3cy2HUShzXnDdlsNvT5KUTJZBxJEBFQSGXiuBxuJN2GTVURbTrnZeJcRQx/REeIjTJmtWHVHbSqGT4tZLknmuC3qkDS5kEXHBwd1Ri4P0g8npupUOBxMTk+iKbpnLPMzbmlWar8YLXOsGPnT3ju6V9y37YgWTFAPJ7rH7z88st585vfTFNTE6qq0tDQgCQJ2GwOJicnOXHiBLFYjI6ODkpLS03+0vOqHhqinnvgbDYb6XSaRx99lPPOO4+vfOUrpje0Zs0aM58XiUROEYcsLS3l4MGDDA4OUlNTg6Kp1DU2EQyH0HUVGR27KDNwso+5uRk0TSQRyWCzeojFIjjcBVx9w43EkzGWn38uaVVjSXsHZy1fyf6jB3l2+y5kUUASRFpa2yktLT+FW2fkgF4vD5uu6zDvJU1NTZnTsl4qTM73JpwOK5omE4pCkUcgrUWRcaCpMjbZQSqtoKbG+ew/X0Q8mUWwpFBFEAULgp6bW6Bq6rxkVRpZlAEBp02mqbbC/MwXIhEDpxSc0uk0xcXFZh7SKKp5vd6/GAH8tboHxjlNTU2Zg3/yC0w5oc6/HXtJYNM1/ZSV9dBDD+n/9ZUvs2f3PtLpFB1LlrH58itoWdBGNBzC7/fTdeI4qWSS/Xt253hsqTSFPj+haAp/gY4jLYOgsNIqkwiLhCxWstk0IT2O2+VnUE9zUIF+pxddTSLLOg5bjhQci2ex2d2kM0mGp6YpK68nFc7w7IkEuyYi6FGVt2wMIVttWDUFm6STyKRxOnMTo5588nEefvghs0vBGKaSSqXYvHkz11xzrckbg+cb3++8805qamqIRRNUVJZRXV2N1+vF7/djt9v55je/SXV1NUuWLDF7MN1uN48//jh33303LS0tLFiwgNtvv52FC9v4wAc+wOWXX84PfvAD3HY36DqiLCNaZKLpJJUN1dTU1HDzzZ9HRuSxxx7jrrt+w4UXXsyOXTtNcnB//zCyRSPgLKCxpo3Vyzfw69t+zC0//xmf//o3SMdz4/py6qw5UcmioqJT9NdeD83WBmAY+mevxLyqysc+dCWPbtnN/l3HKS6qxOvUKS2zc+55GxAyGl6fj7iqI9qdCKqCpIAuSuhCBlGyEc/A/v1dFBWXMz4+wKL2FiRFoLPzJJsvvPQUMHohYYRQKMSJEydob283xTvLy8s5ceKEOSby1ag9/19Z/jl1dnaa/b35x3zdddf9bbj78/aKAufLLrtMuOyyy/i3f/uUfsMNN+ToHbKNYGiWJ598lB//+KcMDo3hKPVSvLgQpSBDyBJER6LRVUWxVkvPngEqh4JU6wpxVHQBNDQsKjTVlfLbY12ctDk4nE2R0gSKClzEk3EkyYLH5SUUHMXqkJEQiEbSJNUUXpedRDSIzR5AsPiorXDQ3TOG0yWTQEKepx4YzPBwOIokSRQUFDI9nRvZt2vXLrY98ywOh4NoPDY/sXuO4uJSioqKeP/738+GjevMiULxeJxrr72ON70pJ+89OjpKMBhk37597Nixg1gshqZpVFSUmZ/9zW9+k6KionkNs9z8AEXL4nI5SCRS6JpGgd9PaC5MTZXOhz7wQSorq3nf+97HRZdcSiKR4IILLjA5aTkpIpFEKsn+g0f5+je/Tv2icgLVy8jaJKbDQUQRRMFKOpWbbCWKIgISNtk639coo+kqsgxZdV5NRReRLSKankJTZQSkvNA8Hwi1V7qE/sj0fK9sPg944sQJKisrcw+cNj+KTzgdFHLHkbHoyNkUl63v4LL1CxEFAUVVkWUrSiqBzSahKCqyKKIoKRBcjM/OMTw6ysKORTz71C6aaotprinFVeikqrgGGzq6kMblKUQQZWRrLuemqbmqfFdXFwMDA3zsYx/j4IHDeH2FnLVmw/xMXBtdXSdoampganoMQdBPqUq/3jy2fPDSdZ3x8VEaGxvNNMDLaYt7PdrLXpV33nmnnkqlePvb3y6cOHECYH6gsIJVtnHNFW9k/eoNvP0970IuszASHkb2yEgFOjFLnOOWEFnlCOL5VqZVK++djvGBo9DRn8Sqgl108eTxbmKA4HJRG3BSX+qntb6W0iIfu5/bSzAcYtHKetauX8fhQ50M9XUjWQpobWrD4nDy3L4jHD40wJqOlXSpY5QE/IyH0vj9AaLRKKJoeGgxvN5CgnNTyFYLui5id7hQFI1EKjdTMhaLUVdXNy/fPMIXv/gFM8RIpVKUlpYyNTVFdXU1l1xyCVdeeSW1tbWEw1GTwJrrSJji0KFDpFIpDhw4gNvt5oknnuDgwf1ccMEFpreSG+iCWaU9duwY3/rWt1DV50f1OZ1Oenp6eOCB+8yuClm0oCkpJMlCR0cHs6kpHtv1DJsvd2NFQxKsCKKOpqqMjY1gd9Xw6f/4d9auXUdNfS2rli2lt7uHo8dOkM1mc3I8ddU5gi02JIl52omR75p/CAD+iCzx51u+UOep4ejpnuX8z/OhLOTAT0MCQWZ6JkRBYSFb9xwiEddx2JwUFxUwOnyYpUvbWL9mIelUigvP6cAhWMlmBbSsjiiJZLIaFt1NTU0xeibJ/r0HWLx0CQ319SxatIjW5ha+9o0vs23HVnxuP5lMTq49q8XQsKFo6dw56CK6/vp3dPKnu/l8PhPUDJrK69XTfCl72cB2ww03CAB33323HgqF2LdvH4cPH+b8TeezYMECUtk0xRVlBAIBDuzaz7PPPcevbv8F3f0DjA1NI3h0nF6Jk8leUrYU0fpqvrzqen7WXoI3PI0jM0oiHuWsvn1UTo4RSMHa65sYShznUNc4VdUtHDg+iWZz86vfPozD7mbf0VEa6iuY3XeMkdEJFASq3KCollyrlkWgrtjBitVtPLt9G6MTk8g2F1arjWAohregkHQ8hK5nkaVcq5PN5iCTSc1PmoqY1aDZ2VmqqqqIxWIoioLL5cLr9RKJRLj99tv59a9/jaIopmxNIpFi6dKlrFq1guuuu47y8koz7M0NNdH47Gc/y4oVK2htbWVmZofp/i9duhSLJad2sXPnTtxuNy6XC7vdboocXnHFFezevZvO4X78BU7ski3H3E+oTPcFueeuu8loOnPhyZxHGFXIZkR27TjI8cM2EhGBrNDNtxIHWNzeRk/vODNz3ezc20lhgYWWlkYWdyyhpqaG/sHcVC6/38vijiUUFxeTSOSqfkj8kaLsC+WiXomd7kXkm9HqJIoyqqYhC5BJKzicbrKqSu/gKLOhMHUN9YTiWVYvXYokqEiyhq5naW1YjK4LZNMZRGR0QSBDBqw571PXNCxWgWwmxNTJnagLMpzVZiHg7ae+vJayIj+CuIjF7Wdhk9yImoiMjK4KJGJZSottDPQNs2zxMiZGhhFF/ogj+Hq1eDxuVoFP7xf+W7NXHEdce+21wrXXXvuif4+G4zq6RG/XSZYtW8Sxo/vxuuzs3LUDhCyOCh+1S2txpes4KXrockpgKUSIe9Et4+xtdFFeM0Bz9hhVFKE6qli/xoqsd3JWnY+56TEkq4+yaivjqxs5OZohGNI4b+XZ7OvqQosO4HZJxDJpCgNWZoIJeo7t5+qLz0aUZfoG+unsPElNTQ2Lly6jq3uE/QePEgvNEosnkOScAm9RURGZTIrcVKUiotGoqb/l8XgYGxvLk0WCdDqLzWZBlmVqa2sZHx9ncLCXUGiOBx98cH46egKfz8f09CRlZWWcddZZ2O12gsGgOVwmGo1itVoRxZymW1lZGcApqhput5v3vOc9iCJYRQvJZBxBcrB46QLedvNN3PwP72Tvvufw+QpAc/Gtb38Nm8VKNBbm6PF9pLJNqIJMOguaooLuoalhHSUlSykqKmLLU08RT5TzvR/czTVXns/PfvJ93nLTG6iqcfDYk3tRsmGqqktZuWopWkZnZGSM3t5eSkpK6OjoOIUi8efYqf9fA3KgJslWJMmCms5wuGcYEHG7MvT199De2kJDfT3JeBi3Q0TVU2iagq5aEEUbmg6iOD/dXkwh6DkdQU0QETQZq1UgqWbRdSvNTU1Ue2UK3Skc+kEyR7ax49mPE00LNCtJbHOFuP2FROMaE0GV7JyOs8GH3QIqAguWrUFRX7+5NXi+ym8UuqxW6yk55vzxgH9L9pqTU97/wX/iXz7+KX5xz+MMjocpLW5H8sn805c/SGlxGTark5npQZ575g8oyVlkWwpFSWCx+1ERUAULIb2KYRl+9NQQQlZnJjuCUhxH8mVwKAlWl1tZq0dorrHQUa2SjmeYnN5GxVKweBpAGUZSQVc1DndNEyjVOPKLB9EQSRHH6yvg5PZOduwdIB6J4/I6EG0ibq+TbAY87gIEXaDAV0Q6m+vvdDgcpNPpnEqDqmGRJKyChaySoqyilHg0YYpNpuMJXDY705EoCS2Bho6iqTidTrLZXOXMIskU+Pz86Ec/4pprrjGTzosXL+bJJ58kFJqjsLDQBIl8vpghc3P99dcjy7mwTZZzzdIPPfgo3d0/YGR4DFGUSCSjfPzjH+H+ex9CtlpwOwsZzYRATWAVHSiChGTJlfIDATvT09O0tLXhcvq45KKr0RSQbC46TyQ4fDhFNqOysL2FmRkrx4+OkU6mGBnuorQiJwv/xFN7mJrsweW0YpVtpPTMSy8YQQNdBuT5PJpoCgMoqo7dJpFVQNGdbN95kKrqWoJzY3g9Ngr8TlrqK7FbrajZLA2VS0BXQY3jsstoGKrJxlR6BXLCMDnTZSRNBiFjkukyaQ1JAsVh5f5n6niuU6fY58NlTbDp3PP56c9+yA++8zW67r+LzPgAZy1zUxFIs6RSJxufBu6g/OwMg523cm6hj9133EhKgWBEp7p5JQ0dGymu6kAVnaiakNdRIiDM0010XUc0jjkzL3slqPN8u3yQ1HLHP/+9dloeUtRBEzReKhrO5xsa5OL8Cq4sywQCgdcaJv7i9poD2wfe/0/Cl7/8Nf2Wd97MtVecLwB86NPf0z0emeD0BLv3HMQiq6xZvYllFbX85IGHUJMamktFFQFRRrFb6d97iH4xjcOnUVBbgttRTrG7jP6Dw2zv93G0yMNUdpg0kzgKJdDj1Lp0LqouIa24seIk7NDxXV7I0GQYxhQWVC+lubqJVDTNrm07SKs6To8dT0EATRARLVZS8RiqlsZd4CYSD6GmtFPK97quU1habGq/VVXUIyIRUZIIokwmqxKKzuV4cS4biUwCNJ2y4jJEQSCZyqAJGhaHjUe3PsHnP/M5iouK2bVrD6Ojo6Z6w4tt8kbO4/kG+edZ7aqq4nC4CIdiVFRUk82oJMdi86MKc6G2IOqIoo4ogaKoeL1uHnnkEVasWMHU1BS6rjM6Osrc3Bw33ngjQ0NjWK1eKmqr0TWBZDJFeVU5NpuDX/zPL6ltqEWUfYSiJezYrlNeUkkkHqG+QSCtpOeLDi9BTNVFQEMXFHJlpGxOfFS28djDj1JQ0kA4HGZBaw0lhRJtdS60GhuCIJHOaMiSgJJNnNIWZiT+dPiTOUBNTKIj5T38IoIqE5+boaL4MMXFdQQKG+jun+J/fvk0kUQd3/zuNkYG+9m0upx4NEZsdpgBVMrKKlFUNweOH0MUHRw7OsvyxSKLO+qpLExjST1Fcu8j9OzMMjAySzzlwF1Ujt3hIpxUkW0lFFUuZuGKC5A8ZQhWF0ldmPcqswhoCCjzm4GIoMsoopabEKeDgJInyiqiCH86B5rvFXd3d//R7zVN473vfe/rO4Z+AfuL0IlLC4t56Pe/4torzgegzJPhPz/xFqLhmADXmK/7yPd+qdsEnbSeRUkkkGxedG0WXU3xnv/6HRWBAIoq4HVY6D26i8cfuJOxY0O5HdYNBWUFOEvLqHJXMtQzwqDq5uHZCv43Nc6k4kHR4ghVWSyVIqwQ6ZUO0s1RrKVO7NUy8fEUod4EaVFiVd0qxrqHcRb4mIvPMRMMISkWkpkMDpcTh82OmlXIZlUcog2LVcJv8zE5PYZss6LoGRAgnkyQSeUGrjhtHhQxjc/nIaNlsDkdNLU00Xmsk4aaBqZGJ8kkMvMDWwJYLBZ8Ph+jo8OMjAyZ4JU/58AY8hIIBLjzzjupqMipN7S3t6OqWSRJQFHjTE4FkSQLdrvVzEtZbDKqmgVy3oAgSMzNzeH3+zl48CB1dXXs3r2bsrIyotEow8PDNDc18odH53ji8adxOQsQkEG3Eo9HaWprQJbsSLLOtm1Psbh9Mc89s4XzN9cg6BZETXq+g+NFTEdFQELJZHNhpjDfopVVuHjzBUiSCpqKhgpldShKBkHPtUPZBBFN15BFA5ieByhBB4GX0bmAC1EXsegKEqlcnhQHokvg7Euvoam5lg/+84e5bMMmVq8Kc86Savr7t8CaOdyODE6Hi3BEJZmMoyQmKCwIsKymlEQ8RftFMgppZqb7GVNl/D4Xfk+AcCjNQ89OMjId5eprqvFkFapKrTjEPuTIQaa2/ZLp6TTDo1Es7gJ8BQHSGRFF9+IraaWqeT3lzUuRnC4yqSSiLqLpAkgWFEHNKVTrAroGkpgTb32xcNjYEHRdZ2JigsLCglPvz99gfg3+QsDmdjp48P4HzJ8/8fEPC1/+r8/rv73rd/p1b3qjif5f/+cbha//M3iu+Ec9FglhL6og7nQjzsUptYlEQ5OM9I/S3XmMxqYa3vq+T6GITkTZgUgWh6QzMdzLs888zvDBQ5AdQKxKk5FlMpMhKltqKcmWEpqK5eS49RhBLUzEMUumKoVUo2NrsJHUozyZfRSxVsamW7CGbYR2BClOluCQbExPTaNoWWSHBd0KqXSacDgIIhQ1ljIxPoyz2k0iE8Pis+It8RBJh8i40qQzSeJ6jAq5irdf8g6uPf9NSIpMIpXgt3f/hpm5SSqrKwgGg+zevdOUhOrv7yeTSbF69Vmmcoqhy6+qKgsWLMDpdDIzk5tKPjMzQyadEzNMp3QkyY7D7kRVI4ii/LxsjigTjcbNxezzFaBpCkuWLOH+++8nHo9TUVFBNBplz549lBSWYLPZiUXCzM7OAiIjY71UlFehZrOMj03xxuuvZOHCNvbs20c4GGRsUqKlrZqMmvqTHpsgCAjkqq2FBUWAyEBfL20tzUjSPM1DzAGkIOZ0+IwWKFUgB3J5Hhp5gJYvKf9iZicOgoSmS6iShCaBWxQ5tuU+aovdBCae5jf/cRtvXDmLyyGTyqoUl3uYnU0SjYdQsipkbUhCAtnpYTzs5uCJbq68pB6nIhCPpwiGo8wlEoixIiSLFZ8jy+azXSgIuOwzCLrIeF8al8tNUUkj4azG1kN7mJqDtDpDR7uLlpoCqvwp7OJ2Ut2P0nVIY3YuxUxcxe0rweEoIKmIqLKb8oZlNHSci6+wlbT6vKQ7vDBQ5Ss7/xFA/I21UpnH/Zd402d2bP2j5RQMBl90iYmSD7RhVJcTW8LJe95yFZ+75aI/ev1HPvtd3R6oJYaVibERBrqPUerxc9117+CKN99CQlGQZRGroCJl4jz7xGM8+cjdqNFxkBVkn0hhcxlVrmo8iUKSvSn0cAarR0bxa3TNnECusUCBhusiN1ExgSBoOGI2YoMqzkoHGT1NdCIB0+D0uEiXpLAvs6GIWQQBskKGkDKLKkJGzIAukVZDhIQIH931UT629SNIgoxTdsGBDG/b8A5UVae0tJRFixaxdetWc0C0x+MhGo+Qiqtk0mlikTlaFrSw98B+ntuzDdmWxuEIYJEtDA+NUldbS31jHYlEjJ6ePmZnp7HIGrJoQ9clEFREwYkgZLBbPUxOhSktK0LXLZw4doyy8hJueutbyGQytLa2IssyQ/1D2GwONFkkmUxx1ZVvpLamngcfupeymnIWL1tMNJJhcmwah8VKx4Y6Oo/t5JwNjVglJ0kl/tKLRRfR0VF1BV3IFQhUVYd5KfVcQkwlr53TWDXmvwIpNEGeD88kwIIgxNGxo4pJ0JyIqPPzalWQQRYlJE0mkRGw2SXSM8NEBh9ncYtMgdeNtz1EMtyPVXMh6lZEsmiqhJ4VsTtkJFFEVSQki8R00sJ0JMBIysuOw4PsHYLfd4expwT0TALRmkFQVdZ1KKxqE2io89NWJKOmYkg6RKJpBkMhEnGFcNKCz25n+cIS4pEoDpcbi0UnODFAOGSjwOfHbS1n/8Gj7Duk0rG6kNDYMAsWyDRVFuERZhGmfs3clt9yfC7B6GwK2VKAz1eObLGQ0nWwldG8+CJqW88Cu590OoskyrgcbgRdRJQ0VDU7P7bwb3OgzOsCjjU1DaqOpKrE1Qxeu/MFX/f1z76w0N1Xf3qXnphW0GU3s7EUhw8fRLZKrD3nIjZe9layuoqqprFKEhZVpff4fh6893YmBw+CLZdQLm8oo6q4ioClFPu0jZGeIRxOJ4GSAo7NHsMZACQVu+JEmYpTbqkkOyWQOJ4gszCLsACw5AilOrm8kajk2nMEQQVdQxVFdKeIIilE0mEqSmroGxhg8YKlHDlyxByQu3LlSo4ePYosyzRW1wMaWTLookB5ZT3r1p3LWPcx6qos7D8xgz9QxcDcDD0TI4SjIeLpBG7RgqfAz9z0DIg6qp5B0yR0PcJV17Ty8X+7iO6TPdz2g19xcH83bk8lK5edh9NiwWV3kVV1gqFpNCTSGYGVy5YzMT4HaAwM9rFp0zk4HR6Gx/voHx5k/aZz6evpp6xUQtUmEOQ0kqxA5k/k2P7ctSNmEDQ7og4ImRw4Cgq6kAZNRFYdSLqKLqbRBAEBN6I6wtDJfZCNs67ewlRXF06bzNoVFSSSYfpPnkQFqkrr8XldhEIhouEQaU1FlgpwWC2IuoaaSSPIfioCWRxqgozUzz9d14SFJTy3/xDPHJylcwaKSko554IrOXrsIDdf+u/UVtexZuUqvv/Db/Mv//aPuANOUqM67dVJzj/XS4nbQU2VgEWREJByw6qtCWLJCJaAHd2q0dBcRKE/irdAwFJfQTQZp/vkLGXFJXictYyNzLJt5ziVC0oY6p5g+eICaksE6nwqamoPdO3myN4Mk9EsM8EEgcJKlvnKiUZ0hifipC2FeCtbKK9d/FfDhT/HXhfAVumR6Z/VkeNB5KyCbnllucqPvvNNp/2HNwHwlnf/m15a04AzUMlMNE7n8cMokRAbz9rA+z/5TRKiiIKAXdNxijqDA31sefJBDux6BLQIyOCs8xPw+5h8Mo5HdDHHLL7NflIFGaL3qWjBFJo+H/qoAhIWVLK5rLVVRUvpYBVwqQFcGQtqSEEfz5KaiDETmmH5P63g3e9+9x+d8HXXXfeS5/zLVefrs5NTrFwpc+LYcRyyhF2WQFOxigKCpnPZRRfyy1/+koGBnpyum+Qhm1WQBTtqKktrYwvf/vq/EwxOs3//fhBVGhpSNDc3cqJrgK9/7Q4O7u9ClnSc9iauvvpisoqOLkikMknGJscYH5ujsrwCXU+CmMblbKahYSlZTTV1/o2xhS/HXk1OJzfJLAuijgbogg0t48Rpk8lKkM4EGTx8H+cvLyIyMkomOceqgBOfz8LE1DRZMhQEfCg6xOMqiibgdvuxWS1MT08zMzNDoNBPaWkp0WiUrq4uRFGkuroav9dBeC5ESIzhtHiQtRhWa4KGQoXacyy4CgoQdJVQ6OesWBdgctenGdmh8s6rnXz71lvwYCc+JxNMynzkKw/SuqCVf3nne/jc17/P9mee5errrqC2sYHKMqjxSayLW1nQ6KK6Sqa2TEAVbMRjKcRMAi2TJhmdw1dgpaAow4bVTtRMjKUbagil5ugdSTIT8VNeUUM8lmHbjoP0j0JShcWLo6xYUkJVuUJ9UQxRC6LrvQQ77+IH7/qUHlNlyqrrsTkdLF2+gdYLv/y6Lii8LoCt81dfFazrrtat0SAZTUdPpP/8NwV+9eMvvSDgfel7d+jD/UcoKq9FS2fYefQoYxPjLO5o58Z3/RPpf/ggmi5hEQUcFplMco7//sK/UeoTiXSmCT8aAjsUWasgYCMczVA8U0R4PI4eFVBCFtwONx6rn+jsLEsXLeayCy7jwx//yB8ths9+9rOvKjubzWQYHx9lOjKNomgUOXITqiKxKKXlJTS3tdLb30dFRQWplJIL74QMopxFJ4PFKpJOh3J9pA47G8/ehK7nlFJjsRka6gq47QefIxpJ0d17mOGhSRobwrQvamVyYo5vf+sXnDg2QlZ1UlK6kpNd46TSErqWa8cSRRVNlxFQUdQcqL1Ub2o+oBmdGy+H0Kohg5hBQkfX7QhCkkR4DL8IkfFtOLUxFlY0sGoFRKLdxOPj+Hx+3B4bkURubmphoIRinwstmSYRiuCwyBQUFKBqaWbnprHZ7Pj8AXQBJqenciIMBYUoOhzvHkTLqFRW1GFzW4hHZhkZmcXj9eCraMAup4hHkgQzGqIlgcuaI3/XedPUXWAnEAig6SJjIeh/9D2Ed5fwlvUyT/787Tz4zGE+8x8fxCPDguaL+cGPvpdTSM5Y0RJRrJZpPvOR99DR7EVPzVDo9ODzFZJJJZmeHENNyvgKfbg9VrJKnJSSwKZYEeJhHFqWtkYLi5pEAgVFZBWB6YFOQlYbZeXl2O0ujhw7zpZdMRIZaKiFtV6FepdKz5676dv5c93ltBGPKfQPB4llNByl5dgLF7Bg2Q1suPhtf1Xge10AG8Btt7yJd77tRmHVFdfrv7v71zz9q9v0a6+5mo98/BOv+QX6t38+farP1eZ3N3/0a3pNXTsZFfYcOcjs5AR11VWU1JbQWl7EwcNdLF5/PaWVJex85GFscpw3tF3Db37zm1d1nC6X61Wdg6KlmZidRJdkIuIkFkstF5+/jD88uRO7zce+p3ciuuzzM1zJVUsVDVG0IYryvFqvxehGMrldOUCRUBQN0LDZZTral9O+MMdtSiYSBAJuvvRfnyYcDrNn104sNitlpVW0dyyjp7ufPzw0h6D4EVDNHtPS0tKX1XCf30+p6zpWRSYja4i6DIKOjgCkyAg6dmxkNZ3kXC9SqgcrEULTJ9i4pJ5kKMmUOpObYO/MSWwlZ8JYFAs2e4BIMk5sahKPzUt9oBQ1k6BndIhkRqKsshxJyDIzPYdsseEPFOJ2epgZH4RsGpfXg8VuIZPIomUT+DylFATcRONh5majKDaw+9yoyRS9U5NE0w4cvgae2nuSC/0V1BTqLGgsxKYqxFIZJsMx7EoaPaPjtPtJZyLYsv1cs8rOTWf7UZGIx3fywH+toaKimnRSYG52Ek0JcdFSLxaLRijiIqNk0KUMVsmO015APBsDTWB6LkksoqILfnafjLBxbS21njTlTQ1kpRQZ0cLsTBCbmEHVRGxksGdVKotErtzsp8hTxPDULAe6szx5sgZJrGHFgmZ+csd/46mE2UNJFhZbOGutg8M7D1G/5J/5+le+q3/kY3+9GQmvG2B759tuFAD2PPDqAOK1sp9/9V/zPv8S87t3fzioH9m9B0hy6Nk7BYBPfvJz+mOPPkxNTd2r/rzp6elX9f/ygfSRex7UH9/yGCcH+miqaGR6KkzGISNkMjjszzPJc0KHr0zu2ZBcMrwnu92OpmkkEglcLhfnnncRipJFknVS6Smqa7y855Ybufvu3yNIIoJyqub+i31ufuUu31JWHRGdjJDApjmxYAGrwMGHb+OSc4uoLPQxENxDIpOgtKAOb8VCQtFZpkNTOKxeKqoqkYUM/QPDZLBQVFOFXbLy6LN9DIbsLFlQgl2X8VokWurLkcU0kWSEwdEYguSkoKic0hI34yM9BIMJrK5SfP4C1GyCiYlRPP4ARaV+MkqW6clpsppETcVSjvUfZP9hKKyqpG8szNTcMOFMgP96773IWQ3FrvGTe37Mz/7nNhKjGRY1SKxf5sEWEajwWmmrrkWVcgWLkeEJ9EwKh98LYgybF6R4BD2lItvtpNJpUsk0bo8Lm2xBU7Nk0nEQc3LlT+wYZTrpJZRQGYgodPnsdHZNEh0Yo0AQWLxxAcNjaZSxLJtWFOIq8VFmi9JcWc6PH+7i0IhMYVkzNsnDM4f3suiiIh745YN4tBKmB6J4Ay1sOVnNsKLT3LSKr/73XRQFJG75h3/Wd44eIqxPERyYIDLg57Of/if+4z8+JgD8zw9/ob/jvW/9izzvL3sS/BmDj3zkM/p3v/FFMnrWvBmrlq/VLTYLz+145lXdoE9+8pP6F7/4xdfk5m7YtF4v9JehC0kEJEKhCJFIhCVLlrBnzx4uvPBCrFY773rXu8hms6a2/WtiutHbmaMIvP8D7+OHP/w+yWQaRdE4dGA/DofjRUfedff2mD2iW7duZePGjQCoioCswdTA4/jEEzRWllNa7ic4PcD0wAiiZKOsuhy3z05wdoZQcJpkXKS2th13QGZmZJip6SiCs4j9J+eYiZewZc8ggRo7WdnD7OAsolXCU+pHVjKIyTjRoEJxAC45dxGLGp1UOVUceghVSKEA05MzhCMpdLeLxpomkqk5BscFCrxWDnVOIYg1PHNknM7+WTTByqaNl1Bc6uW+p39PcY2fueEY6XAYj+zE6/JTVlXJlddcyuazL6Oqxs+2Zx6ByDjJiYeYGjqM3eqlvr6BVDbMxOQYiYiCv6CI4iovZDSmJ6YJhSIEigopLi0hFk0wOTMNokCB048i6oTDMSySm/LKegRd5cTAKFv7h9m1C1yFRVxx+TW0lFcSmlH4xe//l4m5OZTUSlx2P9bmfoqKUwwf6UXMuvB5C7n2quuY6h9lcLCL2ViGptZWdEmj90QX3f1hFl1VQfe+43izDmZm47Q2rWGoV6WpxUFZhY/hwZNsvvgSnC6JbVsPk01Hee8n38OP7/8WQwdCjHcOoqTir/q5eN14bH8LtuXJJ8ieRvpsX9TBtm3bXvV7NjY2vnYHqMvoWgZRtpNS0lhkB4nEFKtXr+bDH/4wIyMjPP30VlPa/bWYmqQj5nhjQo71LggiOgrJZBIdGcjCyyDKGqP/4Pl8myiK2Nzw1JN7GOsfYmGljTK/DskQPpdKYVsJ2ZTA8NQkgwMZyguL6WhcznQiSN/gURwjEhU1tbSW+NF0BbumEU8Ocs36MiprW4jFU+zuzPLUcyFO9k3TvLSDa9/ydg4fO863vvYlCguKEBA5OtDJxgs3okbmSM9oBDxw9rpmWmWZwQmBcLyAk6MZjvdqdA+q/Pu//wP6wD3Yqg6jSAp90cPsPTmOHSsfe8enec87b+HZ7U/xuS/cytHjJ8n0HGfH/Qc4dP/XWbWqgPJiGS2aJDw3g8Php7KqFF2IMzk2SjyhUlhYhtfnYmJ4nHA0TiAQoHlBK0omS29XF5qmUVJSkpPICkcZCY6hZjQCBV5sjjliyRgFcphLa+28Y3UpyVSWaPTXSKNOVjQ2svz9NTy3N8OR8a3sPAyZXgv//a3HOO/cc4ybjobC0c4uZqdm2XTOJuSAxKKNS5h1TGP3xyiNtdCy6nJ6e/op9KYoKbLQWF9LV+8hHn3iIFahlsjd9xLMzJD2KhQUufnnD74LZqu4+soLsK/I0ti6VK+uKGHL04+9YoA7A2yvwKpry9l/6FQPJxIJMzIy/Krfc3Bw8DU7vnQqAQU+NE3BKkokldj8EGgdQZAwuGEvNM391drz7P7nibICBvH25Zmu6+jq8wOgjSLD7t27iUZS9PR24fE56UkWEe4uxTPqYGZyCFnKkkpHSYbitFYU4ywqx5tRsUsKixtLULJZJkLDTPdmqCwro7G5jVg8yMTkEMf2T1BT08A5bSVsanITjcaZnOoiMPUDrl9ayRM/vppjR4d4eMco/ZOg4EITS6hb0ERZUQFP7NnDb+amAAmvw0WB2890dJZMkcb3H/4e6XiUTDCB01JKJqvhsVSwev1ZpGIC73znh9j66A/53D+uxXNxM8HB44Sn4wSqXBT43CSDEcaDEzh8Hpqq68kkQ4yMDRNJqlRW1+O0CIRDUwSjCSoKKygtLSIWDzE6NoKGTkVlLbIk0d8/yFwsTn1tFY1eP+HgDD1HT6BoEvX1jditFkKhKZKxaXTNQUGhD5kg0zMR/M45Llvk413rAsSTUfb+8mI6HwxQUVZNIpkhI3opKFvIF++4h94pEFSJN699A5+471NoqIhIhONRPnn5lRQ3rCLksXDPrx/A4bNQUGgnsCqOKmWJb5nEkvFTV1jFgk1X8Owzh7nj19/5sxfmGWB7BXbvfXcLLpfnlFjqjddexU1vveFVv+fnPve51yzHYLDEjZAun0lu5MrWrl17Sh/g683yZcHPOusskimF+sZaDh3eh8XQfxMseAqrc8WMmQlw+ghZivnt3hRunx+LtR5JjzHQe5zIzBxLW4qw+gP4MxpOUaOlqgpNkBibnKF/KElBQQG1FeUUFMcZGOyn88AwJcWVrOnws3GxjXAoysDwDLJVorIhQkGxhZM9hTz80ATb/x975x0eSXWl/V9VdVZLrVYr55zD5MwwsCQTbZKxMY7Lep3WcdfrxRnnsLbX+VuD8WLYxRibDAMME5icmRmNco6t0AqdU9X3R6vutMRgBq+9TjrPo2eGQSpVV9373hPe855uldR6jYG+fuzpmRi9ZmaPeTCm2jAZnNisChNuN4XZK5juOYaWvZ+tjjA3f6AUR/o0/f1DzPnmsGbasdvTGB0fYS4SJDuviPx0J95JNyNuD6oplaLiLKwmjeGBHjQU8vMKyc1MwTs3wcDQKBZTKnmFWSgGjcHBIQzYqSrOwZWdytjYGO4xD2ZrGsX5LmJRPz0dE0g2I1mFpeSmO+kfbKPXbUKKS2ysKSJuiODxzTPlnibVmkGmyYEdlVBoiqnhkwSHz/ChDQ4CXh++gIx55D944uvPIKkmcsqrSc2p5WuP/Ii0jDr27NrHQ4cfRnLJzBwcRD2cQmZaNTW5q3Bl2Nm4Zgvf+sGX/3B74U+9kP/SzO/3Lnr4t99++58Nn0efgrR0Zuju3bspKCjAarUyNDREXV2dkKrRQTB52vz/tW5YclEhFotRU1MDLMzsNEqUFZdQXlKMDMQX2n/iWgzFIHG2zUJvdx+eqRkKCgvRDDKqphGM20hJr8JsK2VKM7N/3MERj0I8GsVilBgZ7MA9PkVLWRZrHS4iMbBqMg1FxYQiESZnZzh9qp80ZwFlxYU0Z2TR39/LUPcZpt2ZFGTn8P53VvOOySlGxzzEVpjJyneR4chlxuNn78lhhj2ZjHgk7n5vEdGRY8zPRylw5JDldOHxTHG2Y5ZAXKWoogCTZGFkZIRQJEC+M5v87HwOto/hMMxQVZmOxWhgzD3MwHQAxWilorwYjRh9fT34vFEyMgpxOh3MeacY758gxW6lqNiJrMLAQB9T0/NkZWWRmmIn4Pcx7p7EaHZQWJSHyWjh+V39rN26jp1PH6Zh/Z1c9smvIilRiAY4tPtxHnnoW1hTJWR1ErMpxoq6MmKxAB7vFFMhL0aTnXxHJqbYDH3Tsxw+cZo1K0v596/8KwfDTvpGNPwDHtLTM/j4ez7Hj773LU727eTyv3sLPcOneNs7b/+DrqllYPsrsoqKigRLPQmgVFXl17/+lUCqN7zhSgB+9KOfaPv27aOpqYkrr7xSTHj/c5iDoPexQiLU1WQZDZkYIBsgFI1gMhghbiQ7I5OOaCeXXnYFY+5JFCT+6/6fc8fbbuMnP/g+v7j/v9izazcGg4lIOIoiK0zPBYhITuyZabi1NA5NZrFvPJDox9U05qZGmRxppSDXyeZ0K0gGIhEvJUUuTIrM4PAEw/3TmK12XFnZtKwpoK+vi8n+Tvz2GXJyM7lxWzrh4CR9Q1MERuxYrQ5WN+bjGR+lraOTiGYk25lOZWYqQ2PjzEyHsKanYHUW88yedrZuq+BEj8xzu4MY8zVSMmW08QAr8tPZtrkYvxIlxyBRUZBLXIoSivgZGxkmEjWQk5lFSUkR09PTuCdGCYc1SoqqMRhijI8NEw5rpGWUIplSeOSxVqpa6jk9n8Z93z5DPOrkmeMP8/UH7kfJg1SLg8HWcd523dv5+j//PyRjggYEUZCCEJvl0//499iVOeKWMAYpgtcf5+Wwwv/7yRmCc0Y2bbiIQLyd9939eb7wpc/S3d5BJBZh3/6DbFi7Gqs1xPv+8R/+oKfpclX0r8je+ta3aoFAiFhURTFITE1NEQoFOHbs2AUvmocffkR78cUXicfj3HbbbRQWFi7MaEhIk4dCoUVqsOcbdCLLMv/wD//AL37xC4LBILFY7DWrokMjw2K48sDAAPn5+YukiPS/x+Nxfvvb37JhwwbKy8uJRjQUg8TI8Bh/d9klPPvUXn728+8Tj4cWVXy/+tWv8vnPf5709HTuvvtuCgoKGBsbY/v250XOUVUT6sc+n29hHoRCZlYeBkVDlmKYJQjMepga7cGZ6mflijzqi2RshjCGaAwFmPbMMeGZA8VEQVExjnQ77rFxxkfGSbGlkVeYh8kSJxLy43FPMTcdxWBNpbyuAk0L4x728ezuIV7ohZJLqjl5uBN8CoYUO6nFCimSndmROeySjVn3LLmFGShanPDsJJtWFlJQrLCyLIN0qw9z3IesxonFjUwFwhw74yYtM5ee4Vmysqtp7ZvkbF+M7bv2UFZQwsbLrqdLPU5OQSaDB7tJidhRoxGynSVo0QiS3Yg/GEILRMnJz2PLxRv4zKc+gctZxj995sP8fN/PKM/Kp2N3Dx9670f5j3//dmJItKxQUFDKlVdcx3Pbd4IcJL/AxXXX3kxaagYPPHA/h4/u/oMC27LH9ldkiRxbDMWgoWkJ9VOTyXLBP//ww49oJpOJH//4h+ddZJ/5zOe07u5utm7dylVXXUUgEHjNUXkXYksVW3XPUdM0rFYrjz76KNnZ2axbtw6AN7/5zaSnp/PBD37wlWIL02Htnp/Dgw/+km9841v09PSxdetWnn76ST71qU8t+t5YLEbAH6G/v58f/vCHhCN+NA0GBwf45je/SX9/L1YrhEMqyCZmQ0FmgmFi9ixijnq6prNom9DwhTxoqp/pqXHkeBoOg4FL1uRisZqIBybJSJVxNZQy6Zmnc6AbVDNFBfkUV2YxZRticmaWtraXyc7KIys/lbe9uYg3eKbw+weJXZ1GaWk5Nlcag8PT7Hx5ml/u7yNmTCc3u5DZmRA5mdn4TGZ+1T5KSsSIo32euZ4AdmsmvtkR4iGN8iwb9XWlDB6cY3jewujuHrIzcyisyOBDP/w47V3tjLX3kp1SwFz3DNnWAsxOC7de/0a+9M1vsO3i2/j8F/6JnTse55knn2N0aJR77r2Xn+z+KfVrVnL24aPYJAdehx+rZGTvrp187zv/wTve+W5OnDjBjCdAT28H1VV17HrpcT74offy7DM7cLvdyPIf3rlaBra/YHvkkUe0p5/aQV/vMJ/4+L8yP6uCZEZVA8gKqFoILX7hDei3JElKJdtvf/tbzWg0cvfdXzjv/7/nnp9r27dvp76+nmuvvRa73Q5cWK5Oz/EdOHCA1atXE4vFOHv2LKdOneKGG24gFApxzTXX4PP5qKmp4eabb37Vi37yk5/UfPNQUVHJ7Ow8p06dIhZTMRgSntvSWaoGg4EPfPB9fOELXyAc8S/cM5SUlPCDH/wHAPFYDMWQ6NQwGs10dnfxjW98g/7+fuZjQYySjCKb0SQLGjFUk4qclclxTxpPnZ7AYnRhsUhIaoCJIR+pRisXbygm1WEnHpwiLdWCIz2XYCTM2NgoowNQWFxKUX4Nc4Fh3AMeunsGqbKmYzAYsZsVJNmEMSJR5MhnxDBOqEJFc8exD6Xxzds+zz9+8IMAbN/+LDff+g7sBWYCZgPPHJwmHokRMkcxb7DhzEnh5KGzZI9FuemyW3m09b8pr2phqGuUwdF2covymfVG+OEPfkZzYy7/dMMbmLEZmSjwUn9jE7O7g6RPmfDumOYrn/wed939L9zxlrfy7CPP09Mxzqf+7TN87evfYtw9zsqW9fT39/LW2+7kwOHtfO6zXyDDmYfFKnPNtVf9wffGcij6F2gPPvig9vTTT6NpGg888IDY6P/vR89o4+4hbHaFnp4Odu7cSSyi0d13VHrk4e0aUpSbbr72/6QysGnTFu3+++/H7/e/ZiiqaRrPvfA8lZWVSJLE4OAg2dnZGAwGPve5z13w/T722BPa888e4H9+9QsMxjiONBfuiTGuueYa7r77C2Lor6IoSSD3GvnEBeJxLB5b8IgT368J2SR1gdYi03qmg3t//jM6O9uxWEx4vV4czgy8c/N4vXMEAiGycrIJhQLYrTaMspEUm5Ge7jNEQnOkGCJsXJnL6lozadIsSijGiyenmNQqefiZdszWVHJyyphKc2MvtzFychJtKsK733oHP/yPn4CWuF0VFU3VGOwdpLKqHBkjLRet4NTMGQrLSxk93IdLtvPJT36On/z4h4RDcbzzIQLhWSxGJ2azAZ9/npbmNchmlYHubuZNc5S9oY4TT+5FmjSR6yilMC+beb8PWTZRVJTHwUP7mJ2ZXHg+CRHRtjPdXHTRVmZmZyguKuafP3EXH/3YhzBbZCrKGhkZHWBqeuQPviaXge0v0N7whjdozzzzzAUthg994F81k1lm797dpNjNtLQ08Z3vfO+PDm5f/epXNafTSWN9E2lpabz88gkxhT4xZUomGk20/AQCAfbu3UtWVhbf/Pa3fu97e/CBR7S9e/fy45/8EE2LvOI63/nO97QHH3yQ4eFEPs9sNvPlL9/NbbfdhtlsFoTl5AlZute51Nv7XaaqMSRJQUJi86Yr6O1ro6Awi02bNtHXO4LZYiQeD6NpCvFojImpSVQ1hjMjE3tKCjIaBiWORIywFmdm0E/YKNEd7sE/N0VgKEJt7QbedPXV/PJ/HmLGPUWKWcGSrnD7O97OnXf8A6XFRZzuOsSHf/Yx5uYiHH/qDJWpJXS1nU24pbIEYYgpMSSDQcC0pCUk67Zv38Xt738T2dvymWv1EOiJIBvM1FdV8dyzT2JOS/Q4K5pMZfkqpjxDrF69io9+9BN89WtfZGZmhunp6cR83Thc/YYbaG1t46KLNrN7zw46u1qln//859q73vWu5ZaqZXt99oUvfkUbHxvgxz/+6Z8NJeWpp57S/H7/H2Wy+Cf/5S7NZrPxjW98A39g7nVd/53vfLf2+OOPC6C98847ueGGG7jkkm2oqoainO9yyd6evOjfVFVmfs7HG668iYNHXuJnP/s+73nPe5IGMahomoSkSfzXL3/Jjh3bmZmbTQx6jqoYZCPRWBi3ZwZV1ci02clxOvGqAUIS2I1mlECUmVk/0yEvQyMTRGdVtt2wFY9zjEn/JK1Pt2ELWynOysM9NcFV11zF5798NyXFpZjkhdvQVJASQ2PiBiMPPfs0j/b8kuPbj9K3qwsX2VjTbfQNd6FgQNKgvbWV73//ezz6+ItIkkJVZT27XtpOeVkxwWCYaMzH5OTkogdWXFShKYqRWCzCpZdewi/+654/6ppcBrZl+6syl8ulTU9P/8E2zX/8xw+0e+65h+HhYUwmA36/nw984AN85CMfITs7G2ChRU1FkjTBJQQYGXbz7W/+mF89/ACPP/kQq1atSrpyQi0YYsTVOIpsJhyKs379JjweD9/61te55dYb2PPs8/z0gZ8zF/BhwUg8JoEiEwoHcE9OkmI2YbVacTicBINBFEXBZk9MVJuenMIfjjA1Polv3s+2S69k4+ZtTAxN8syzjzPiGcCRmkYoMsN4hpvmizbS+tvDlFiLObjvOBVljWxYuQFPeIhDR/agqCY0WSJODGIqBtnE448/xm1veTuuzDS+973vcOONr54D/Y//+IHm8Xj4/Oc/+0c/aJeBbdmW7fe0T37yU9ojjzzC5MQ0DocDRVH4/Bc+zTve8Q6i0TinT7Xyg+//jAcevI+u7lMUFhYiy+fydCAn+i41FqaSqcSjKv/yL//KF77wBeypKWIiFSTmN0ioxKMwMzvPscP7eeKpp5h0u4lpMSJqGBmZiE/D5/MTJkBmRg4pVguaJKMaZOLRGPGQn3AoysT0LEq9wokXD5Mas7Jt3fXkFeXxb5/+MN75IO+7818YGevmznfdwac+/W+JaViAGo9zxzvezoEjx/HPzvPud72Pr33jC2hJ4hB/alsGtmVbtj+CvfGNN2o7X9wNmhEklSuu+Ds+/Zl/paGhCUWRkaTz5+1isdjCLFTlgvN6yXQZ3X7961/z05/+lFS7E6QYiiIRiahEwjE8MxPE1TDe+SBpaWl0d/fiTM/kQx/6EG+68XqKioq4+wvfYMYT4IH//hm7du2gpraK+++/ny996UsEg0HGxs4l/C/Zdrlms9l4ekgfngAAgABJREFU6unHloFt2Zbtr93ectsdWlZWLr/4xb3MzSfC41/84n7tK1/+Gn6/H3/Ai9Vq5T3veQ8f/OAHycrK4vWqSC0FP71rQwdGCRl9jvLfv+cDyJKBZ7Y/SkZGGnv27Cc1NSXx8wtzc3p6e/npT/6Tl17az7ve+Q/c9elPYLEmxjUODw+eF7juvfde7d3vfvefDajBMrAt27L90eyd73ivVlVZx+c+fxex+Gtri33wg/+kPfnkk4TDYcLhMHa7nQ9/+MN89KMfBRCgl1ytjcfjYrQi/A7uoAZlpY289a2386uH76ezq3XhWvEl098TXSW1NY3Mzc0RCgeYmfnD5Sz/z0xXU13+Wv5a/vrDf1VW1GoPPfSQ9r+5xmOPPq3dcP1NWn5esVZUVKK5XFnaZZddob300j5Nt2g0qp3PYrGYpmlxTVU1LTUlV7v+2rdq9XUtmqbFNU2La/G4psViqqZpmvbUU89o6Y5MLS3VpeVkF2s3XH+zVllZ/b+69z/V15/8Bpa/lr+Wv37/r+9853vaihWrtMzMbK2iokqrq2vQ7rrrM9qZM2c1TdO0eFzT4vG4dra1U6ut2qBluvK0973vA+L/DQ2Oafl5xVpKSqr21a9+VUu+9jVXv1H7U3++3/drORRdtmX7K7Vbbnmztmf3XgwGA1VVtZSXNHP/Az9l2yWbSXPY2fvSfnJycjh1+vhfXqj5GrbcK7psy/ZXag8/vHgw0te/8mPNZJaJxoI88siFda78pdofaJLHsi3bsv052+c+e7dmNJppaGhg165df9WgBsvAtmzL9jdhX/7yl9EkLyaT8U99K/8ntpxjW7Zl+xsxqzVFCwZ//5F2f0m2DGzLtmzL9ldny6Hosi3bsv3V2bLHtmzLtmx/VbbsrS3bsi3bX5Utg9qyLduy/VXZMqgt27It21+VLYPasi3bsv1V2TKoLduyLdtflS2D2rIt27L9VdkyqC3bsi3bX5Utq3f8L+3b3/62dvbsWY4dO8bVV1+Nx+Ph2muvBcBsNhMKhejv7+e5554jFAoxMzNDNBrl8ssvZ3Jykq1bt/Ge9/xxZicu27L9Ldoy+fZ12D//8z9rnZ2dzM7OkpmZiSRJ5Ofnk56eTigUYm5ujlOnTuFwOOjv78dkMpGfn09lZSVGo5FwOIymaZSVlTE5OYkkSZjNVux2O7IsMzIyQnt7OyUlJaxYsYL3ve+9y2C3bMv2Om0Z1M5jv/3tb7UXX3yR1tZWbDYbqampOBwO7HY76enpzMzMcPz4cSYnJ+np6cNsNlNbW0ttbS1ZWVnE43FCoRBWq5Xy8nKam5spKSnBaDQSi8WIx+PE43HMZjOyLKOqKhMTE4yNjTE4OIjBYMDj8eD3+zl4cD8Wi4Wenh7sdjtvfvOb8fl8NDQ0cNNNNy2D3rIt2xL7mwe1H/3oR9qBAweYnJzEaDSSnp6Ow+EQsx8nJiY4evQoHo+HkZERjEYj69evp66ujrS0NMLhKFNTU6SkpNDY2MjKlSvJzc1FlmUkSSISiQBgNBqJRqMYjUYkSSIej6NpGgaDAYPBQDgc5sSJEzz77LOcPn0ao9FIQUEBJSVFpKWlATAxMcFb3vIWpqenmZiYYHJyklAoRDgcpr29nZycHBoaGnj/+9+/DHbL9jdrf1Og9qUvfUk7e/Ys4+PjWK1WTCYTgUCAsrIy1qxZQ3FxMTt37uTee+8lEongcrmorq6mpqYGu93O5OQk4+PjZGZm0tzczIoVKygrqxDXicVirwpeiqJgMBgwmUz4fD6OHj3Ko48+SkdHB7FYjLy8PJqamnC5XOjvxOv14vF4sNlslJSUUF1djaZpHDt2jJGREZxOJ7FYhBUrVlBeXo6maXg8HkKhEIODgzzyyCPk5eXR2trKrbfeislk4q677loGvGX7q7a/SlC76667tGg0yt69e7HZbGRnZ2M2m0UI6fP5aG9vp6enh7Vr13Ly5Ensdjt5eXnU1dWRkpJCT08PiqJQXFzMqlWrmJ+fp7+/n8zMTGw2G7m5ueTm5uJ0upAkiWg0KuY1alpiLJnNZiMcDnPmzBl27drF9u3bRU6tqqoKl8sFJMahBYNBfD4fmqbhdDppamqiubkZi8UCIMJW/dqSJGGxWBaG2kbo6enhoYce4rHHHqOwsBCDwUBtbS15eXkCkFetWsXMzAwDAwPIsoyiKIyOjuJwONi2bdtyOLtsfxX2Fw9q9913n/bCCy8wPDxMeno6VqsVRVGoqKjAYDDgdrs5e/Ysra2tTE5OUlBQQH5+PlVVVZSWlmK1WtE0jVAohCzL+Hw+3G43N9xwA36/n3A4itlsxu/3U1ZWRmlpKbm5uUQiEebm5mhra8XtduP1erFYLNTW1rJjxw727NmD3+8nNzeXxsZG0tLSMBgSxeZAIIDf70dVVVJTHdTX19Pc3IzL5RLApU/2NhgMRCIRjEbjonDV7/dz/PhxOjra2LdvH6FQiLVr1woPVNM0vF4vBoOJyspK0tPT6e/vp7e3l5ycHAoLC3E6nWRkpOPz+eju7hYDdE+ePMnU1BSNjY0UFhYSCAT4yEc+sgx4y/YXYX9RoPalL31JO3HiBF6vV+S/xsbGaGhoIC0tjcnJSU6ePElPTw/z8/MUFBRQXl5OdXU1OTk5WK1WAKLRKKFQiGg0isFgwGKx0NzcTFVVFampqZhMJuE9jY25mZiYIBKJIEkSqqqiKAoDAwO0t7djNCp0dHTg9/spKiqitLQUm83G3Nyc+D5ZlsnIyMDtdnPjjTeyefNmUlNTicVihMNR4XnBuYG2siwLb2p6epr+/n527NjBvn37SEtLo6SkhPz8fCwWE6qqEgqFxJ/Nzc2Ul5dTVlaGxWLD5/OJ+zaZTCiKQjwex+/3MzvrYXBwkO7ubqxWK7IsMzExwd69ezEajTidTmpra4nH43i9XlRVpaioiO7ubkpLS5fD2WX7s7M/S1C75557tOPHj9PX14fP58PhcJCRkUFqaio5OTmEw2E6Ojpob29HVVXOnj1LUVERVVVV1NXVkZOTg8lkIhqNAjKhUIhgMIiiKGRnZ9PS0kJOTo4oBuhUCx1MIBHumUwmLBYTsViMqakpdu7cyb59++ju7qa4uJjKykqcTocAiXA4TDQaJz8/n6ysLLKysigqKiErK4tYLLYAkmP09/czOTlJNBqlurqavLw8srOzxT13dnayY8cO2tvbiUajpKamUlBQQFpamgDWYDBIMBgUoFNWVkZ2djaSJBGLxUQeT1EUIpGI+G9ZljEYDCLfd+rUSTo7O3niiSfIzs4mIyMDl8tFamoq4XAYVVXx+XzEYjEKCgpYu3YtDoeDubk5pqam6OzsZm5uDpvNRjAYZHh4mKysLLZt24bf7+ctb3nzMugt2/+p/UlB7Z577tH0TX78+HGysrIwGAykpqZSXFyM2WwWuaxTp04xPj6OwWCgrKyMsrIyiouLRb5MVVVisRizs7NEo1FSUlLIzc2luLiUiooKQbVIzkslQC/hHZnNZkwmE8FgkIGBAXbs2MGRI0eYnp4kNTWVuro6cnNzAZBlmUgkQjAYBCAnJ4eSkhJKS8tJSUlhcHCQyclJFEUhEAhgMBgIBoOEw2EsFgv5+fnU1taSkpJCf38/jz/+OAcOHMBgMGA0GqmqqsJmswlANxqNzMzMCN5bTU0N1dXVWK1WYrEYgPhsOkVEURTxp9FoxGKxMDw8zKlTpzh06BAnT54kLy+PwsIEAOs/Nzc3x/z8PGazmfXr19PUlDgAgsEgsiwTDoc5fvw4siwzODjI/PwsBoOBiooKcnJyUBSFmZkZRkdH2bt3L7Ozs/j9fubm5njb295GIBAgJSWFj3/848tgt2x/FPs/BbW7775b27FjBxaLhVgsRjSaCL303FYwGGRwcJDh4WHm5+cxGo24XC4aGhooKkpQG1RVRdM0otEokUiEaDSOoijU1dVRV1eHy+US11cUhWg0iqIooqKoqupCgj0BOH19PRw+fJiDBw8yNTVFZmYmVVVV2O12UlJSiERihMNhAoEAPp+P3NxcKioqqKyspKioKAGmURVIhLUGoyx+n8ViQdMSYDM8PExvby+//vWvSUtL4+zZs1gsFurrGykuLsZoNLJjxw4KCgp44xvfyNq1a1FVlampKQYHB7FarQQCAYxGo/CoFEUBEJ8tGk3k/wwGA6FQiPb2do4fP87BgwcZHR2lrKyM2tpazGYzRqORSCTCzMwMfr+fgoICGhsbqampISMjQ3h70UhcFEAkSRI/pygKSCo2W+JZj46O8uyzz/Lss8+iqiqVlZUUFBTgcDiRJInu7m4+8pGP4Ha76evro62tjYyMDCwWC/39/XR0dLB582Y+97nPLIPdsv2v7I8Cag899JD2/PPP09raitVqJTU1lZSUFNLT07FYLHi9XkpLS7nooos4fvw4Tz31FH6/H4fDQUFBATk5OcRiMcbGxgCZrKwsrFYrkiThdDopLy+nsLCQjIwMDAaD8L4g4UXFYjEMBgOapiHLMlarlfn5eXp6eti/fz/PPvss4XAYl8tFVVUF+fn5mEwmwuEwsiwTDAYJhULY7XaqqmqoqKjA5XJhs9mABDBGIhEMBgNqHAwGA9FYWCTz9VBsenqSXbt28fLLL4tkf3FxMTabjXg8jiRJBAIh5ufnycjIoK6uTlBCvF4v4XDimg6Hg+LiYjIzM8nIyCASiQieWjgcJB6Pi5zfk08+SVdXFzabbYEMnAOAxWLB7/fj8XhEKLllyxZKS0vF79Q9PU3T0DQNk8kEID5rPB4nJSWFUChEb28vBw8e5PTpl/F4PGRmZlJZWYnZbBZFjqmpKYLBMLW1tWzevJne3l7GxsaYmpoiHo9TWloqwmav18vExASBQID5+XkkSeLYsWOEw0FWrFjBiy++yJ133rlcoV2217T/Nah97nOf044dO4bX6yUjIwOv10t6ejqlpaUiLzM8PMzZs2cZHR1FVVVcLhfFxcVUVFSQkZGJwWBgcnKS3bt3U19fzx133EFzczN2u51oNIrP5xN5KFVVKSwsFCCjeyd6ZVCvYJ49e5YdO3Zw9OhhfD4fOTk51NTUkJmZicmUSK4nigFhIpEIspwAz1WrVlFZWSmKBUtpFDpo6r/PbDYTiYRoa2ujvb2dEydOMDY2RmpqygLwZgqPKhwOCzKuzWajpaWFsrJzobHuXcbjcZF7GxkZEXQTvQo7Pj7O4OAgJpOJl18+weTkJCUlJVRUVBAOhxkbG8PlcmG32/F4ZmltbaWlpYU3v/nNVFVVoSgKfr+feDwufp+eS4QFkI5GMZlMSJImQOy5557j8OHDxONx6uvryc/PF4eH3hUhyzI2m41rrrmG0tJSFCXh2cXjcfG9yX8Gg0Hm5uaYnJwkEAjQ2dlJPB6npaWFZ599lrNnzwp6SigUEgejnhM8ffplLr74Yj760Y8ug92yAa8D1J544gntkUceEfkRnTCampqK1WolIyOD6elp3G437e3tTE5OMj8/T0tLCw6Hg6amJlJSUpifn8ftdiPLMvX19dTVNVBbW4vNZhOLvL29nVOnTjE6Oko0Gqa6upotW7ZQVFQk+GCxWIxQKITbPcno6ChPPPEER44cEXmnxsZGsrOzURRp0c+43W4kSaK2tpb6+npKiitISUkhFouJsErf4KqqIska8Xgck8kkqBIjIyMcOXKEZ555hr6+HgoKCigsLKSwsBCj8VyoGw6HmZ2dx2q1Ul9fT2lpKcXFxSLUNhqNxOOJ79UBTQdbs9kMILy/4eFhfvOb3/Dcc8+RmppKU1MTGRkZmEwJQu/c3Bw+n4+ysjKR4ysrK8NqTRGVy+7ubkZHR5mfT9zT7OwsmzZtori4WOQYbTYbgUCA1tZWnn76aQ4f3k9+fj6FhYWkpaXhcDiIRCKoqsrk5DShUITq6mrWrVtHSUkJFouFYDC4iIqipwz0w0FRFOFNK4qC2Wymv7+fw4cP8+KLLxIIBKioqMDpdOJ2uwkGg2zcuJEtW7YwOTnJ0NAQBoOBqakpJifdzMzMiEPOZDLR399PLBajrq6OzMxMbr/99mXA+xuy3wlqt956q1ZQUMDmzZv57W9/i9lspry8HEi07OjJ+9nZWWKxGKWlpYL5bjQa8Xq9TE5Ok5KSQnZ2NuvXr6e5uVlU+VRVRVVVDAbDIl6WnmuLRqNYLCZSUlLweDzs3r2bJ554ApvNRiwW49ixY2RmZrJu3TpycnIYHx9nfn4eh8MhKoR69XDjxo2sXLlSVE91XpqmJTww3dswGo0iYa+qKqOjw5w4cYL9+/fT1dWF2WymqKiIvLw8scElScLv94trZmZmsnLlSioqqnA4HIRCITRNIxwOizBOp2vo+Sr9dwP4fD6OHz/O9u3baW9vx+VyCS8TEmCrHy6pqakUFRWxadMm8dz0e5mcnCQYDDI/P4/JZMJut1NeXk5RURF2ux1JkjCZDHR0dPBf//VfhMNhJiYmCIfDVFVVkZubi8ViIRAIIMsybrebSCRCZWUlW7dupbq6mnA4QY/RgUrPvamqKtaRDnD6oaB75ocPH2bHjh0EAgFcLheFhYVEo1EGBgZYu3YtF110EeXl5fj9fgDxjnT6S+L+E+tjYmKC6elpBgYGCIfDHD16lJGREQoK8li/fj2jo6NMT0+zc+dOLBYLV155JVlZWfzDP/zDMuD9ldmrgtqHPvQhTVEUwXp/7rnn6OjoEKd8dXW14GWlpaUxOzvL2NgYBoOByspKLrvsMgoKCjAazYsIpTqAAQJM9HBEN33Dd3d3c/z4UQ4dOoTb7SYlJUVUPGVZxmQyEYlEeO6551i5ciVlZWXU1dVRUVGB1WoVIBEIBJibm6Onp0fQO0pKShYS2Q7hDU1MTHD69Gn27NlDR0cHExMT1NTUiHyWHqrpRY5wOIzNZqepqYnq6mqysrISXokqnatGKoiCRXK3gV6VDIVCDA8Pi2rr5OQkVVVVFBcX43A4BAD6fD78fj/p6ek0Nzcv0EmcoiKpg6WqqiIXFovFmJ+fZ3R0VFSF8/PzURSFRx99lKNHjwIqqamprFixAovFwvT0NJqm0djYSH19PdFonIMHD9LX18e6detobGwkMzNT5Dh1INP/1D8fsOD5WVBVlUAgwMGDB9m5cyezs7NYrVZKSkqQJIWhoSGys7O5/vrrKS8vF9fVQ1bgFdQU/fPpfD79d+tetsViwePx8PTTT/LYY4+RlpZGQUEBWVlZDA4O8sQTT/DNb36Tjo4uQqEQWVkuhoeHicViVFVV8alPfWoZ7P5C7byg9tOf/lR773vfK1199bWaLMPg4CDhcJi8vDxWrVolvCCn00lNTZ2gO1gsFsLhsEiCJ7cN6fkbHcR0D81kMhEKhRgdHWXfvn3s2LGD4eFhHA7Houvqm1eSJGZnZ0XRQAed0dFRPB4PGRkZ2Gw2ZmZmmJycxG63YbVaqaioIDs7e6Eimdh47e3t/Pd//zd79uwhHE6EuZWVlWLTJnJnCY/R7/eTkZFBZmYmLS0tZGVliRBR58Dp3qXurSSTdXUw93imOHjwIPv376enpweHw0FlZeVCqJzYrNFolEAgQCAQIjsrl7q6OhobGwXInfMyNQxGWYR3cI68q3ceSJKG2+3m4MGDPPXUU8iyLJrlE4eDQQB1b28vt912m9jcmZmZ5ObmkpmZSUpKCmlpaQJc3W43IyMjTE66MRqNZGRkUFFRQVFREZqm4ff7OXLkCC+//DIDAwNEIhHKyspQlAQ9BeD666+nubkZo9FIMBhMgL1sFF67DlD6etKIA4h1lPjMqjjg9NTFCy+8wNDQEGazmZycHHHYRCIRJicncbsnSU9PR1EUKivLKSxM5HfNZjNzc3P09vbS39+P3W5HURT6+vqYmJhg9erV2Gw2SktLufbaq5dB78/Ufmf4ed11N2hf/OLn6ejooLOzUxQBuru7aW1NtAc1NjZzyy23sGnTJux2O6qqCtKmnp/SAUz3JoaHh9m1axe7du1icHCQoqIiwZDXk/56DiwYTFT3otEoK1asoK6ujqKiIrHw9U0cCoUwmUxis3s8HiYmJujr68Fms5GZmclLL73Erl27Fki1FpEHS4SZoxgMBoqLi1mxYgVut3tBBsjEZZddJiqwetisJ6p1jpyeCzsHJhLBYJBTp06xZ88eDhw4gKIo5OZmU11djdlsXjgEomiaJlj/RUVFrFu3jry8PEFN0T1d/bMt5aEBInzVw8S9e/dy7NgxOjoS1In6+noyMzOJRhO/T2/zMpksNDU1sXLlSpxOJzMzM8iyTCAQYGZmhqmpKeFVzs7OMj09LQ6cgoICnE4HkPCGt2/fzkMPPURGRgbRaJSSkhJSU1Pp7+9HURSuvPJK1q3bIMJQ/Z0Bi1rDlnLtkg+HcDgscqCyLNPb282uXbs4efIk4XCYoqKihQjBKIjDQ0NDlJSUcPnll1NZWS2up6c6Zmdn8Xg89Pf3MzAwwKlTpwSA1dZWk5+fv5C/deP3+wUPsa+vj/b2djZs2EA0GqWpqYl//ud/Xga7P7H9TlC78873arIsk5eXR2NjoyCxDg8PMzo6itfrpaOjg+npaSYnJ+nv78dqtbJhwwa2bdtGc3MzMzMzHD16lF27dtHT04PRaCQ/P1+QR/VNpiiKqITpjeR1dXWUl5eLliJ9IQMiZ5MMbDqJNhKJMDAwwMGDBzl58jizs7M4nU6KiopwOp3Cs1FVlbExN5dddplgzTudTuE56VVOSOS55ubm8Hq9gvvmcrnIz88Xihwvv/wyJ0+e5MUXX2RgYIDi4mKKihIekd1uX/DojEJQMj09nYqKCuFtxuMJT0S/N/256F6uvsH18E5Psvf29nLkyBEOHDjAwMAAFRUVgjqiPzd986amptLQ0EBLSwt5eXkLXL9zrVr659VBQVUTnRUzMzO43W7C4TAmkwmr1cqZM2d49NFH8Xq9ZGZmUlhYSHZ2NidPnqS2tpbc3Fwuu+wyTCYTExMTC2RdnzgM7HY7tTX1FBQU4PP5iKvnRAF0mol+eOjcwslJN3v27OHll19meHiY4uJSUcDQn09/fz8Wi4UtW7aIglEgEFjEVdRTDrp3rfPvjEYjiqKIgoeqxujr6+OBBx5gfHwclyshYGC1WikrK2NmZo6bb76ZoaEhpqam6O3tFeHw0NAQTqeTxsZGNE1bVjj+P7LfCWof+9gntA9/+MN4vV7OnDlDV1eXSD4XFRWxefNmsrKycDgcjI6OilAjOzubqakpWltbGR8fBaCuro6srCxSU1MxGAx4vV7m5uYwGEzk5uZSX19PfX09drtd8K4AEWboeTZ94wMLJ34ct9vNkSNH2L17N729vVgsFurq6iguLgZYdMrPzc0RiUTIysqivLyc9es34na7BZUgLS2NtLQ04vE4IyMjhMNhMjMzyc/Pp6KiApvNJnI+k5OTPPDA/Tz++OMYDAZaWlpEdVO/dz0cD4VCFBYWUlRUwsqVKxd5pMmJdR2w9DwVnPNYbDYbkUiEjo4OXnjhBXp6eggGgzgcDqqqqoSih57vS2xSMwUFBWzbto2MjAzxbJMT+8kmy/KiEFpVY+LwGR4e5vjx4+zcuZNQKER+fj6lpaXinvXq8hvf+EZkWWZgYICJiQkURaGkpISioiJyc/NJTU0VYDI26ubkyZMMDQ/gcDhwuVw4nY6F783F7/fT1tbGjh076O3tRVVVqqursdvtC2vAwuzsLHNzc9TX19PU1ERdXZ3IaeogmUyX0b1bADUOGvFFQGoyJTy49vZ2Dhw4QGdnJ6qqUl5eLgosevW6rq6Bs2fPYjQaCQQCWK1W1q5di91uJyMjg/n5eQ4ePIjH48HlcmE2m+nq6mJ6epqWlhb6+3vZtm0bb3zjG5cB7w9kvxPUvv/9H2rj4+NMTk6SkZFBdnY2a9asIS8vD5/PR2dnJ62trQwODpKWlkZFRQX19YmTF2BmZoaeni6RU1GURFL4yJEjrF69mltvvZWGhiYsFgvRaFR4FPqGS+SpEven9zEGg0FaW1sFU95gMFBUVLSIoJtM+QiHozgcDsrLyykvLxeJ8uTKazgcFnkvWZaJx+NMTEzgdruZnfWQkpKyEOr08pvf/IZQKITFYhEkYJ1GYDAYqK+vZ8uWLQwMDNDd3Y3P5+Pyyy+noKAAu91OLKYuCmF17yg5tNST44kTHwYGBnjyySc5duwYiqKQl5dHXl4eNptNhL16i1hqaiqNjY2sWLGC1NRUNE0ShRlgUa5TB9Lkw0L3MiRJwu12s3v3Tnbt2iWKDLqUkQ7ss7PzzM3N4XQ6ufjii6mtrUWSJGZmZhgfH6e3txePx4PFYlko4JhFlRVksrNySU9Pp7ikkPT0dCRJo6+vj2effZY9e/bgcDjIysrC6XTi9Xqx2+1YrVbm5uYA2LJlK42NjZjNZgFkgMjb6s9Wz8vph6O+HvXnYTKZROSxY8fzzM3NIUkSRUVFWK1WwbWz2+2sWLGCqqqqBS6jtui56Z0qMzMzeL1e+vv7cbvdxONxSkpKyMzMFFLwg4ODRKNhRkZGRJtcZ2cnFRUVPPTQQ8sg93va7wS1xx57QisvLxf6+iMjI3R3d3Py5Ekhc93Y2ChUMkZGRjhz5gw9PT1MTExQWVlJVVUVZWVlIlnb09PD4OAgExMTgnagFyLS0tK45ZZbWLFiBTabDaPRyPT0JMePHxdemJ6Q1r0OnZKhdwOYTCaKi4tFb6h+78nhXDJjXu//1IHOYrEI8uvhw4fp7e3m2LFjYkHqKh66IGQwGBYbPRAIkJmZSXV1tWiW1xPZPp9vgbvnY2ZmhqysLAoKCrBYLOI+9BBodHSU/fv388QTT5CamkJOTo4ARZ0jph8AFouNpqYm6uvrcTgcwjvUgQnOH6ong7r+eWZmZnjppZc4fvw4U1NTCxXDPNLT04XX4/f7RW/ohg0bWLVqzYICcHhR7k//ffqfOuF5enoSj8fD2NjYAggYMZlM9PT08Pzz2wFEuJ6Xl0dXVxfFxcVcdNFF1NbWEgwG6evrw+PxMD09TWZm9oIaiQWHw7HokFpKlNY/s35ferX3+PHjtLa20tOT4By6XE4hvR4IhHA4HGzevFkIcerPQo8AkvdQ8hpLLpTpeVar1crExDhud8JDbW9vZ2xsjIyMDEpKSrDb7ZSUlIiQ/b3vXZ5T8XrtNcm3x4+f1KxWq3iJsVhM5GoCgQDj4+McPXqUwcFBIpEIdXV1rFq1irq6OrFB29ra6OrqIhwOk52dTWlpKTU1NeTm5hIKhZiYmODIkSPE43Hm5+exWCxMTExw7Ngx/H4v9fX1VFdXk5KSQjQaFc3hKSkpuFxZVFZWCmqJHtYks+WXntbJ3QGSpIkFtH37dtra2hgdHSUnJ4ecnBxRAdOvG4vFFjZTArzq6hoAhFemqqpg2k9NTTE+Pk56eroAd1lG5Ip0Zv+BAwfo6uri1KlTBAIBamtryc7OJiUlhWAwLBL7Xq8Xl8tFc3Mz9fX1ImGue7X650wGal1tROeJ6c8lcWBMc+rUyQVdtg6cTif5+fnCM02Eqom+TpvNxurVq1m1ahV5eXkEAgGxRs6FykkLKynhr39P4ncn+kc9Ho9QI5menl4IO53Y7Xb8fj9Go5HBwUHuuOMd9Pb2LrRWRcnIyKCpqYmioqKFzywJqoee8B8fH0fTNGpra4XGnqiganGmpqZoa2vjV7/6lXjOTqdzIUWR6CkuKSmhubmZwsLCRRV8fe3oHmHyeko+MHSakv4zidA2zNTUFIcPH2b37t3YbDbKy8uFhzczM8Pu3btpbm7mwQcf5JZbbqGwsJAvf/nLy8D2Ouw1Qe2hhx7W6urqAMTpr78oPU+l63QBuN1uhoaGGBgYYHR0FLM5kdMpKyujpaWFSCRCd3c3Z86cEad1bm4uaWlpgms2MzPDmTNnGBoaIhZL9Dnqah39/f1s3LiRK664glWrVuFyZYkcUnIYlZyv0k/vlJQUQU4dHBxkz549nD17Bp/PJ8Qf9WZwPZGsd084HA7WrVsnwCQajS6EyucSznpvpKqqjI+PMzo6KjZcTk4Ofr+fgYE+Dhw4gNFoFIUVXbRxZmZGeHsNDQ14vV5aW9sAuO222wS9RffWkgskep5Iv4/ktiRJkrDb7YyNjdHZ2cnhw4fp6uoCoLi4kPz8fMLhMJDw6mZmZvD5fKxatYoVK1ZRXl4u5JmSvQ99Teg/p3suOrdOBzL9z9bWVjo72+ns7GR6epqioiLy8/NFhXd2dhZZlqmpqWHNmjUUFhbi9ycOMK/Xy9TUFA6HA7M5AYpDQ0PMz/sIBoOkpaVRVFREeXk5LpdrkVem5yBBZWxsjGg0SlFRESaTCbPZTCAQIBqNUlNTw4oV50A72avXn3PyAanvh6Wemv7vCTFPL729vezZs4fu7m4kSaKlpUW8K6/Xy4EDB4jH46SmppKens7c3BwZGRlkZWVRVlbGhz70oWVQex32mqD2m988qlVWVorTJ5kp/rssmc7h8Xhoa2ujt7eXmZkZDAYDa9eupb6+XpT/T506xfPPP08kEiEtLU3onpWWlmK32wmHwwwNDfHyyy+L6w8ODjIzM838/DxlZWVcfvnlVFVViUQ9JJLXPp+Pjo4OXnzxRcbGxkQzdVZWFpKkiM+kq3HYbDaKi4tZu3ataJrXq7TJCxxYtMAT///cYtc3eG9vL4cPH6a9vR23201tbS1Op3PhVE/wsGZmZqiqqqK8vJzi4mJSU1NFd0MkEhFANjAwIDZheno6WVlZ2O120Uiuh9A6naGrq4ODBw/S1dWF1+ulpqaG9PR04bVpmsT09DSRSASn08nll18uZiFEo1E0dXFVVN+0Iicoa4uqioC4F7fbzfHjR9m/fz9ut1sQlPXcZSAQIBRKfLZt27axcuXKRSTixC8816GgP1NJ1sT78HoThZ9QKCS8w7m5OXbu3Iksy0K3zmKxUFZWxsTEBFNTU9x2222UlpbS2ZnwsNeuXUswGMRsNot2Kz1XmZzv1AndumeqFxeSQ8y5ucShfPDgQYaGhkhLS6OsrExQjqampsQzWb16tcjnWSwWUQTp6uoiKyuLzMzMZZmm12mvCWqf/OSntHe84x3Ce0nOSfwuS2aWJ298PW80NjYm+G8ej0c0kV9xxRU4nU6Ra2ttbV1od0lQI6qrqykuLsZutzMxMcHQ0ACDg4OMjIwQiUQEMVTTNIaGhgiHw1RUVLB69WqR8NW9nLm5OWTZQGZmJmVlZWLT6QUJRVGIxxY+h7QYzJdSLnTJH59vXngGXV1dWK1WIZ2t52kMBoMI3cPhKKtWraK+vh6Px0N6ejo2m03kroaGhnC5XILYmpBDiojnGQwG8fv9orCRUAeZZu/evZhMJoqKCnC5XMLz1PN7esi3adMW6urqRLFGD0/1NENyFVr30nTvTN/s0WgUq9UqGt+3b99Od3c3qamp5OfnimlYek7O7/dTVVUlGvr1xL3+e+BcPi65iKLfmw6qifthYX6qmcnJSU6fPs327dvx+/3k5+eTnZ0trtfa2spVV12Fz+fDbrdTWlpKRkamyPfqHMu5uTk8Ho/g2gWDQTRNE830yaG2Hjrq+eb29rO0t7eTlpYmuIZ6W9j+/fvx+/0UFxfjcrnweDxCmcblctHX10d/fz/BYJDCwkLq6uoYHBzkpz/96TKovQ57TVD78pe/ql177bUiMZ682F71oku+R9/8uny2DozJPY9zc3O89NJLqKrKyMgIJpMJp9NJQ0MDlZWV2Gw2xsbGaG9vp6OjA5/PR0ZGBnl5eVRWVpKfn7+gSuGhq6uL4eHhhY0QZWJigp6eHiYnJ4Xe2j/+4z9SX19POBwVnph+r5qmCQBKDieS27x0GW2v109rayvbt29naGgIm80iNpNeHUuuTsbjcerq6tiyZYsIvfQQNbkfVC8s6M88JSWF2dlZRkdHmZqawmKxUFRUhNls5NFHH6WnpwdN0ygtLcXlchGJRBgZGSE7O5fp6WkhwXT55ZezcuVKEVrp4o+6/pueo9M9leQDTN/4OoBHIhHcbjc9PT3s2LGD8fFxSkpKyMvLE89J90ysViubN2+murqa1NRU4X0K72vBG0tWRFka9sG5bgI9zJ6cnOTAgQMcO3YMo9FIZmYmdrtdHMCzs7OYTCY2bNhAY2MjU1NTzMzMCG9sfj5RvR0bG1u0pqqrqwW1JxaLkZaWJrTg9PcUDocZHR2lo6ODsbExTCYT9fW1ooLv9/vZuXMnfr9fVGhHRkbIyMgQKjb6gTw4OMjatWspKytjbm6O3bt3c8011/CZzyzry71ee01Qe8c73qV97nOfEzmk8y2881nyiZvstSWzw/WKn15S/9rXvsbHP/5xAXbz8/N0dXXR3d3N1NQUmqaxZs0a4VX5/X6Ghobo6emhv7+fUCiEy+USlc+EiGNCivvEiROi6dnpdBIKhWhtbUWWDWzevJl169YJLX6dJpEc9iRCQZnR0VFOnDjBqVOn6O7uJiUl0VCemZm5kLCXRJvQwMAATqeLVatWsW7dOpxO5yI6h266p6dLICX3mEqSJtQsJElibGxMEG2DwSBWq5X8/HzRLXDffffx8Y9/nKuuumpB+ywimvq9Xi+jo6MMDw+jqqrwInNyEppr+udOfn+yfI7npygKbrebsbExdu7cSWdnJ4WFxULmKJmo7Pf7xRjBrKws8VmTq5FCbPJVLLFutEWqJfPz87S2ttLR0cHp06ex2ewUFhYKoNU0jdHRUUwmE1u2bGHNmjULn+Ocd6fnG3VgmpmZwePxEAgEGB4eJjMzUwgfjIyMMDU1JXKM5eXl7NixQ5BtTSYTZWVltLa24nQm+ogHBgZoa2ujtLSUoqIiRkdHSUtLo7S0lMzMTEZHRzl9+jQ+n4+6ujrKysqIx+Ps27ePiYkJmpubicfj1NbW8rnPfW4Z1F6nvSqo3Xvvfdq73/1O6ZprrtPy8/MF/8zhcJCfn//KvrzzXCdZMXVpgjkZ5PRF9sMf/pD3vve9i5rekxuWZVmmq6tLTIjy+/1Co1/XZwuFQnR0dNDR0UFrayspKQlKRF1dHfn5+SIUGxkZoaOjA03T+PSnP8173vMe3G43k5OTQsp63bp1RKNRjh8/yssvvyzyijq9IjnPODMzw+zsLOnpCcrJli1byMrKWkQnSf48+ufTP2tyEhoQFUqPZ0qIW549e1b0HurkUz20n5ubIxgMcvPNNwsZdLfbTTSaAKni4mIKCwsX0R50EJiYmKC3t5f5+XlSUlJEd0B6ejo+X+I6hw4d4syZM0xNTVFSUkJOTs4CAMrCC3W5XDQ2NrJ27VrxO4BFnlayCGVyVVlPrCeHv8m9q263myeeeAKPx0Nubi7Z2dkLzz8h7qmTvi+55BJWrlwpQvRXLPgla3Vpy5l+f4qiMD4+ztTUBKOjo0xMTDAxMbHQv+uhtrYWRVF47LEneMc7Evp/zz33HEeOHCE3N5fZ2Vk0TRM9x8PDw7S2thKPx8nLy6O5uZlAIMCpU6fo6ekRQgy6uvPIyAj5+flYrVY+8YlPLAPb67DX9NTe9a73aLm5uQSDwYVq07xo6zEYDIKaobPO9VBO54clhxZ6SAeIsEPPlZhMJt7znvfw05/+VCxsfXEnW7LKhU5fOHHiBAMDA8zPzxONRklLS2PDhg0UFBSIalJ/fz8nTpxgbm4Os9ksJqpXVlby+c9/nq9//evC4+vo6MBms5GSksLY2Bi9vb3Mzc1ht9uECq6+ka1WKxs3bqShoYHU1FRUFVEp1D+7ft/6505OtuvPKjkBPTo6ynPPPUdXVxd+v5eqqirS09NFWCPLMn6/n8nJSZxOF5deeim1tbVCHMBoNApvqaOjY6HnNDFfYXp6WvS5lpSUUFhYKLxMHWD7+/t55plnOHPmDNFoQoZIHx4DiUKAz+fD6/WSl1fApZdeSllZGZFIZFGXQnIFdmmBKVnRQ/9/OndQ0zR6eno4ceIEHR1tzM7OCmFQ/T59Ph99fX0UFZVwyy23iFBe7x9N/h3Jlpz6WBrWJnvQsViMzs5Ozpw5teCFOUWBRRdX2L9/P1VVVQSDQaHYazKZhCjC/Pw8bW1tzMzMkJGRQXNzM5Ikcfr0aTo6OqisrBRagrr3qkcKzz//PFdeeeVy+Pl7mOG1vsFut3PxxRdTXFxMOBzG7XZz4MAB+vr6GBoaYt++fYILVFpaSnV1teiHTK7e6cNKkhPNuky0Horm5OQsUmfQT/Bk06tNOiCoqir4U/qi0DeuHnIajcZFqrZ6k/XQ0BC//vWvaW1t5f777xck1/Xr1wuttP7+/oUq68xCh0IiXDl9+rQAtATNwLywQSThdSR7JMktO8kN24oiibzQoUOHCAaD5ObmkpWVRUtLk0igx+NxOjs7SU1NZc2aNWzatInMzExCoYg4BPTcXCQSEQ3zmzZtAiAlJYWZmRmsVqsIdROqwvN0dLTxi1/8QqidFBQUoCgKF120ma6uHiRJoba2nnXr1jEyMsLJkyeprq4VKhj6cwfEIaU/j2QPbakWWuL741gsCc/y7Nmz9Pf3c/DgQVwuFw6Hg6KiEvLzC0X/6cDAAPX19dx8860UFhbi8/kWKbgslSZaGt6+kj+ng2midU+vsJ85cwar1UpeXh41NTUAhEIhnn/+eaampqipSci860Wp0tJSmpubiUajnDx5ku3bt1NdXS2I6SdPnuSxxx7D5XLR0tJCc3PzIu1APd2QzOv7XaH5sr26vaan9uCD/6NpmkZLS4tYsLoahCRJeDweDhw4QDQaFf2e+nQiPTma0MrPEooWuiJDMutdURTuuusuvvGNbwh2OrAI1PQFqfcmwmKeVHL4pntAumczPT1NX1+foJU4HA6ys7NpaGjg7rvv5uc//zmjo6OcPZuoXvn9fmw2myD25ufni75PPY+XyPPFxWi4kZER0tMzuOKKK1i5ciUZGRnCY9XDdLPZzOjoKKdOneLIkSOMjiZyOHr3QzK/yu12Mzw8SnV1NVdeeaUgNCcr9GrquY2sb2L92SqKQlyNLvJC9A3t9Xp56qmnOHPmlKBz6LkpnTeWlpaG1ZoCIOTCdQHNZPDQn63f78fn82GxWFixYgV2u120fOkhdrKH7vV6OX36ZXbt2iVAKUFQlkWxYnR0nJmZGVauXMl1110nqr86iCevg2TQTCZbJ1vyKMTEGktM0HrqqacYHBxElmWKi4sXFUtOnDjB6dOnycjIoKGhgZmZGUGyLikpEWGkx+MhKyuLkpISsrOzaWtr49ixY2RnZwsVXv1dxGIx0dqV7Lnr6/z06dOsWrWKf/u3f1v21F6nvSao3XPPz7VQKMSmTZteIeYIoCEjoaJILFAhwguyRGP09HYxOTVFSmoa3nk/a1evQ0KloCCPpuYGLNYUUQGTZZl/+7dP8/Wvf11oXyWHKMkez/lydBdqeo+nXrnq6enhvvvuY+3atQsN50XU1dXhdDoJBAIkj/BLTU0Vpfq8vLyF6qOZaDQq5Jj0Icg6xWBkZIjCwkJKSkrEtZxOJ7m5uaIXVF/MMzMz9PX1kZaWxmWXXcaWLVsEyCSHasnFFwlFhHnioJCTw71E2K8XVY4dO8bp06eFvpnD4VxUIBgaGiIej7N582ZycnIYHR0V81JtNhvT09NCSDInJ4empibRWqarpMhyYtZqLBZjZGSI6elp4vG4aFDX28BmZmZE+xkgKszd3d0YDAYuu+wyLr74EuGJJQNpcji7tBiVnJ88l5s7p/YRDidmph46dIjDhw+jaZroV9av9/LLL3PgwAEqKipobGwUpF1dIisWi4mCQEZGBsXFxRQXFwtqRzAYZM2aRAtZco74vJsw6b3qIP38889zxRVX8OlPf3oZ1F6nXdCMgq9//ZvaFVdcseih65YIuEjIHSCjahKKUUYjjkFWmBge52x7K74FgDh7tp3yygpi8TgZGRkUFuRRW1tLZmYmv/zlg7z//e9fkHw557Esld+BcwWGpfdzoZZMoXjooYe47bbb6OjoEBJKer9iTU2NKL+bTCZ6e3tpa2sTXokuk6TnUVJTU4nH4/T09HDmzBnMZuOCnv8k4+PjnDhxgmAwSFZW1oJAYkKf/6KLLuLSSy8VdIzkgcTJYexSArAaT4TkSOoiD9ZqtS40Su/j0KFDIr9ZXFxMenq6OBT0EYAZGRmsW7dOKM/qhw0gQkmv10sgEBBS4k6nE7/fL1QssrKyKC4uJiMjQwhaQoIwfOjQIdra2sQ8hZUrV9Lf34+qqmRmZgoe2KpVq2hsbBQzVVX1HNE1mc6RnBNLTvYn5251LxES4fvRo0c5c+YUbrdb5IYTcyIS4bIupjk/P8+mTZtQVZUHH3yQa6+9lpKSEjIyMpidTQyy8Xg8FBYW0tzcLIjGJ0+eJD09XRRSklMNF8IW0HPLsViMZ555hje+8Y3LntrvYa+ZUwNE6VrnciWbrC14DooBDRkZCMdiGAwycRWcmTlc/Hd5qGoMg9HM7Ow8Y2PjHDl+lJmZSdzHRnnmmWcoKSmjt7eX+++/n7KyMiorK8nIyADOyTYnK0mcr7J1oZZ84gcCAZG30hvw9TyUTn595plnmJiYwGKxkJaWxtq1a6moqFik2qsTTsvLy3E4HKSlpbF+/XrS0tKEhzM8PExlZTWDg4Okp6eTlpYm+GVtbW0iX5aZmSlIyslgBoiKq/75jSaFaDQsKA0dHR2cOHGC3t4EU97pdArJJJ117/V6MZlMNDU1UVNTJxrWk2WJkr1gvZKoa6DpgBgKhUSecX5+Xryr2dlZHn744YUZFZNimldFRRVTU1PEYirV1bXcdNMtmEwmxsfHheS3JEmMj08IHpksa4uKKMlKG8n0jGQVDj1FAnDo0CH6+vqEyGlRUaJlLxQKYbVa8Xq9PPPMM4TDYdavX09DQwMejwe3201VVRUVFRW0tLRw+vRpDh06hMPhoLm5GYfDwdjYGE8//TR2e4JWcvXVV4vDMhwOCy87uSPh1cLh5EllOoXo9z2w/9btgjy1T37yU9rb3/72RZUl3RRNRUVGlWRAXXQSKYpCLBrEZDSCJKEoRsLRxEZFlYQH0NnZyfDwMLOzsxw8eFCAh37qmc1mSktLycvLw2q1CppEsvLr6/rQS6qx//3f/82tt94qFCv0aUhwroIHCf22oaEhvF4v7e3tIqmut+BUVlZitVpFX2JrayvT09OEw2ExSUpnj+sa+j09PaLn85lnnmHNmjWiiFFeXs7atWtFH6S+6PUCCyBmQzz33HP09HThcDjIzc3F5XIJ70wHmoyMDFauXEldXZ0IyaKRc5wxnZ6SnKeUlXP5Sr0Aonscuiemv2ufz8euXbvYv3+/GETtdLoYHBzEaDSSl5cnOIl5eXkUFxeLliy9M0EHrHOqJvPEYjFSU1PJyckR4/ES9xoDzikr6z9//Phxurq6aGtrIxKJUFRUtADcUaGmvGvXLuEx6tVks9lMbm4upaWlzM8nOkMOHz5MTU0NNTU1FBUVMT4+zrFjx8SoRn0Qt16ZTq7kLpYd57yeWjKlSe88cLvdTExMsGnTJr7whS8se2qv0y4I1N70ppu0u+++e9ELOneBRF5NkwApBnE9r2MCTUZTIygk1BQ0OQ5KjGgsjlGyImsKcTm+qKfOaDTidrvp6OhgfHyc4eFh+vr6yMnJEdpaiqII3pzepK4vaD3sSA5F9L/DuTK/fqIbDAaOHDkiihoXmqPTN5+maQwODjI4OMjZs2dF83hFRYWgQuj9iJ2dnRw8eFB4VVlZWWL8XF5eHk888QSbNm2iq6uLnp6ehcEuNtE/qns8a9asEdpfbrebzMwECx5Y5F2FQiGys3O58soryc3NFR6X3h2iD4lJ9sqSQzkASdYWpQCSK7c+n4+JiXHOnDnDjh07xLQqfdar1Wrl1ltvo7GxUUglybK8aD5rb28vL7/8Mm63W4ge6MoZgAALffMnDowB8Q70SnFPTw+nT5/mzJkzzMzMUF5ejtPpJB7XkOXE4bRnzx7GxsZYuXIldrud2dlZIpEI+fn5orrf3d1NX18fdruduro69uzZw5VXXsnhw4dF2qC2tlaoMZ8PpJLfQ3KbV7InphfJdI+3v78fXbuwqqqKvLyE5NMXv/jFZVB7nXZBoPbP//xJ7c477xSj0hZfQEZNJNWQUDHJErGYCoqNqGzjoSdeoLu1BzkucfG2zaxeW4PdphLxz2BWDKAkgCQWjywKs5Iro+FwmLNnzzIzMyNIovPz82RmZuJwOBZ6+BIiloWFhYL0qfPmQqGQGHysL67kCUi9vb2Ulpa+Lnd/qUpFchihy4kPDw8LcKqpqaGsrEwUGcLhMJOTk0LqqK+vD5/Px5YtW0TS2el0LswOnaWnp4exsTHxO6anp+nv7+fQoUOYzeYFCe9CsrKyWL16NTU1NQssfFmMsFsqmXO+lqTkdrDkljGdKhIIBOjp6eGFF15gdHRUzHnQRyVWV1fzpje9ifT0dCKRiCD5JhOVk5P6OoDqg27C4TDT09OcOHGCrq4u4dHpswcS3hmCn9jW1sbw8DAej4eamhrC4bAoxuTl5bFv3z7cbjcNDQ1kZ2fjdifmhOqHol4M6ujowGg0UlpaSkVFBTMzM3R2dvLSSy+xceNGWlpahCjnUl22petiacU+2VPTw3h9ipguldTe3s5zzz1HZmYmn/nMZwCoqanhs5/97DKovU67IFC77LIrtB/+8IcCLJaahowqqShaDBkF5BQOnuzizn/6JJjSQFMwaonyuBr1U1dfyI+++1myHRZQNREmKQZpURk+2evSQyRdQ8ztdnPixAl8Ph+zs7N0dXWRmpoqJpA7HA6Ki4vJy8sjKytLKFvoieHkitTIyIjIg13QQ1vSD5ns+ekekP59+v2HQiEGBgbo7e0V06KsVistLS1iDueBAwcoKiri1KlTnDlzhtzcXCRJIysri5qaGhwOhyDK6npk3d0J4UydKjIwMICqxqivr2fjxo3k5p6jooRCoUWfIZkMnWz6/dtsNrzexFyGo0ePcvr0abxer+izHRgYIBZTufLKK1m/fv2iZL3+O5KLPcmSTsCigyWZU6YfFDp9JBwOEwwGOXHiBLt378Rut4tpYXV1dbhcLrq6usjJyeGd73wnsViMhx9+mBMnTmCz2QiHw2L+RElJCVarlc7OTnp7ezGbzWRmZtLU1ITP5+P06dN4PB6hJLNz506uu+46oUcH55L6SwUiX22tJHu3etvV4OAgKSkpfPjDH+XJJ59kaGiIb3/728iyzLvf/W62bNmCJEl8/etfXQa112kXBGqf+tRd2o033ojJZDrP6aQugBrIqBhlC3NBI5dedzuhkMbbbn0D61bXokpRHn36JXbtOpkAuqiPj33g7dz51suEhr/RlFjU56t0JrevLKV1KIrC3NycmAzf0dEh+iT1NhU9j1VVVUVOTo7Y4JIk0dvbK0bkXYgCSbK9QoonKbTQvRudn5YsDRSLxRgbG2NkZERw56anp6mvT5Bcdc8xEPAxPj7Oyy+/LGYm6DNBGxoayMrKEeTlqakpOjs7mZiYEP2ekUhEdESsXbuWxsZGWlpaBMicT5ctGo2KSuCpUyeJx+NUVlaiKAqtra1kZGRw7bXX0tjYiNFoxu/3L8rH6YfH+fTX4BynDFj0/5Pfrz4W0ev18sILLxAIBGhvP0swGBRerA40uiba+Pg4Pp9P9Cn7fD7h6ZlMJkZGRkQD/ooVKygsLMRoNHLmzBk8Hg9+v5+mpiYKCgrEvT/66KO88Y1vXFSgSU7qn8+7T/Z6IeFVDg0NMTc3R0dHB7fccgu33HKLUE4+evQoDzzwAN/97nfx+Xzcfvvt3HnnnaSlpfGhD31gGdRep10QqN1ww5u0u+66Swz2WGwqGkYkosTlKGbVxWPP7+Pfvvo99j1/H+lWiVgkjIYZTTYRVxT++VPf4KWDHcQ1iSsvWcvXP/2PKPE54hJoGJC1hQUvJThwr8eShxx3dnbS19cn9Np0RVM9HHQ4HDgcDkpKShgeHqa8vFzkfZI10pJP2qWCgP/rF7CwQQwGA0ePHhUTjfT2mtLSUsrKynC5XJSWlgIIAB8YGBCbWCd9ZmZmkp2dLdRex8fHaWtrE8WV6elp0dhuMpnE0GKn04mmxXnppZc4ffo0sizT3NzM7GyiAqxX9xoaGggEAqLymBxaJSu+CrBSJWSFRaKKyarEirQAaBJCmmp6epJjx44xMDDA5OQkY2NjVFZWipBWB5f9+/fT19dHY2MjWVlZYtKXwWCgtrY2Sd33lNDcq6+vx2q10tXVRXt7O/F4nPr6eqGkm+xpmkwm9u3bx9q1a18Rqievh6XKLnqoPzDQx+TEGNPTsxgUC9/85rdJT08nGPQD6gKf0MiePXu4//77+cV//Zzp6Wk+/elPs3XrVpxOJx/5yD8tg9rrtAuidDQ2NtLb20tTU9N5qBQykqax0PxCPBrG552jqKwMq0ElElJRZDOSpkEsgkmW+PbX3seP7n2Ke+7ZyfM7D9JQUcgdb74kUWjQkvIRmrRAgrtw00M9TdPEcGKDwcCNN97IwMAAra2tIjE7NDRENBqlvr6e9vZ2tmzZQkZGBtXV1WRkZAjmt74hk1U0gEXeRfJGfr2me3B6RS07O5uVK1cCiKlWZ8+e5cUXXxQqvFVVVVxxxRVCHicSiXDw4EGOHz9OIBDAYrGI6nFTUxMul0tU+fShMB6PR+jOnThxgpMnT6JpcaEnp2ka7373u3E6nYI7qA+STq44JjeEv0K7X9LQebJ6S1DyeDo9n+aZneHQoUMMDyfmV4yNjVFdXU12djY5OTmitautrY3jx4+zfv16QQiGhDJITU0NBoMBj8fD0aNHRS519erVOJ1OxsbGeOGFFwiFQjQ0NHDppZcuyvMl8/z093m+3tHk79E7A/Tn4PF4GBwcxOfzLSj2+rnllls4fPgwNrsVf9C3QJo2Eo+rGAwJGW+j6VyP9KZNm3jkkYe5/PLL/9D7/W/CLgjU7Ha7EBF8xabV5AUwMoAmIytxysrzMcsGFMmOLMVAi6FqMYyKRjQUB1nhw3feztmXWzl4YoDv/+f/cOUbtpKdJiOrgASaFAPt9dM1ksmZyWGC3luqqztYLBZ8Ph8nTpxgdnaWxsZGDh8+TCgUwul0ilkK+rQqnU6iK7bq4WRyIvhCcixLLTn8KioqEpy5ZCZ8Xl6e6MfU82nj4+M899xzhEIhpqenhW7/pk2bxCbTq8fbt28X4Kt7dFu3bl2Y3iTh8/kYGxujuLiYrq4OMethZGSEt771rczNzdHQ0MBNN91EXV0deXl5izhtyX2fyRzAZC8uuT0qFosJefHTL5+iv78fz2yir7OkpEjo0enh25EjRzh9+jTl5eXU1dWxadMmJicnSUlJobm5GYvFIuTeBwYGsFgs1NfXk5uby+RkYnDP7OwsZWVlrF+/nvT0dAFiyfMdzke5WFrxX6o0k9ytMT8/z8jICNXV1WJ+7Et79xOKBImpYVTCIGuomoQsKUhKgqTuD3iFIsyxY0eQJI2/+7u/Y8OGDX/4Hf83YBcEasXFxbS3t1NRUXHeTStpIGsSsiYTJ8rKFbUM9LahKCaI+VDlGJpkIKIpGE1G4uEgBOf51t2f5uIb/pGIauDzX/s+P7j7oxjRiMkqCSft9RNsl/YALtXNTy466BORJEnCYrHg9XoZHBxkaGgIn8/HI488shCWaTQ0NJCeno7f7xcaWHq4pBNX/zcNyDoVZHp6WnC5kvloekJfVVWcTicul4umpiaxGT0eDwMDAxw9ehRAtDYVFxezceNGANGMv3fvXiYnJ4FEMUAfuNvY2MimTZswGhVBFk5LS8fpdAqVjoceeoienh4kSaKkpIQtWxLKubosu+51Jvfh6s9ckiQCgQCHDh1gamqKgYEBxkfdlJeXk5WVRUZGuqi+njlzhj179tDc3ExZWRm5uQmxy/HxcRoaGqiurhbFA300YFlZGVdccQVzc3OcOXOG559/nsLCQhobG4WWXfIMh+RD6HwdG/p7Wap9Bwnq0dTUFGNjYwwPD2OxWESxpL6+nrNnzyZEKL2ziXeRmYcaU5AXVJRVEpV4CQO5ubn09HQBiZD+0KFDNDY2oijLkefvYxcEarff/hbp3//9u1rydKZzlS014a2xsDgkGYkod33ig3zvP37EB9//NpDiaEhICe4HJoMBMOBITU+EJkYrx053YTSnIIdnATmhTa+paNKStqykzZKsS5ZcQdPvLXnox1KJm+SFqivAGgwGysvLReP2TTfdJBRzddVdTUvMpQwEAtTU1OB0OikvL8disYjhyfrmXpo0B0SFdKlnkDwkJplvl0xBARYP4k36POnp6aSnp7Ny5UrhPYyPj9PX18fu3bsFSFZVVbFlyxYKCwvRNE2QPXt7e9m/fz9zc3Pk5OQseId5vP3tbxc/q4/GKyoqYn5+HlVV6e3tZefOnZw8eRKj0ciKFStoampi06ZNYmTf3Nwcu3btwuNJgIA+0T0/P5+igmL8fi+aFuf48eMcO3aMpqYm0tPTueKKKxgeHiYQCFBQUEBFRQXBYJCRkREGBgbEkORNmzYRCAQ4c+YMJ06cICcnh6KiItasWbNIHDLZg1zKzdP/PVlVNzmk1tvmJiYmxMzbWCwmZqzqijEOhwNJkujs7KSpqYmZ6VmkuIJBM2BRLEQiYVRJRjFIqJoqdPN0EVSDwcCaNWuIRsOMjY39qfHhL9IuCNQAOjs7ueqqq17RUA0qsmZElTRAxWK2EQoHuOGai/nXf9vPC/tbuWRrI0YtAlGQVJkYGnFFo3UBJNBihP0hiGuokgrIiS8ptvD3c6ZX55Ibm5dK3CTLhv8+yXy9oV6SJNEFsGrVKhFuHD58GLfbTSwW4/jx4+zatYvs7GwxX0Afe1ZXVyf4ccn3v1S6Wv/3WCzG7t27ufnmm39nn+DvMn0z6mKWeXl5bN26FUmSxMzM7u5uduzYQSwWIzc3l7KyMqFQazAYmJ2dXZh4/xLRaCKPl5mZKSqJDQ0NmEwmsRlzcnLIzc3FZrMt0EC8rF+/ni1btjA8PEhLS4uYM6ErUzz66KP4fD4uuXhbolUtFmXNmjVifqrf76e2tpaGhgYxgf3w4cOEw2Hq6+u55JJLiEajdHV18eyzzy4a1pPMx3utQUHJB6P+TvTOknA4LMBfnzWqrwt9L+hrJfl6yQdXQV4+khbm0KEX2bmjhHRXBjm5hbiyctHiMgaLgYGBARobG4nH4/T19VFQUMDTTz/Nt77178uu2u9hFwxq+otbTHlQF/L6CUCTUAlFgiiSjBoP89Wv/Rvf+d5P8Lgnuf0t1xNXZ4nGVGSDQkyGb3/nu4lTEw2LWUExGVBDMpqkJi6pGV5RKIhGoyJpPDw8zNDQEKtWrRKj6cLh8CKuWPKJvNRDO58lV7h0PtJSCfNVq1aJXNh1110nJpEPDw8zMzPD888/j9/vFx6Dqqq4XC4aGhpwuVwixEpOuOvXWzpN/fUCW3LYpB8AekgoyzKVlZVomsaGDRsEX05XGAkGg8RiMSGps27dOqG6MTs7y8jICHv27BEEY11tpKqqivXr14t/D4VC1NTU8K1vfQtQhfR1KBQSHueVV16Z8Prjia6PaDxGT08PtbW1dHZ2UldXR3d3N0eOHBEtVpdccgmKotDX18eePXuAxODjrVu3Lpp9kfyuXy1XpluykKXuXetrZnJyksnJSSFFdfHFF+N0OgVJWJ8fkZxj8/v9i/h5yHHiaojcfAcx1Us8ZuDQwd0ce7mVioo6SkoqCIfDRKM2/P4gnZ2douixbL+fXTCo6c3GuslyomFdRU3yrkBCxShbUdUo8biPj7//TvqGBnn/hz/Ou991JzW1xViNccxxiU986P3c8f4vQ1xl9Zp6YvEQGgYgkpjepJpBWpxX03W0jEYj4+PjeL1e7rvvPvx+P3a7nZaWFurr60lLS1sUOiwNOV7Nlia3k/lnOhjppudlcnJycDqdrF27FofDIRQb5ufn6e7uRpZlDh8+zNGjR0VrV2LSUxHFxcWCt5bsWSZz9F6vLQXxpZ9d9yb0gklzc7MYT6dP45qYmODEiROCMKuHf29605vEpPjp6WkOHz5Ma2urCNUyMzMpLS0VHL14PCqms+uHjV5kicUiGJWEUIImnesAOXv2rJglcdFFF2EymRgbG+PQoUMEAgGcTifNzc2iRS65Uqn/XRdgSObAne9ZJvMdzWYzc3NzTE5OMjw8jNvtpq6ujiuvvFLMAU2WytLXYTKlo6+vj+bmZhH2aqoRJCtWs4tnn9pHRUUFF11yCZ+86/yk2qeffpof/OAHWmdn5x9if/9N2gWD2tyMJ7ERNInWtk4Ki8pwuZwQ8SProaCmEYtpxCUNZAU5pmFQ4pQXZ/Hj73yJ2fkgxw/ux2w2kpOTQ21NEb/55df44ufv5ntf/Vfi0RAyidYrUBO9otorKRJGoyLyFz/72f/j0ksvpaOjbUHY0E5HRxs+n4+0tDTKyyuprq4Well67kPf2PpiXJrsXzpLIfnfdEvO0+k/Nz8/LxRxAa6/7o2im2BkNKGqmpaWxuzsLLt27RIzQPUJSAnO2rk8kCTJi6ZZnS8ftHSc3Pnufym/LrlzQ/dS9Dxefn4+BQUFrF69WkxFcrvdnD59GrfbjaIoQldu48aNYrp5KBRibGyMgYEBMdl+AUYTh4IGsqwQj8aQAKNiOqesoalCeicajXLxxRcLAdJYLIbVaqWurk7IJumfOxn8k8nP5xuonNyhonuygJAw9/l8jIyMkJaWxsaNGxkYGBDCAMkFqKXVbv33xuNxqqqqRD+wyWRiYnKc6ZlZSspr+ffvfvuCTqgPfvCDy2Hn/8IuGNQS04ISmml19Y388Cc/pb6uifKyarp72rnqir/DaFCRImHCET82izWRrNfioBmIR+NYjRIb17UkFlhcQ5E0SvLT+K+f/TuoEWKquqCvbECTVCQQ5FudvpbY3AnvLS8vj4mJCQwGAytXrmTHjh2kpqaKlqhoNEp7ezttbW10d3fT0tJCQUGBoCVYLBaCweAi9dE/tOnihiWlRZSVl3DppZcCMDg4yOjoKG1tbQwODuL1ehfad9oxGhVcLheaplFTU0dubu6ieQdL2e26l6J7fMnJ8ddryRtXfy6KoogeT312xPT0NCMjIyK/KMsy+fn5OBwO1q9fz+jo6O/1+3WqxeOPPy6EAYqKikSOLJkneT6ve2lPpv7fOrBFownP0WAwCJEAfWjOmjVraG5uFkWmYDCI0+lcVM19tZkH+trUPeCUlBSi0Sg2m42VK1cSCAR47LEntBtuuG4ZsP7IdsGgpigKBlkBTSKuRrj5TW9kz769pDrt/N2Vl/M/v3qUgC/AypZGWprrCMSCyIqEpoGmqUQjARTFiMlgJRaJYV44MY0GXZYZDIqGykJ4J4GmySKlJmkJYEtm+OvLK9FukhAV1HNuTqdz0XSiRG5nAFDp6ekScjz19Y1cffXVryni978xST4XDuqy1XpP6ooVK8SwkR//+Mf4fD4OHDjA5OQkkiRx6aWX4XA4gIRYY1lZmZiKpTfr658zuTK9lNpywfeaRGFIVpCFxQBht9uprq6mvr5+kbR7V1cXO3fuPDdf4gLDfd30MPb6668XB4Kev1oq8X5eetESzzq5G0Tn5OkDg7u6umhubmbbtm2ibU4HJaPRyODgII2Nja9IRbzW79Mr2HoUsGrVKrFOT59u1YaGhhgYGCAajZKbm8utt968DHR/QLtgULNarUxOTpKe4cIkKxTkZvLWW29C1aKMD/fwhisuYmJqju7uXh65+3E+9rGP0NHRRX5eDunOVLIzswgHQ+zff4DNWzYSiwZQUdFiRiRJQ5YlwpGFhmfkhRBUt3MnfmJhKUgLG01vYNfzPPoiTv4zFouRkZEhGr+NRiMNDQ3EYjGeeOIprrnmGtHwrTct/8FMUpGlcyKByae9Hr7oDf2rV6+kvf0sF110EV/5yle47LLLOHz4INFolNtuu43nnnuOU6dOkpmZSVVVFeFwGIvFRklJCVVVVaL74dV6Li/Ukn/m/MNSzpFsdW8sFosJSonD4eA///M/L/wRSRKaulidRVeESfbQxGH2OuShdEDThQR6e3tFl8Hq1auJRCJCfl0X0dStq6vrFU35S73P5INQlmW6u7upqakR4gjXXHONuA89fZCfn09RUZG45smTpzS9EOPxeLDb7bzrXe9YBrrf0y4Y1CqqKlEUI6gaqhbFaDYRjUQwyQbyMjORFEi1ZVJWms3lV2zl6LFTeKY9xEJhnn+2C1WNUVxWiMuZRjgeIxBKCP/Fw0HiWhQkI4rBhCQbUaNqgnEtSahSDE2TEkOCRftNYqGlp6ezZ88e8vLyhJZZsta7zltLBrloNCr04zVNY8eOnYua5V/LkgsGOiglb7ZknbbkvkD9nvTv/c53voMsy2zZskUo13Z1dYkEdH19vZhBeujQIY4dO0ZLSwsXXXQR8/PzfOtb36K8vJy8vDza28/S1dVBMBgkPT2djIwMysrKSE1NRZIU4YUsFQOAxRt/aR/nUnJq8syIpRy7ZD6gXim/kPBTv+7s7Owi+e3k96Zb8nvUfza5EX9p7+ns7Cxer5eJicTszlWrVgl1Wr2QoT+DZJqQfi29syK5WHS++0+2qqoqAPx+v5ggn5zDPJ8UuSzL4tCFRM/p2bPt2szMDMPDw0xMTJCSksK73/3OZaC7ALtgUItG45xtb2PrlosSEkSqBlocVVJAkgANSY1iUgyo0QAbV9QCoBlkCgszONvWxfZnnuF9H/gQgZCBA4c76Ghv57JLNtLU1EQwMI/JZCAejWAwLXDRMCChICvnBokkFoEBGYjHYqxZs4bKykry8vL45S9/KUIyfYEms8h1CwaDmEwmIWutqz1cSE5NT6rrXQg6ZWLpok+ukiaDg95k7vf7KSkp4vTpl6mrq2Nubo7R0VHy8vKYmpri8ssvp7u7m9HRUbZu3SpA5u677xYChadOneLYsWMLYXS9mEC/du1a3vCGNyzMCdAEtcTlcgmPRK/aJc/7hHOyP8nAl/zZ/9CWTJS+kFA5+Tkmz67Q793v99Pd3Y2iKAwNDVFdXc3KlStFG9KFyMDr91JSUrIIjH7XZ9DvS+fv6T2peo4wmWb0Wp9PL0ykpaVRU1MjmvM7Orq0+fl5RkdHmZ6eJhqN4khzcttblsPXZLtgUGtqauLYsWN4pmfRiFNbW0t1dTVIClo0BlIU2SihqREMkpl4LCHzLWkqZSWFFBfmcMP1VzMyOglanPVrm6mvLeP+/3qIJ558gbXrVjM42Ms77ngrskFFi4VR5RjxmIxRNoCkoakSyWvLICcY5V6vl9TUVCwWC5qmCR19j8dDdnY2p0+fJj09nZycHILBoJjVqJfodYHCCw3XbDYbt9xyC5s3byYlJYU1a9ZQUlIieinD4bCgMcDiJmhdrXXVqhVs3LiReDwuqAcNDQ0CvEKhkGhqB3C5XAwMDHDLLbcQi8WwWCxUVlZy4MABMV911apVzMzMcPz4cYaGhvB4PFRUVLFjxw6h7irLsqgg1tbWkpKSIkK95Cre75uTe72WXPw4nxLKUltKsdHH2A0MDBAKhcR81k2bNtHU1CQ8sGSv/UJML7zogP9a+dal5G/977pM94UeCMkcyaVUIr06rI8r1D3/M2fOasPDwwwPD4s2ultuuelvFuguGNRisRihYIRr3npNgiwZC3Pq1Cna2lrJzc1n9aq1pKSmoEoqEU1FMmhIcox4VEVGxqAoRENeUm2gxmaxW62kWtL42MfuZHholP7BES6/4mp++JNf0NRYz/y8J9Gw3FCNy+XEKBuIREJIetuUqqFJGseOHcNms3HixAm8Xi+zs7OYzWbGxsawWCzMzMxw0UUX0djYyNTUFI8++iiHDh3iRz/6Ebfffjsej0fkOi5kE+sLrKCggJmZGbZu3Up/fz+tra14vV4GBga49NJLhZyNnsDXN1WiHUtmeHhYqIkAYiMk96k6HA4URREJc53Iq5/84XCYVatWiZ/Rm/G3bNnCT37yEwoLC7n44ou56qqr+O///m/27NnDNddcw0MPPYQsyzQ1NSFJEi6Xi5SUFMrKynA6nYLcrH/ePya46RvYYDCIubCv9fw1TRNTqfr7+9E0jbNnz7Jx40Y2btwowj1d6TiZ0vFaXhcgwKK3t5fNmzcvSmWcD5ySAU2XEi8sLGR2dpaLLroIOOdZXgi46YfrUopRcridfAjrebr8/PyFIgWcPHlSC4fD9PT0iQjg9tvf8nu9xE984hOayWTiK1/5yl8EUF4wqN12263Sjh07tEd+8zArVqygoqKC5uZmQTT0TM9y+OAhXC4XXv98okXIaiYWCS/KJVgtJmRZn0ytYjUYKSnOp6y0kHg4xic+9F7ufeB+7CmpHDlygsLSUr77o2+zsmUVGzasIz3VitGgYVRAUSRWrlxNWVkFQ0MjbN26jRdf3EVBQQHNzc1s3bqV4uKE1PS+ffsYHx/H6XTyiU98gurqatrb28nJyVmUA1vKED+fakM8HqegII877riDk2da+di/fJy/f9ffc8uNb2L//v0MDfTT09NDX08vK1a1UFhYSFVVDdnZ2ZhTbInhH+FQIoRfWCZL+WW6JU9L0k2f55Ds5SRLn0OCgmM2m4WcNiQAc8WKFaLiGovFaGtrY/fu3QwODuJyuaitrcXlcjE7O0ttbS3FxcXCW0muhiaDT3JPsF75Sy5YQKJ6rZ6HACtIsaqGFldBQnDJlm5qXYhgYGCAQCCA2+3GmZ5GfVMjK1esIx5V0eJRYsQxKApyLIYkKcSIE9diSIqMpCkokgFVjaBqkcQsjSWm3/fw8LB4zsl8t2RbWolNbpxPFjHVw9gLAbVkkDzf9yffw6ulPWTZgNVqoKmpiebmZhRF4ezZds3j8TA2NsbU1BSyLPPe9975qkD16U9/WtNz178PPedPZRcMapB42Lfddpsohx8+fBiXy8XmzZtxZWawJm0V0WiUlJQq+vr6OHnyJIqisGrVKoqKihZY8+dyNoosQyyOrIRR4ypWi52A38ONb7ocqyWVK7Zt48V9L7F5w1r6+oc5cfw4QZ+Xm266BlmCaDwRtu3fv5+UlBQuuugivvjFLzI7O8vOnTv55S9/SWdnO1arlbVr13LdddeRn59PZ2cnTz755MLpa1i0aZMXzKstKN0LuPSSbdx8zdXc851v8+bb38Z1N1zP/Q/8ks99/ovU1lTw1rfdTjQaxj02ztDAIKPjY5iNJvILcrFaDBgsBqLh2IU+/guycDiM1Wrl4YcTh8/69RvFBKZt27YJT1PXS6usrKSsrAybzYbBYMDtdnPgwAF2797N0aNHaWhoICUlBa/XS2NjoxiAo9tSQrCeQ9KBVA9nl1ZLX830sNhkMuH3+4Xw4vj4uFCnHRsbY8uWLaxcuVK0xoWisxgMFqIhFbMhjkyMqCQjSQY0yYBKHEmLoyARjUeQlMTG15ak2JI9U11ZJHlYyvn2RPLfMzMzxTV0YF5anPm/tOSChKZppKWliaEykiTR3tat+f1+RkaHGBkZEWMWDQYZq9Uq3rF+kP4l2OsCtQQBN8G9KSkpobq6GkVRmJ2d5cUXXxS8npaWFioqKoQGWCgUWphF2Ut6ejobNmzAZrMRiYTQ5DjRuIRRMRDXQiiyjBwzEA+ESLMoXHPpZlRNxmS24p6a5MXnXyQc9GMyGZElmY6ODr74xS/S0NAgqBEZGRnccsst3HHHHahqjL6+Pvbu3csHP/hBCgsLMZvNbN26lW3btvGxj31CnKTJhNZXO1H1f7fZbBgkiYn+ARwS/M//+ylP/eZ/ONXWycaVLTxrspCVk8dXvvw1brv5zaxYsYJ//ZdP8uGPf5SoFsViNKHForxuFczXML3gofPhgPN6F0vZ8dFolFAohMPh4Oqrr+bqq68W4fLhw4c5fvw4J06coLS0lLq6OiHhrWuc6XMAkgFOz5F5vd5XeJuvuiAXvDFIdGeMj48jSRIdHR3U1NQIeR+9QIOUIANrkkY47sNkMhKPm8DooNc9Se9AP/FwgLrKYkoLncTC8ygGiahqIK6aMLD4UNG9Q0VRKC8vf930EUAIR+rXS86N/TGKLb/Llsoo6X/q7ycaSQyCKS4upqSkRIiGatq5lMnvSw36U9nrArXOzk5x8ujhmj4MZePGjVx66aVYrVaefvppfvzjH3PJJRdz/fXXU1JSQl1dHS0tiW6CyclJ9u/fj9/vp6KsnJraesxGKz6fD6NZQTZATIvji/gwL7TShMMxUiwKN914nXgxkiRx5ZVXcvz4caqrqxcldW02G2NjY/z6179ibGyMtLQ0rrvuOoaHh7n22ms5dOgQn/3sZ8nIyGBmZga73S4S9r+r71L/t6ysLKrKStnQUs/2fXsZHHdzcUk5xWlOnn38CbrOnibFkMKdw5Ps3beH297xVkKxCOvXbuAzn/00n/3s54nGZCTpD7tY9Dajb3zjG+Tl5S0Sy1wqvQOcNzmvFzp0Ksjq1avZvHmzUK8YGBhgx44dnDx5kvLyctra2rDb7WKEX21treiljMfjtLe3U15act7wbanplJYTJ04wNTVFPB7nkksuoaGhYVHoK8I+NYYiGSBuQEHCYE9j15EBdr70IqqsoEqgYODAkQEKsm285/ariUcnMcgR4JXeh37deDwuhCrP1zKX/P1LK7KSJFFQUMDQ0BBNTU2LKsz/1wOKX20+hO59SUjE1XPFlERvq4bBYFzUnfK/0Qr8v7bXBWqZmZmLEp7JfCHdO0ic1nEuu+xSobX/4IMPEoupbNu2jfXr15OVlcWWLZswma34YzHaO0/TdrqN9LQ0NEJcvPVSjCYrcdlAVAN5YeGYzUbi8QiybECNJ6gdNpuNubk58fK6u7u55557yM3NJS8vj9bWNrZu3crWrVvJz88XG3Xdug2YzWa+9KUviTBBt1fN+7BYhHL15s3MGhWGh8a55KKNHD50AKvZgjTroSy3gJiisG/vC5Q60rnr/f/IVMBPLA75mZnEAiGQJAwGRSyyZM6VeEELh8fS3tTkUCZ5w+hT3fVFq/+80+lkfn5eHAa6SObSEX/JSXX9WejX19UpEtW1W7jtttuExlh7ezunTp3C7/eLJvTkvlj9Oq8VgsViCbWOzZs309zcvGidJX9uASaqhmI2ECWKImfyo3ueZtyngmJEDUfAbE6ovSh2RmfDvLDvKFdsqsaoaUTiEpLyStqKHo309vaKqU6vlvNMlr3yer3Y7Xbm5uZQVZX5+XnhAFxIZfePYefr2NDfydJnqRelkocr67nMP3YV/A9prwvU2tvbAYQia7KUs27xeKJh/OzZs7S0tODKSOeSi7dhMiWmA/3qfx5iaGgAe6qNK668horyWiqLiqgpKuab3/oaI8M9/Mc3vkND0xpuftstNLWsw2yxEImEUDUNTZOIx6OJli1UbDYbTz31lNCh0vljVVVVXH/99bzzne8UCiN6tVHPi8ViMUZHRxe1tJxv052vl9BisTA2NsaGjev40g+/z+qVK4hF43z/37/F3j27kaJhSotL2LxuBSdaT+MeGeeStasYH5vkZ9//d+rWryMWD6HIlkVgtXSYiZ501ucBJEuV6/kr/XuTyafDw8PY7XaysnLE9ZI7DnQqxOtdrMmEW/332+121q5dy7p160T4+7a3vY2bb75ZtK3p7UevZbIs43K5hODmUt25pWayKnh9cxhT8vjefz7GzHyU7Awzl2xqJjcnm/mgl+e2H2BkRkYzpXL4dDeXXtRCPDKLYjSxdK6PDl7xeByv1/uK9/5qpncH6JVjvffztVRC/txseHhQ8C/1+9Unc/2l2OsCtWuvvZa5uTkyMjJE/mrpi9KBrr6+nkOHDtHc1IAsK6hqjHhco6qqgtq6SqxWMw//1/dI9R6lsr6Y/jGIh9KY83nQDAE6es8iK2ZmPJPsPHkSk8lEaUk55RWlCws9TiQSxuv1oigKubm53HDDDVRXV4sKoD6ERa9C6XMkZVmmtbWV++67D03TmJ2dpbCw8II2ua7Ln56eTmFhMTfd9FbaOtvYte8AI4MDFNfW8q9XXM7GzZvoam3luSceY2BgnMsv28zhA4eZ80epr63CqGqgJBbM9PQ0ubm5r+Am6ZVE3ZM0m80iTNDBWZ9rqZ+8epJeBxL9OocOHWL9+vWiT/Z87+5CLTk/tNTT04e+XHbZZUIRRQfQC16US8jAr36fKl6vH9nq5FeP72Y+EOH6q9exsioLKRYhpvpItci8561X863/fISQYgRNTnSoGIzENQmFxZ5MckV5aZX5vHeQ1OWQXBTR15oeei6dbfrnalardVGvrO71Nzc3/6lv7YLtdYFaf3+/qPzpM0AXL1aVWEwTFanc3FyMsoKqJtTWVE3DIMvEIiHCxMlOl7m43sbYbD8RXyrdXTPM+YOsaqqjvLiI6gIzmQV5FORkE1/w0ibdU5w8dQLFYKC2rporrriCQ4cOMTMzw09+8hMaGxtZu3Ytzc3NRKPRhf5IC0ajkRdffJEnnniCkpIS0StqtVrxeDwUFBS8akI0OW+iN1Y7HA6OHz/Oh//pn4hEIqxeuYq3vf1txGIxOjo6+PpXvk0kEsNhc/Dvv7if2oZqvJNT/OcPfsye3bupRsGoGhkYHuTo0aNCaSQejzM2Nobb7SYnJweXy0V/fz/z8/OkpqbidDrx+/04nU5sNhszMzNiclRFRQUTExPk5eUJ9rwekm7YsEHMDTUajYKU+r/tDYXFXoy+HnSulw6AOq/utXJKyV0Oyb24530vmoxVSWNwSqOru5dbr7uM+hIXajiAZpSIoWIyGlHDIfKyXfS5I0iqhkmTkGNx4sr5f7/+mfSD5rVyavpnGh4eprGxUZCj9QEz+njCC+0q+FNaa2vrIkpOJBIRnttfir0uULvqqqsY6B/CtTITLc6CxrphYRHKqCpIsiSSxInQzoCqxohF4guAEMZkNBIHoloMFMhwlLJ1UzFT892szW/CbApjDXVy9Im7UI1WwpE0aldcSVHdRnLycrgs53JAIRwMcuDAAS7aeDl5uWkEgrP0Dgzym1//lu999/s409OoqCrn4MGDbNmyhfn5eUBl5coWtm7dCsC99963SH02IS+etPGkpAZqTUZD1/FKSB9997vf5bnnnqOzs5PPfOYzGAwGVqxYwZvf/Gbq6xuZnZ3lxMmTPPvkC/i8c+RXVPD9O97Jcy88n8hbKBL5+flc+neXMzI8zCMP/4qy/HyO7XyRcDjMbChMTUkxvtkZVNlAQWkFMUXBYpJZv34tpSVFtJ06SzQaJxAIEfD5yc7MQpYNxKWELp3RmPAs+/v7RRXyD5WwTg6r9I2bvCmSKQXnA9Fz0y0SKixyEnC8lriAJoFqNHH//zxKQ201leUO1FjCa41JMSyyCUISkk0jpsaQ4gYsJiNxOYIkgaLKCwKni6WtUDUkVGprEn2cv6v6lzysRQ+x3W43xcXF9Pb2AucoEb9PuP/HtsXS/PobOXdI6V06f//3f//ndeO/w14XqHmmJjGZLCAvnKaKCVXTUEmMvdO0RDWqoqKC9PR0Tpw4QVjVUCUNSdYIEUUzSmiqREpUwpGSRiho4vDeXr5237dwpr7IS0eOkZdvpMwUxyB7GJ0PEPFJnNrVxlTXo8x6w1gyKlmx8WacuXVcfPE6JMWKpsQZGRxhLqDidKhsvXQLs7NTnH65nZqaOk6dOsPatWtZs2Yd69atIxKJCX15fdyb2OhimMwrbam8jN1u5+qrr+a6664TSfMTJ07w+OOPc++99xKPa9TW1nL99deTlZXF9PQkAwMDlJaWMjE1iclowe/3k5qaigbccMMN9Ha10TvQj1WKc+eNt7D9wEG6R0bJcKayqq4sIZ1kdXDXvz5KqsvBrW+6hYs3b+J4exsGg4JRlVFjUYwLXs9S+safsyUXLC4EAKZn/cSicO0VG9G0MTTS0DQFjRgSMpJBJixZGBydRVFcVJUWoMYjqAsjZc8N9jlX9FK1hJKze2KKqurf3fOaLPekS8oHg8FF9Inkg+TP7R0kCxZAgkZjs1kWiRf8ud3za9nrArV/fP/7pC9+/gtaS0sTBpMRpBiRSEKVNBGSGlDVRLhhTbHhcmVhNpgxySbiagi/pmGKaKAZaR/oxTM5TI1dwTUM29deR09uAbkXr+cb9z1MfZmTS5szaSpNIydtGjQvMW2Qad80M74hjs6fRZIMRDQb+VUXUb3qaooLi8jPKwQtjsGkcLa9E998Igw2GAwcPHiQiYkJnnzySTHQtri4WBQ1Fr3AVwE2PU+Sm5vLsWPHCAbDGAzGhUUsc/ZsOy+9tI81a9YyNzfHfffdx6WXXsq9997LxMQEZrOR2tpa2traEkoa6enEozHm5+YoL6/k9OmX8YUjPLN7J8eOHObnP/0h1hSFyhwHN998Kz/52T1MeMMUZDu49uINnO0e5PihfTz7219zyzvegSU7m6hhYT6Boi6aZJWsgvHnbDrH6zU3lKRw/MRpyktKMRMELZEhi8ugsiB6oMV45vkDyMY0iIbYvH4LRi0KkoQmx9FU5RWafbIsE4nGmZqeuaBNnay8oXP7AFGMer2SSX8q02cs2O22RTSVvzR71VV+zy/u0+Kayj+8892LjstgOEJaWhozMzNAQnNqYmICs9XCzp07hefz8ssvE4vFOH2qldGhPqx2E2FFIRqNk2lII3d6hk86zZjCc1y87UpObd9OdLaLvWc6ySkq5GCXj5NdfkxEMEkhtqzN5eI1hVRVpmNSg6hxL3O+IAPjMwzPjTA3sA9vxI9izqd53U1U1m6muqyWmopqIWCoD/hds2YNBoOBo0ePcvz4cdLT018xuCPxll+Z/9DzPJqmsXnzZlJTU3n44Yd5/vnn2bx5M2azmcnJScLhMG9961u54447iMfj3HzzzUQiEVpbT7N3717m5uYAUIwLlI1oDMkM0UgEZIWHfvtbjEYjV73pNq659ioynKnsfGEnqy65jJ62DrKcaRzYfxibMYUNzas4hYTdZEYKxRbG4MSxSImBxHoHwF/CApVlmaqqqgvqOdVkhZEJD7X1LcSjfqzYicgaGioyKpIUQzFZKS0u40zrYbIzrLicBrRIAFASEQSgDw1CAkWWiasqoXAAs836mveb3Cnh9XqJRqNYrVZMJtPC7E5FCHn+OYNacgSSrMV3oZJcf072qqAWCoU4ceYMpzp7NIvRRH9fH0cPH8Y9Osb3f/wjzAYjVosFr3cOo9FIeno687NzQiwwFAguEDjnsKWlYk+xYg7HiEgx7DJsdNpYOeMhPy8bZBOGmMY1K9ZR3naWzLlZfkKceUsGstHIfMjDk4fmeXL/SRwmjTV12aysSaW8wElDWioGVSWiDRCbnWF6op97Tx+msytI1co3c8c7b6eiooLMzEzS0tJEVXBsbIy6ujqCwSD5+fmiFH++HJAQK1ygQiSTQB944AHm5uYIBAKkpKRw4403cvPNN+Pz+QS3K1lLraGhgVWrVvGZz3wm0YKjxrGm2BLkWA3iURWDbKSuoZaNGzfS3d7JrhcPEQqFkYhzzQ03UP2JSsrKq3jy6We59yc/5KE9LzDnD3HlHbfT3z9GPJoInyRp8YxQnYbz5+Q1JOYTaPT09JCR6RLtRRdCgVDjGuG4lJhvoEXRDBpxNYQi20CTkbUIMQkqCx2848aLyM1JR1V9KIqGpiZyahoqikwiH6xqyAZ5oaAlYTO9cj7r+VR39XUyOjrKihUrGBoaQlEUWltbhayVTpH4c8up6Z9Jr9gmjwvUCdt/KR6+bq96t4WFhXzw/R+gYeUaHA4HGzdvoqSkZIEmEaSzu4szp14mLskYkAkEwyhGEwaTGUkxIBsUDEaZYCRMLBonEjASiceIxFUcqbBKA1WO4hkZJTL5DLOqxKFjJynNMOOc91FgSmEqFiPVZiMSNiNhwJaawYRnlgOd8PyxISQtSI4Trr+4kZpiKCpKo0KR6X6xi4IcB3v37+DZ558WFIx/+qd/YsOGDaSmppKdnU1mZiZWq5lIJDERvK+vD5vNxtq1a7FarWJBn1M+NRCJhhY1v+uj5N71rnehqqqQ8UmeoKTntVJTU+nsbOeXv/ylGF6raRqxuIaKRpw4ZoOC3+vjVw/+iqceewq71c7qdaspLStmsL+Pnbv3MTkzzw9++p+kZ7m4/E03csmWzZSWFvO9H/+Y7JxMZCme4HlJyiJaR1pamgDuP5dciaqqsMAhfN3VWEkjPyeds62DbGzeQETyocoRiBkwKCaIK/jm53E4jKRmSciGEFE1SkySUZCRNAlZ0VuZjMQllVhERVFk0DSqKsv/P3vvHSZpWaX/f95UOVd1dU4zPTkyw0SGnGHIgqiooJgXTBhQ0XXVZY0ruqYVRUFRkSQ5x2ECk3Pq6ekcK+c3//6o7mZGEUHwK+6Pc11c0EVX1VNvP+9d5znn3PcN/HUlYDjadWzCbNnj8UxmZ0fWB9/MNbWJz3akyOqRX/D/SvFXQe2Cc1cL9vhx5Ywzz7a/+/WvEYjEOO3sM/H6fSxcuJAFCxaglapOSds2byGRHMU2LWpkGcMyKVYswAJZAYeMmcujKF60YpZaW6RggmHZGJUyggxO2U1XpUxCEiibOoqoY+plsAwMGyxbQpJdqKaIL1yPqhZJaRa3PzaKoGdo9Gl84gNzMS1wSiL5QgHbFggEfGSzab7+9f8AqrNhy5Yt493vfjcrV65E13NMmzaNGTNmIMsyyWSS3bt3IwgCdXV1tLW1VWVsrJeK2LW1tbzwwgvcfPMvKRQKR9GOJv6tKMrk3N73v1/1OF2xYhm6rlNTU1MdJXF7cYx3DBEFyoaG7FD43PWfxev1snHrNvbv3c2W3VsYHh5m+vTpxOJRvnD99ciyzLbde1izYRP3P/IkRlmnLObxemSwTYKN9WiZ3OTmnfD8/GvT8f+sOHK+67WEZBucecKx/PfPHmTTjl6WLJ6CYFdlmiqGwYHdXcya1YYgaoiSjKariJII46IKFia6auFweTEsm3Q2TyabYEpL0+Qs5Mut9ciYGFVxu91UKhVcLhfJZPIvdNTeLF8ir/R5LMua/DL/c9f6f6V4VXnlY48+LAB8+d+/Yn/tq18HuWqRNn32HBYtX0bz1Cm0Tm1HRCCVHGPb5i3k+wvYpkk0HKaYylO2Srh9LvSyjVPTEQwB1fIhi2XSlknOgBVz5vD07k0M4qAYCeF2KxTLZdxeH6qqU6louDxO0uk00WgYXTWQLBkxHiCVF7Eyw4jOql6urpUJBHxomjje0fFQLBYnW9QbN25kw4YNJJNJZs2axTnnnMPb3nYZsViMYDDIggULJpUi9u/fz+HDh/F5AzQ1V8UWDcNg2rRpXHfddWiaximnnMLMmTOZMmUKiqIwODjIr3/9a4aGhiaNe/fv38+pp57Mt771Lb75zW9SLpfxuj0MDAxUC9yWRXN7G/s691PRqk7kIgLrn3uOWF2c45ev4qabbmKgu5977rqXfD5PIODjrDPO47ILLuVPd/+BH3zjK7x475845/J3MdrVS01NdLLLOzFbeOTx8599HBJFEcOyqK+vf83PFWwRl23yjitO5E/3PMELL2wl6PcR9JksWzGXuYtmIOg6pi1jCg4EEQTLQLRlLMnGwkKUnQyMJOjqGUBAIl+o6qGNJVLIkv2Ktb0JlsrBgwcnry1U5Yc0TWP16tX/NCL7q76GfzbS4XK5AI4a+/k/k6m9XPzHv39VkATZPv/883nmmWf4zW9/y/9+99soiotVq06grqmJaLyG088+F6zq3M7aTZvQ1ANkE2OAGxmdoGEi6CqGw42s23iQQTLoH+pm1JAQ6mMk1CLOiojTdlAsaEguBRsLr9NP0G9imjoef4ByXqOQyuBxyWh2tU4imxrBYJzSgRIOxYckyEiSUtVxMw1sgXHpmeqMWCaT4Te33saD9z/Avv37OO3U03jvVVdy7NIl+P1+VFWdVBq1LIsdO3YwMDDA1Vd/EL8vyPDIIL/73e+YNm0aVb2qAY4//nj8fi89PRW8Xi9f/vKXJ637CoUShUKJaNRAdki4XA527tjBmWeeSW9vL4qo8OP/+REOh4PL3vZ2fIEgXZ2HOfXk03jwwYcnN1xvdw/7d+/i4Wef48HHHmNaXQS/QyPgtdBUi67BvawIHouAC1GQ2b17O9OmTUUSHJiWCYJWVScWBERBxjLGi96mSXU/v7SZqzfln3eDRWzh9W14c/yGmgRd6aUsUhTFqubc5Hsd/VxbsBAkkeaQm2vfdzFQJbUjGBh2Nct3SO5qvUyQQNQQBAvTNCgWNcq6yf7uPppjtViaRTAqcdziFciGQTabJR5twFJNJIeELVhU/ctEZFGhUiqyectGpk5tZ+GCqsLu/fc9yPy5Cyjkqqokf24T+GalSk2wHQqFAooiHeVnCkdL0/8rxGuuAG7YsIFzzjmHE088kbPPPhsBiXUvruGuP97BH3/3WwxZID6zjrqFcbrzh7GbDaJtAZYFVzGwJYl6KEmHaWCXB1BFG82ysQWojdbRkxlmCDhcVtE9HtAMLEnH4ZLxukMUcymMyijFQpFgqBZNM5C9EoZqUFIN2hpr0W2pOs0pqFh2GcNSsAWTYjFfrZVQNdE1xtkE5XJ5UhSxWCzSUN/A7r17+PCHP4wsyzQ2NjN37lw++MEP0tLSQqVSYebMmcyZMwdFUcjn86TSCS655BIaGhpQVZXHHnuM0dEEfr8fj8fDjh07cLlczJ07d7JRMXHT6ro+aZZimiamYaBrGtOmTWP//v2UKmW++MUvTtK9qhuvOpkei9fQ1HYWC5Yu5Ve/upVUeohpq+YRDMQwHQqCaCOKMmCNz9U5kMRxEvsEslsWkiRgGBoIIqY5zgaQbTRNR5wQUZy8GcdLCn//FnrFmPDbnGjOSONzZPZfYMH4MV8A0bKBCmBVvWMFAVGUEQQRwygiiCK2aWDaEomEiuxwI0lOyrqGZIHXqbFq5TwqZhnb0DEsm1DEj4aFIVlYNhi6gdfrJZvNsmvXLs4880xa2qcQrWmirNoIgsKCRYuRFBmHS0HTS0jymzM7O+oqjoOuLMsUi8WXrvsRhPe6urp/9jJfU7zmHXnaaaexf/9+5s6dW1VVFSWOnbeoWlxv/w+eOPAE4tQK+6zNSEEoqyYlR5ZefQhvh5vaGRH6dpbpWg8LXDJ+rcKobRCNhdg8OkJRtJm5YAZDmQGGhnU0QeLyt53BUFcfG1/soqk+zpknHIciulm74Rm6EzmaG5oZHsuRTlbQNWfVBFkSccgCqmkhihJerxdTN7CMqs67WhJwOdxousng0Ag+r5eyqmEY1ZGUmpoaVFVF0yqsXbuGRx99mHw+T3t7O1dffTWnnXYaDkcAp1Nh6dJj8Xr9lMtlUqkUS5YsoVQqMWvWLEZHh1m7di33338/f/jDH6rqHosXk8mkEMUpSJI0SQIXBAGfz0elUmHx4mO49tprqVS0yTGZIxVRNU3j3j/9iV27d9Da2Ew8GsGSdB5c28XMGR5aBBsHYlUIEY1kagRZFunq3oMiO9mzbzexSC2zOxYRCLqwBQPD1ECQECUnugGi5D4iU5oAlj/TZuONPZr8hdSNPfG+L/c+1TEMG8AWq8O24xlmPp/HHwwgiB5sUeDQgT5EyUV9Uz3bd+5AVcssX7GE5togglZANyookoBlCjgUJxVdpX1KHUgWouBAzVUYG+rmYx/5EC/U11cdzTQLB+OdZaeDyrgxtq7bSJIHRfFVP8Kb5Kj/1+LIZsaRYpYTGdu/wijQkfGqQe3GG2+0r7/+eiGTyTBr1qzJEQXDqB7jHJZE99rDRNQYhmpgi1mUZieSX0MTNCynQV7JUjRLZBYqlCLQvqVAQxGcJnT3jJHFJuTwsr9vCFVUOX7VAqbW12NoZQ7u2knHlFamzGilsaGG559di0uxOH3ZIurrGykZBo8+dA/YOg4FkB3oqoHbUwUJtawRDgcZGRnBtA3KWhmjqGPZ4Pf7q1xIUaShoYlMJkUulyMYDJJKpSY/a01NDaVSie9+97t84xvfwOVycfLJJ7N69WqWLVuGLFd9BZYvXz4p45JKJZg/fz5er59AIMDIyAjr169neHj4KBeliTrXBKVmeHh4kkM40VFzOBzcddddbNy4gUgkQk1NLR3NU3C6JHTTQlcNYqEmli06AckGTGPyqLpo0bE89thDlMpldmzfQXvHFGbNm4csGKzduJa+3gGampqYO3cuLpeEIFjjUuAvdezGxZcA+EfmIBNqs6IoYv/Vd3pJJhzAtk3siREWycFoMkemqNM/kkarCFimTijoYWhTLytWHIMkmBh6GVEWkQQniBKaVUKWbDTdRjBduEUnXfu6KVXKLFiwgJNPWEkoEsGWRJBMDElFRUWQxvXqFAvZYdM2pZFSMcuZZ5zypq2lTcSE+osoiuzcuXOy83lkHbG1tfWfvczX9plezS/ddtttdkNDAwDz589nw4YNXHrppVi2DUp1Y6mGSjGfJTEyylTPTLxGmEq6guYvk7BGcHaImCELTSiRcOtsafBzX2o+ltaFv1RhrFRAcyg4rRKB0T7mzqmBSpbuYY1NG7czd85CWhprCQTdPPPMM1Q0gRnzlzK1sY4tW7bTPzrGgvkzKes2ogCmbRIL+ihpFj6vE13XGRsdJhgMkEynkFwOSmWV2pp4VTZaFnE63RSLxcmWfKGQm1TGKJfLFItF6urqSKfTeDzVqesNGzawZcsWOjs7aWpq4vLL38nq1aupr6/Htm3mzJkznoVJFItFMpkMK1euZM6cWZNyLhNT/0cKBNTU1ADVG7y7u5t77rkHQbCJx+M0NzeTSqV4cf066mrqyJVSlMo6suygIdDEcQuOY+vWzRi2hSCYSJKCgAPbUqiUnDz71Ch//OMu6pufxenIMa2jmSXL5jN/zlxkyc26tZvIZVNEo0Fmz1pAIOinXC5iWVWOL4BhjX97C9JkTWZinulII+nX+i1/5IzayxXoXwKJKoNDRMK2dRANbAxEhxvdELFFL7v2dBOKBInXemhracYpiUiChW1UZb0l0cawqkO6NiKyCLalI4gipXSZuK+eK//jo6zbuJYHH72fXYf2ofzpHvK5IicdfwIxfy0O0YEg2tgmJJNZTB2wFARbppArHzUa8Wasqf251eCfC1m+skrKmzNeFai9+93vnvxUg4NVK667774bp8PNBeeehyBA0SiyZOVxjDz8EGBxxaWXsnXrVkbGUvhTEaRDFmWyDDoSOAMSWnw69818G2sbsniKI1AZwZsa45TuzUxVSzTWxTAX2Ow7uI36VY08t3knW7ftpK6xDl2T2Hegi4GxPHvCAfQKdPYMcrjH4OT5yxBF0A2b7EiKd7zvAg4c7GTjlq0UcgVkh4QkKdi6RE2slmIhSyAQIF8okc9nCYUikwoWqlrG4/FNyg1Fo1ESiQTRaJRisTguXOmkVCpRU1NDuVzmjjt+z//8zw+QZQfLli3jqqvey6JFixAECZfLxYIFC3C73Tz//LOUSiUsy2Lv3r0YhsWqVatwuVxomkYymeTHP/4xmUyGxsZG6urik632YrHI4sWLKZZLpNQitfFaakUFSRDZtm0bH/3YNZxy6qoqAIwX8mVRQRQlDFPBqbQxpX0GZS1PT1c/sdBUrv/M7+joeJSWNj+hgJNlS5ey8JhjKVeKPPLYw4giNDQ00NbSjtPpRhHGHY2kl8Qzj7xB/tyc5dXGkaoXr6Q8bNsT3EpFmwqrAACAAElEQVQT0xYQBQ8IMi88v4E58xcgKSI1NX6WLZyLaWmoWgZRcmAaEzU6CWwFWzQwhWoLQLBFbNtAcQh0HlxHb3OCe2/+Pbrt4m2nrWTG3FPwBtrZtns/PX3d1ZJk9aiCZZnUxevHgcvEMEsYZukow+I3Y0x8kTocDhKJBIpytEKvZVmcf/75/1Ko9ppratdee+1RH/CPd9xrd/UcwO1WyGQT1MVqSA4nOPHEEznuhOM46+zzMMoWK5cvxuerR+7rxKnVMSi10B8JMxR0ILvd2GU/guAjXdQ5L7mXgw/vZt60E3CKDQQ9Gp+/ejadhwdYs2Yvi447h4UzW3lm3WZMQ2XBgvmsOulY+vp3YQllampd9KUtli6ZwVD/IboO7GD54jlMnTadrsN9bN22h0w2j1owqautIZFKY44PyKpquWrkUakQDgcplUqTCrITtbZSqQRUOYr5fB5VVdF1fdJJKBQKjcteH+Y///M/2bt3L/F4nIsuuoSLLrqIlpamo6zhJgQnd+7cyc6dO5Ekid7eXpqamqou9kcMb05stmuvvZYTTz6JS955OdNaWnj84Sc53HuAeEMt7dM6qKmNIYtu1r7wImtfeBGvO4DTLeJyC4iyhGHZCKIL0wwQiU3l5JPeSVfnIXoO2mxOd3P/fb9iSsf9NDYFOPbYRTTEa2ifOgW1XGHHru309fUxY8YMpk2bUZWFHu9gTgz6wt83B/fnQ6rCUQ2KCWAQqRKcLFTbpH8wQTzWzL69B6mNt2HpJk7ZYMnCqaCXkQC/O0xFLSBIBogCpiWAYFVf0XKNn60tHA4Xhm1S3+hn2lSDwuHnscou9id30Lf1DjRRRJeChGNzoJjFDkzHMm1ktweXz4+m29i2RKWiEQ5H/8KU5s2Y9UxkaPl8nnA4eBSZ/V+NIgVvQOvq0ssunPwrVYq23XWwH9u2SYyNEI2GiYcD9OTGeHbdc4DB1FWz0XwpooHppO0Cpl3CNHUEQ8aWYE9NDOqbmO/LUutupHnmDOzyIGr+AC6jn5ULQjTFBmgIVHCVYWdnP3HXTAb6ekgNJ8lE/PgkEUvUGRnrxRzOMHPqNBYvWkh3bw/p0V7aG4PMOm05SC4O944wPDyMrhvIkkKpVMI0TWKxGKpaJhwOUy6XJxkBmUxmUoixWCwiSQrlskpLSwulUgHTNPH7/eNHSpOxsTEaGhowDIN77rlnXJjSZMaMGVx88cWTaqmNjc1Mnz6djRs3Ui6XcbmCf5XONGG0u2nDejatWYctWDjdfi64+Gz+49/fj2FYPPLw/YwOJQhFQsgOHds02bVrD7/5/YPM6vgAhiGC6MLlkFFEhVi0nopaVfQd2VRi6fJTONy1l2zKy5qnx2hqMRgeMqloKdRKhsXHLqCtrY3EaJqDBw+Sy+WYO3cuzc3Nk+v8ezKUian2vxaCIGCYFpYlkCuUGM2WyGeLHOjcwIrlSxEx8TplspkSlmZhS+O1St1ElJzYlgC2hYTxkmiBYDABmMVyFsUVxOVqYLDfoi28EE+9jkspYmlp0rkyQ6MHSY3uZ1q8ES1/gFRaJ5GXEdwNOPwzmT6tnUS2QENrx1+s/c0YLyf2eaTo5b9avKH9+M9+7lPCvXfeZe/d108ik+fTX/wysamzmb9iGiOjCXoPbOHQ2j0ggVxXRl7YAA4J08pjGwYYJoYlsafooMfKkkn0siA6BcoiUStC21QnspHFNsfIJ1I0RmDGOVOIhUtY63eTM3JksxbBmI0kKrg9Aq1TjkEQbO6691FUXaNtaiOjYznuf/hZGpqbKJdNojVxCoUS5UIRWRLxhoOoho7oVFDLVQlwp9tFppBHNa0qDczhxOPwUCoUmdLeQSI5im4YxONxbNEml89TKhQIByOYpk6xmCfg9+PzOnG73SRGxyjmS/zoRz+itbWVoaGhSSOTzZs34/d7jxqMPHKyu1wuM3v2bBYsWEBiNMnevbtJpJLc8Ye7+OMdd5PJZJg7dy7vec/7mD9/Pl/96g1USjpOt4v62kZkWcM2FSyrOidWLFe9Qevq6hAEgdXnnk+5XMbULCShQiDswiG30HWoRDbnJJkqU6qMsmdPDpE0pqUze/YMOqa3c7izn2x2FEmQUUQ3Juor7pnq55OogoqIKNq4XI7xOblxlVpJQtN1BFkhmy2zfec+guE4Pb3dzOpoorUhxopFszEMHQEbwdYJhwLjr28x0eKwbRPGNeZAHO92iNgTGaAt4pJcSMhUKvDrBw7x5S9+kvsff4DM8EGOW9iOT84ycxbIZgVJGiORKmMLKm63SCCYQywP4pQkdowOk+maTWzOCTh9NRRUEwQTDB15Yj2ijW1JRxTmqyojEzxdw6yAaIPtQLAUBAwQ9HEwlqvrFgzAqkoo2SIT4Dzp5/M35giPzIgnXLwmSOz/imR2eKOHjADcDpqmzeXGH9yKPz6PQDCA5Kvl3LPfgWIJiIrMuhce4sl168HjQE2PoXjd2JKIITrQUPAKNbhzefo26+wqriWlDBCY6gIytDgFjm+pZV5TC23Y6JU8Zr6bmDfH9LOnMDw8THOjn/6MyEh/kv19G/F5XFiGxKG+QXZ2DVITDeEUfOzZfhAQcQedWKINkoQ/EME0QCtrBIJuRIdIuVxmZGh4kvpi6gaKLGNZOorTJJMbxuN24vdHyKRzOBUF2bCo8YfIpQvkKyUikRAVVceyBfyBEOViCUWRmD17NsVikaamJo499lieeuqpKj1q40YmmjN/HmNjY+zZs4dZs2YRCFV5uROUnPvuu49Fi6YzMjzGt7/1XSLRALNnz6avpx+wME0b3aiA6AZeIjJPzCXt3LmTOXPm4PF4iMfjJBK9DAwMsHfXEP5gCJ83QEP9YvSKi+5DRcp5DyV1hMHB/QwO5RgeHGDBwlYQTTSjgiT/jexEsIAqqNkCWKZJMBiuDsxKIIk2+ZLK8FiJzq6+6pBoPkVrWwOLV5+EbZoYho5pqEhiVc9vskMrvFyW+NJNLtgioi1iiRo2juqBVpSwRJ2DgwaJsRP47JfvoiEaorVlOY/vGkVR6lh9+ok8+tBv6GiO0lwr0dws4RUqSFKFnNpHMZdjXq2Xvg03M7LnDgpFG5QoU+edQPO0Y5EjreimjG7a2JaOLApVQBPGuZeiAKKAYCqIho0tWiAWx8G3CsKCYCHYFpKpYAs2lmBNgrNAFQvBwnwVyeGRCsV/Hv+/z9QACloFlz/MZVd8AAM33T1ddB3ez9Ydz7Bg9nI0NcSilecz7/jVfOvuh0CQUWQPJXLVv4QEZblMNC7hqfdTPlDEl2/CPRJC8sPOoX0cLueAQWp8AitrIiyviXDMAge2rdPgraOig26WidQ7CdbMwam4GOkZo9Fy4FRgdHQU2S/gCgeQRBGvJ4hpVWfbDAwMQSMa9WGUdTLFPPliAZ/PU2VJWDrxWGTSG6Gmto5yuYxa1kilszgVF2VVxVCrzkum08DjdiC7RGzNQTAUIpFM43Y5cHtdLFmyjCeeeGJSJn1ig5199tlHGbJMxJFmwS/VahiXWxYxdHA5/ShykVyuOO7Vah7lMC5JArppIIgytbW15HI5tm7dygknnDBZO9Q0DUlx8twzG3n/hy4nFGiiXC4zMDRGT3c3e3bv59zVZ+ENOXGZNYyOZEglSti2k+kzApi2hew0sc2/scVscbKeBeN8S1HARkbTRA71DJPP55na0U447MTp8DBnxrFIgoWhlZEEGYGJY7pQTb5e5SnPFsAQwBLGHezt8SzJlMkmuykWEkxtmcLhbgcVwcuhLol43MdQYiuZtIOFJ5zCY8/chqmlmdoYwe+uIV5XR31LPRFRR7ZK5LQsolAknTA4vHYPo7tjqKKTgumhYcoxTJm+jNq6qah4MGwZQzCRJTCNCoooYgo2AiK2/ZIKsIg1eesakjm+9peGoi3AkCZGXl75+h8pn36k0vBEBjehbfevFG84qPkkmXVr1/DVDU8IAF/8z5/aUxuPx3B42Ll5O4e6ulm0cAYNU9qo94n0aCZmKV9diSCDJaNpEp2b9tPp2E+4xY2vLoa3uYbSWAVHugG/GcUZEzl0YDvDYyXu8xzGaZZZ1uzlhPpmAroTy9IZ8+n0OnZR7EwREmIsW7YSyRJx9fSzb/tuQgEvwZifkqFRVnXi8TilQg7JgrFsErfbjSQJKEo1FTdsE0GU0AB3MFh1HMqWqrZ4Domx5CiW1yZfrNJk3G4nesEkEgxhaSaKKRD2BnE6HAwnRqiMO8ybpsmWLVu45JJLKBaLk+YXTqfzZS3ZJuTS/zwEwR53MVKR5GrBfULby7bNyU7lxLFCN0wG+vsplUp0dHQgyzJr1qxh7969NDU1sXLlKmbPncPQ0BDDIwVUtUI4HGHpimNBFBkYGMDhcTI0NMLsWfNwOhRksYQk+TFMCUl0Y5ivRtveGqdbVWlPtiWQTGcoFm2GxrLMnz2dnVvXc+KqJYiCiW2X0HVwON1Ypjp+xKxO9R91rfhb+GYhoiPYErZQ7YhKohPLgIgP2hrdBIMy/rDMrt1rUIsWgjGVoe4kU1tlhvY8x8kLY1TKEA6G8Hg9jOVSbD2QY90LaWIxWLV0Ho11ThobyihWCctMkEjlKY6UGEnuodL9BDttkaIq4wt3MHXuCTROWQTuELotYhgiAhYCBqJkga1XP5clYwsiplDNBSak26tCl2K1k8vEUfuvx5HMgSPNViZi4kj6rxRvPKjJbtxHJBff+MKHhdnzltr9o8Ocs/rtnH/WCei2wKEDvUiGBaITNVdCjkaxpQqWnCcQauPq993NU3+6hy0v3EO6c5A+Rx/uOg+x5hqUSAWhLBErt2KVFWpnRdk3vJMHCgWeHepBkFSKHig3WphSHlezC0G0eWbwEYxRE6mkMO/4+dQGGznUcwipVCEgO0mPjeJ0V/XS0CxKpRymIKIoCk6nE4+kYFoWAhJOh6eqFJrLTvpphkKRSR01r9eLiITP58MX9FEs5bF0lUIlQ6msIlgCoiWPGzWrKIo06bxU9Tc1j9psR2ZtR5oTG0Y1u5m02LNUdKNCLBYmmRpm3759NDTUjReCbcAmlU4QCgcn9bO6u7snB33f97738cwzz+ByuTAtlaHhbqJxiaamBizLh21J9Pb2k0gkWLToWCRZobGxlZt//gtEAc4793hsfIiYWK8C0CbWcPDgQY45ZsHkESgWi/PE43dy3rnn4vQInHjiCoTxG1pEwCUDpgYIiJKAzUtF7UlK1d9svooISGDbiAjYqGCD4nQSq48gi7WgmDh0g2ltTZTVPI2xCvPaLeq8eRpiUdAMMpqKmhiAUoWA24UmwdvOmUIsUotWynPXPZtwBF0ksxUWzG1mbts0FtUZYOQQhCLZQpm+VIpsdj87htfSFa6noto4/DFibccyf9HpSM4Gygbo411fURCRJAXTUqtgbonVnrBYtamsCgUYiEd4KLzc8XLi8XK5fJRK8uQVepOOorzinnqjXzCRyVD5s3N4NOxhZDjH73/x7cmr+sUf3GprgRq6N2awzAIGfgRM0EsIhht3oIGz3vEBLn7fp7ErKZ599G6effQu+np66JN6cMQlovW11LQ1UNESmBmbVucxeIsynbkD5F1FbMWEiIZlWGStJI52B0qzE4fp4HDhEFsOb4Wyxaz4TKZGOjiwdx8Vu0LJrODx+dFKBuVyFr/bVXVEkkQcgoRggVWpVKWFPALlgo5WruC03diChdftQxarWYNh6FVlkVKWeGMjmqYRcXuZ3h5FMqsbKhKJTIKSruskEglisdhfKDxMFJBramrI5XI88MADtLa209TURDAYRBDscXXffkzTxOVyTJKRq69hAjLhcLj6bS8InHPOOTz44INks1kef/xxpk2bxvDwcLXWJjnweALs2rmPzoM5MpkM9XVNzJs/E91QsWyNzn2dBIIu5syegQisee55LrxoGrJYLW7DKwObaemIokQ6mUIQJHStajYt2CbvefdlGGoR29awDBMm6j62iIVYrRtNdjCrrzdpoDJeU3qlsBEpCQ4UbBy2iiCY2DjQdJtgbR265uHhh+/g6nd+mP3r13Hdu9pQ0yMUtRFESii4yBkaZdNEdop4/SAKBm7bBC1FLpemoossOCaG4vBQHw+TGk0y0Jfge3/qZf5iD9FoLR2N9bR31OMQkghWkVLlEKNpFTXrpH90O6ndd2KaTnDWU9tyDI0zlhFtnE7FtJBtq1pHFGRsyUa3DSSHhK7ZKIoTy9RfcZRkwrh4wsv3LwDiX0wgEv4BoLbi+OPYsXvPUY9Jgkw2nTvqsW9c+x4BoObSz9sJ28AnSpRtBVP2oNgSzz3+CMuWzsdyubClAMtPfxerznknll5k+6a13H/Prxja1sPQ9kEcAahprqOcGyHsaSJSrCVWgKi/nu6RPQwUx/C0OJFqoWCXqEglpJCIOFvCt9DDaGWMfQc6CYTdKBkJW7NJjqVwOT3oqoGnxl0FGBFap7QwPDqEz+cDS8BO20yfOZ01a9bQWBtDlCV27tzJwoXz2bvvAGqlgmEKFIslBg6PMHPmTDoPH0JtrSAo9iTXtApeVXWMCT0u2zYRhJdmviayusbGRtra2ibt/bq6uigUClWwsm1su8pgONK5vbqpq9mggIRlC1imyd13343f7yefz9Pc3ExfXx/z58/n+eeeoVgsk8/kUPU0waCDeG0MG5O77v4jhUKWndu24nGHcHskGpunks/kqK2tRVYELFvFsvW/Wd+yLAuH4sC2J6z0nGhaEQGzao4jGci2hMNWqjxUW8QULCzRqvYwj8CtowHtb4eAhdPWECfqUZYbHQNkmQ1rdrBo7kxu/MgpzHD007G4SDazC0kQ0Ioa0UgIWyjhEG0Mw0LxeNEtCY9DQtNyWIILX6CegEcim8mRzY5QoIJXcVPKZXjPxXXE4zUYlsWmXdvoCdSwdsMoc6bHWDRnCs3tINtpRKuMbuQZHOslkdhFMbWJ7NDjlA0olaCucREzF55IqHEGFcmDhIyta+NALVI+QtH25UQqJx77a0ocoVDojYaIf3i84aDmcSr4nEcXt/1+P4L08m+1eEojj6ZHUNUKtmAhOkXqoz6OX7GUvtEhNq7fjlrJsmT5sdQ3T6dgBpm/7ByWHXcWllpg57YNPPjA7xnYvQeMEWiX6UkM4XOZxDrC+Ao+Ztsx3EmF3FiWYW0UI15AqAVDscjbeSRnGWGOhSoJoLoQ+kDdXMZr+nDjoqurG1EWsDA5ONJFtCFOcudeojPqSVaG2NW1m8ZTmtiV3Im/NoDULLLXvQ9xpoDHcCLb8La5F3HV6qvoqJ2OWlaxRZP/+fEPkaSq1EtbWxuPP/44hUIB27Z58sknWbVqJW63F9M0Jwdcjyzo9vT0kM9XPUAXLFhA16Fu/L4wmUym+u2rWoiiXCW12zaMNxVKpRIOVxCEKkugtraWzs5OdmzfDILCeeedx/PPPc5JJ51ApVTgxU1PM9jfy2iiB1FwsPCY+WzftpNopJoxvvcd7+SWW26lXCxRrvhQ9RKI1SHfv9U9myDnd3R0YBk22XwW2zYxTQeCJCPZTizbxhYEBMXGNsdrb+PjGEdJEk3ery/xQu1XBNVqTQ0UTEHEVgxE08BpjDGvboBaM0OTt5mCmcWwVGr8dTjcLgasNKlikpJZQRY8OEQ3oqjhDrTyxNNbOf30OXjEBFLFoFDJY+t5HIqIU/Hg8bgwzCIlvUiqUK2HTW2owdIs3nveDDy+IKl8gZt+tQeXB7wBFwvmtDOloZ6GliKSnaNc6KRsiqjZIoPFLspjL2CaCprgxhWuZ+qcE2mcsgzkAKJdmTRRfjmHromf+/r6xk2nj86sI5HIGw0R//B4w0Ft8ZJF/PSnJj/72c/sD33oQwLA/Q/cI3zgAx942e9Pl8+LJAfQiynwxvEUR9j2x+8LAF//ye22T2khGA6RyRZ5+L670FWDBQsX0jJlGprkYdbSM5i19DQcgo1WzLDmiYc5eO9tpPIZNjz1HMHmCO6Yj0BLK2ZnlsZyM9FMiLHREZJmgnJUR6jRMAIVNKGC7lERWxUEp8jo5iEkw0lDLMJoJkNgZpRwu5tKUCd6Ui2YGm7BiyUajOkpnM0OKpSQLAldUjEFC8USSZPkjsE7+eMP/4jZqzE3Npd3X3glY6kcPT19NDQ0IAgCmzZtorm5mQsvvBCfz0ffQC8Vu8zSxct5/unnEcRq7czrC3G4s4+mliZWrjqOYrbIwT0HsHWDsdFhwtEI5ZKKKNhoagVMGVECQTZQlGp9UUACQcDUTLKpLB6nh3PPOZ/p06vjINd87DNYls1ANkNidIzm5nbmzFlAOptlZCyBy+MEpTqV73X5cMoKstdFMGAiCY5qjcrSqI5rvELYYpU0L1gTcwiT2ndVkDKrVnaAbR1Nqhcm5rKEMjbS+JF0AuQMbEEGDGTTDUIZU5ARRRBRMG0DwwJZlLFkC9lWKCZ6cZOkmDvA6qVRmiJRPAERwXKSrkA6lcPp0cHSsCyIBcO4HG4GUn4Od3dTLnfiDtbygS/vZtZcidOWtjOvNkRLWxzDyCCKBsVCArNSQFdt3M4QkbCffDrDcGYEya5gmXmMksapy8OEQzXURCP0DvWx50CaJ54eZvrsWmbPbKW1VmZasIiol1EcOXKlIn3DOXIZH3tSOxjc+QdGkwWcoXqapy5mxrxTcXpaqJgCtqkj2jaCZWPYFpIsI8nyS38DSwBLQkBE+QdMff2jQ/hHqAicf/759n333feqGuunfeF/7Kc2d2JraZT6GciHt1Ja98e/eO4N3/iBndWc+OraKJR19u/cQjGTYP6MebTPmU/egrKu4XZIBB3QuXsHTz5yHwe3Pgt2CSQITw+h1Phoa2sj01fEo7opZ7O46r2MmiMk7GHcjU4Igm6ZIIEiiKi9GmbJJtDmJT2Sw+42wYRQYwCzXqToylWL+uMzpJJJ1f27Ovg07upRrQF5RBeGDmHNz3HOFSyfvmrScm9sbIxUKkUymWTOnDl0dnZiC9C5r4uG2jiReAjF4eCp55+lr/8Agmjhc9YxPDhCvKaO1pYWauvj9PR1c/hQN5IkYBoa5559MYe69mGikc168LmPxTDCWJZFQ2MN/f39jI2NserEE4hGo2iahmVW2/kvPP80pUqS7q4RdN3m2muvJZFKsX3HZsLhKC6nh23bdmJoZZqbajh46DH+9+ffZO/uDbz90sswUVm/fj2hgP+vMiREUeTRxx+jra2NbDY76af6t0OsZmOiio1SlR+yFcAEsYJtu7DEMlg+JHQEW8SwdCRFrLINbAEk8DlFdr5wLzMasrTVK8iiSH9fJ5Jt4fEGJ8UIIuEogUCAVC5NKpXC6/UiKD6eWttNxYKm1sXc/cxmVJcLSXfjKOtUjAKyDDPbnJx27CzqQjqN9QKmlsEpCJQLZcZSZXJFg0AwgifiRzJMBoaHUEQJtz+IWtYoVnQ8AR/xUASzYrBuw26UQJT+sSQzZzXRVBumOawgqqM4JINcyaR/rEBBd+Lz1uLxhtExqNhO4k2L6FhwOrGmWZR0C0s1ufuuu8YNyatMC9OsCiR86YavvDlpEK8Q/xAY3r9//6v+3X379mCbIqLPi6HrCMLLd1u+9sWXOKe/ve95u5IIU7dkKbmSzlPPPE6pmKOlrZWp0+dQsJ3E2ubyjo/OI+D/CmODvdz3h1vZu2UNHBxidGM/7joXkToPTQunUEnL+Idr8GoBFFWk5C4xog3hrhcx6kvQrCAKMik9jdIoEqqPoyQVRjaOYG43CJ8XpCBXMCTzpeFP26qegoTq7F11VFypUq58NnlTwO33sWTJkkkzlLa2tqPcfBYsOAZDtRAvELEEHVsQUGyJlXPncctPvgqSwXN7k8RqakhWCpS7Ojlw6ADlSpGWhiaapkzBJUvYWNU5NslClnT2H3wGhyPGGWeeT8DTxJxZM1F1g3Q6y8YXN6MoCvWNddS4atAtm1A0zIXHrGTTho3oepl1z62lUCiwfetOQOOYRSs48aTjuf++2zHsCrJDBaH8qmpqry+salZmV1UxBMavs2CAbSPYIJoKFmBLKoJtIctuDAuwbYxcN7a2i7SRpl5JMDPeis9p0JfoxbA1vN44DXVxCoUC5WKBXD6LaRnkczkEy8brchMNRThlCazf2c36zZuxgexABX80ghRxIhlBqJTZ31th575t3PgfX+HfvvBV6iJw8snNtDQ3EW8yaLWzCKiUrSyjoxk0QcftDOL1+HE7dYzhQex8iYrLJFvSaGwP4nEqrFi5kEJOJ5Uu850/7sTpheOWTaM27KSltR6FLLJYxDRK9A0mUVWTwfwBymPPUyoLVCoyTR2LKI6m8MU7kJwBNFPDEGyUfz0yAfCPA7VXvZVPWHIsv3tiI+gguAwE+W9fyXedf7zwrvOPB+CXdz5s+5Q2bCmIaohs3byN3r5u5s6fw9Rps8gXFSRfIxe+/zO85yNfppQa5bkn/8Szj9zOwFCKgS0p3FEXsZY4kWm1OAUvjiEHlZEK0yIzSOwa4ZDWiavWwhcOUezRqfSrOGUHcbmJoUw3hmGiy2o1QWBCtBAkqzrtXZW2sbAkE9xVkLMQONh5mOeeew6fz0c2m0XTNNra2hgaGqpSZwyTU044mZ6+Q+gYOL0+YqE6xopl1u04yMUXn4bn0H5SqRR22I+hmShUlUNSiQSDqSSCbvLOd74TxSljmCayo8iDj/4vhm7z8CNP8fvffpOR0SKLFpzMnDnLOW7FimqlSVfJ5/K4XQHGRnvQS120t09DUZy0TWlnypQpqKrKCxufrWq56RK66mLlsnOwTAnD1NB1tWp6/Q8MW2CcQlSlD9kCk1QiwQTRFpEoY1tg4sSJSHb0RfwuG0UbpEUeY6QwQkNHDW6fznBylNFEgYA/SDwSRdMrFItFisUS9fV1xKIRnE6Fvr4+soUsKgayaDC7JcDxq+oI+GoZGsjz9OZtPLcVUERsIrRNXUghN8bpF7yDPz24lhNOXMlv7vglied2Ui6aNDnghKUtLJ5Xy5T2ZhqFJA61SEVPkisVsY0Sot+P5HRR4/EyVh7BLJfIjg5h2060coYLTqslHo8j4GLbjt3sFST6k3ki/gDLjplDQ0st7SSxzRKaPkDKUimXNXp3HmRubSuKOEpPT5ZM1sQT78AIt/xD/3b/qPinH5iXzprB7x5fB2UDwaMjWK/tOPy+t519FIB+/cd327Omt2JLCvt3bKP3cDd1TbUsWLwYHRHBX8/x513NOZd/hHRiiJ3rn+ORB2+nb/MAfZt68dZ5CMdDxGbEKHtUfMUQ9QPNTAlM55mnHqPWHUGwbKQaN9PapjPU010d/pQEBNuBbdnYooaggGSAYRmYMii2hIUBDsAARZTomD+NL33pS5Prv/fee21BEPjABz4g3HnnnXY6m2FPz34+eNUHhO99/9u2MZbkYPkQ8VgtgjvCA49vwraq4yYOpxNBK3HJRRfx+zv+wNwZs9nZ3YXb40JRhPEM0Fk9rukVNr64AZdD46c//TJNTS1s3LyDu/74EHff9ThNTXM58cTziEWaWbl0EYY1A0N10tXdzdbtO6mpjXP3/fdQLBaZOqUZUbLRdRXDVJg963gEO4As+lBkFzbmpNnNRMH6r8WEyuqRemyvJkSEKqtAsNBNE8mhIFgCtihgiQaiISLaEops8OIzv+GYaXmmeiN4Ag6GhlIojioPM5nKksuW8Sg+ov4aXJKTsXSSTDZFNBYiGqsaqqTT6WrDRpIJewLoZpkiWbT0IAW1hGKoLO9ws/r4ZkKhevqGxtiwcSujup9yYYyv//RGbvjaV+nP58gPmQTr60hq8NEv/o4LTzsOjwpGCM44fibzO7zU1WjE68voFR3dNMjn0hh6DofTQ00ogqFZmOUyRT3PaLqM0+ElHnMimALL5y9AdLjYtecAt61PUlahtRmOW76Qlnof0foxJLWMIqUYHTuEzzJo8riJuiTcQpL1f/igvfzt//svdQT9h9TUXms4Tr7KFnQdR00dpf5OzI33vu6L+Os7HrefXbeZhqnTsWQfnYe7Obh7K9OaW5g7bxFSMELOMBAtGx8WGAZbNq/j0Qdvpzi0h6p4vUy4PUxMiSAmZfZ37iV0bABjhoE1LLMkv4JnDzyM/xIPeaWEYEtg2djO8fpaVfYf23bhL3txaDbqsIaUsFATOotnncCnP/oxLrrootf8eY8/7iS7sa6WZGqEA12H0Z0KUsVAK5fweF1Ma55C1qiQy6R529vexnPPrcG2qq39H/3oR5PT46Jg0dvbzeatm2hoaGL5ihPI5TXu+9PD/Om+hxkZTjN3zjHMnnk6gWAThlU14khnU4yOJkiOpSmWMpx88oncdeefuPD80zjp1Ajbtj3Eu9/xXmxB5Hvf+x5nnn7aX+2E/nlNbUKO6VWBmiiAISKLBrptYSAhICOaEjY6hsOGXDdudSfNPoPh3l7cLouamiianmVwJIXbH6CxvgarbDAyOoRm2cTjdSi2zcjoKKIo0tBYhyRJJJNJkqlMVXk4FkEwdUYTSZLZHHUNzYQifrLpDKODSVweCZfPj65WyOUrROKtBINh+ocSPP7CIfYeBm9NK4cHh2hvmc4f77qLzv37+fn3f8B7r/kwIa+HNZue5Mc/+S71YZgZi3LysR001hoI5hBOyaZsKGQTKdKJIobtINpYi8frIDE8hFrUCYYiGKJAulDGFEQi4TCxaA27dh5i9+4xuvogWgennjKH1joXATEHahan4qBQqDA4mCKnSYTqWqltbCISreXE9/7+TQ1y//RMDUDSK0iCiKKquF7F8fPVxHsvO11472WnA3Dz7ffa1DiYcuZZ6IJM50A3Bx97iGgwzMJlKxD8EcqWi1mLTmfJ8Wehmxm2v7iB9c89wcCuZ0kzxrsvu4oDXbsRnQJyUCY7VqRiq6CDZFfXbEsmsijhUr0oqoI1KmAlBchIkDfBrxBRYjT7Yhx/xXL2d/X+3RPbBwZ7OTTci5HPUVtTR2N7OzICXV2d5PNZ9nUfBEEa12Ozx31IbQxTx7J1HLKEYehgC7S2ttPQ1IyiKFTKBbZteZH6Ohf/deNnmD9vEfv27+T3v3+Ee3/zPRyuIAvmn8C0KYtpqFmAbcPjTzxCVVHDRpQUEKqULNMGyzQmFX6PdAA/Mo78Yp3I1o6crXqlqPoZVDM0QXTgkEAwTZyCysjgOsxSP/29+3jbOXNJ9/XjkDXC8To8fjdWqojLFnECmlpCLZqUdQNvxIMn4EUvFiYpZaqqYlgmhVLVZjEcDiPLMsPD/eTLJpF4jHiNFy1fojiWQJREXN4I0bCfTCaHVtYQKmOUKCFZKqcuifH2M2sI+COMpd109Y9yaMP/0jjjZH70yx+T1TXS+QS3P/UgmhCkf9gkmbW5+obP8NmPfwS0HGecuJj6YAVDLYBSxCO78SguREtH01Qk2YHkkgl73KAXKZeLSGWZ9JBO0GuyeKGbs89oJharoWdgmFt/u5uBFEybDrOmtdPR3ETz1DROKohmgUpmJ7v2r2Hd027bG2ygpraRUGMtHdOW0bHyujcN0L0pQM2l2JS0ChFRQP8H0DKufueFR13wT33tJ3Z81Qpkp5uxkWE2PfEIDofMquUrcLnq0G0f0485kXmLTsAhQe/+LTz++5+DJZLaXIJtKo6AwvKLl7Fh51ME8kGErII6olNOqVi2hMsfQFJFggEPy09YwTlnncvFbzs6I/vvm77/d6fJUkFFcUkIHhf5YoGufQfI5nMoTpn2aVOpr69n1/ZdJBNJFMVZnUGyVExLHSet69i2gS0rqHpl0pTX5XJx3HErAJBlB3v3bGfN2ic47ZRj+fjHr0QUBdav28pvb/s527Z30TplIXV17fT1HBiXOK/O0tmWiG3JSJI56YmpqupfPX5ODBc7HA58Pt/khPsrnSRsgeooh62iKA5U1cbt0Clmhxnp30PQ1UltROakmceClaKk5jBFGxmLXC7DSDKJ6BCIxmtwOwTyxQIOE1y2AqpJpVScFP8MhaPkC9kqJ9fhRNdNcsUSiYJO0OMnGohRLKuMDg+gazrx2gZC0RCCmaOQSqCqFpGaAD6fB9swyWXSmCUwZRW9nMPrUknsfpBK3zp2FAw2dXXz2JpRxnIQCtfxvZ/9lNnzOqiULf541ybM0giH9j/Dlz7+Wa561xS0Yp5ITRxFcVLWcpiGgUPx4XHJqHoF3bQoVyyCQQehsB9jNIdeKlNJDZAzVYx8hpXznURq4jQ1tzA0PMrGDRs42G+jVmDJwgZmT2ujqaWC084BefTyTjLb9nDv4/dh/fIbdrhtBjsOavzw11v+qQD3pgC1GlFHVMpUsofRDIHl51xm3/CBd7Cr6zCf+/Sn3vAL9L0bPiIA/OJ3f7K7dZtzTjoBU/QwlkyybsODmKbKCStX4onWk9MUGtpnkVeLiMDiRSdiOl1sXvsYTocFGuTWFfB7A+ijaS457SKWHruMz3z2k39z3Z/8+CeE+++//+8CNls0cbg8mLKO7i5BysLjzqHLjQwcPkzvroMURZg+ZQqWZVCZoHWJE0T4qtMUloAkVbXVJhRQJ1qWuq7T0FjH5W+/All2UCqV2L5tO729h/jSlz9Ga8sUEqkkt/zidh56+AEUKcCO7aOcftpV1Y62YGDbMG3atKMdoo6ICSrYkU5GE5maPc7J1EWz6rKu+5BEC80uI0gOJEOp0oQcDgzNw4Edj1Hj3s+JC5tR/EUGhorkSzpjacDSsQ2F2miMcNhLJptDkpxYtkjZ1ClmiuSzBRSXn3gsio2OjongBBuFUt4inc6j6jp18VpiQQ+J0SKKKCHZJpgaxUKBsiHi9wcI+MNoRp6RgVHKmk572xQiPpNMcZhMoYAlyASDYRwuBb+uUi4WKKYHkKUsxaJOk1fjK++dSygSJV8yGdjwTSqZ5cxecgkOxcEnPnkuq+Z7+fdPLKVcSjKSFxka7cMXCGKYOqbhwBsN4nb5SWfGKJRKOFwewiE/pdIwWAUsUSQUqSXkDyGaZYbMHGolQXYYJEOmocbPtCYHzc3z6E3q3Lc+iTdQS6p/hOOWdRDzV2hs0JkTVHDIMoNqL4WC542+XV9zvClA7QOXnMlnPvpB4Ue/+o390z/8idRIH7+9/TZu/+Pd/1DEf/87Ljjq9b958112NHgMouwnlUvz9PN3ItkWyxbNRXJIgMK+/T3MW3Eyp5z1Tp5+fjOK5CTdl/6715lOp/+u50mKTFmtIIgi5byKS/LT2tpKZ7dKx5R59Hbuw7R1tm/fztlnn43L5RoHrJeMNKrUpFd+n6r6qYVlVTOnRYuO5dhjl+LxeNi/fz/79uxm7rx2Pv7xD6HpAjt37EJTCyiyE8PQkBTH+Hu9PKn6z4+eR4phCraIYAqIsoBoOEGwUVUdySGCKFcBUNIp929ErPTiKOxhwaxWpMowwyMZVMugNhqhtiZGdmwMTbApFMpUBkEtJXGaFqFgLU2+MD25HJqu4/Z4UHWDXC5DKVPB6/ITiQaxDRVBz+MQwJZhOFMgnckjihrBWCvegEw6n0ISbGyHQEUrkcsU6R2s0Ng6lzU7+pAdCisWNzGrvYSDCm5Boz8xRilbwu2Q8PgD+INhdHMUvVKgkBtAN3Pk80U0TUNlmEODL7AlU2RZYxGnWqZYEMjlcpiWiDfgJ14bpZDNoZVLFAtpSqUCui3ikCMMp0rsG+zirFUzme0PU9E0VLFIxdDJlXPIggeX00c4HCSXTeN2mqimhWlm2LxlOwVjAVs783z86s9xy69/jNlgkB7tI5yCFQua8UR9NLUfz+9/e7d9+bsu/qdla28KUPvMRz8oAHzsyiuEeNBjX3rRP+eCfO7qSwSAOx54yk7l40Qdy0ByoWolFE8Ei2ECXpmg0+D0U1fxu1/88nWL6E3Um15rXHfddTzxxFMkk0lyOZFMOs/hwyUEw8mBzgMYts67Ln8PN//ip5MabH9en3o18tJ/rrGvKAqappHP52loaKC+rhG3x0kqlaCzs5NUKv2SpZooHQVSr+a9jszabMCSBBBUxHHPUVl2IIsillohO9qJ223THjxMsdRJ24xGIl4FQTAoqkUMS8TnDJMp5OlLJHHIbuJ1IXzBOE8/PciqFbPxChkGEp30p/PIsouGmjAej4vkyAimqqH4gliixnBqmFxFp6a2Ebc7hF4uIZgWguTGEiVGEnkqRQPT1AmFpuL2eOgbVGlomUNitAfZ1Uqo/Uw8M+fy7CMPMXZ4He1TXMydFqElmkYxK9gIGGqeUnIUQZLx1QYJBgIIfSqFSgk9kyZvqJRVDckp4fVF8AV9aKZGtpDFMDTymTylQglLN5CcLuJNzTz3/G6WLFnMvsF9PLsjwx+e286MBSHqog6W1IeY1e5jaqsb0dQwRNAqQ2RTSSp6mM6BIk5/mIzVzJotY8j2Kfz3HTdDyGRwyxCWqhDumM8zu3q49fe/4Ne/vp+Hv/1D/nDvffY9f/yV8J4rP2Pf+qtvC7Uz2+yzTjyHX//sx//we/tNAWpHxj8L0I6My1afctQabn/gWfv7/Z2IkonLafHgnT8XAB677z777zBMOir+XhWET3ziE8InPvEJAH72/R/aG3dvZqB/iMxoiv6RJIZoc8cffjfpjHUkoL1WA5AJYBJFEVVVJ7Xrq0R5kUqlhMvlYN78WSiyE0Vxsmnzi39x3Pxr73mk6uqRIGgLNqZgISKiSuC23BTLBdTyIGr/Y5y8spFKLsfw0H5EwU3I70O0Rfr7BzAtldbGqXiCEpmxDKJlongUfN4gD/1pPe6aBm6+p5dTV7XS0ljLgkgOp1HEJMvAQB/FEngiNUTr6hCtInqxiFP2IEtuNFVldHQIA4NwuIagVySpGZTUIv5gI4WczoNPb8YbjPLMw7tRvA56hnbx+3u/y6zpbcyYu5T9Y51c/9Xr+PadW3GbcOqSGma2uZjZFGbaNAcIGrLLQSqZIJUcQVIc+GoD+CMhtKEBymoRy3aTTolkMwUkJII+P4GgF9OoUCga2Oj0D4xRVOL85J5DdA1nkWrj1MyM0dmXoHN3gpF2N/cfLNG3v585cZnjF3cwoz1Cx/QYPX0ZDhYauH1NhoaGeUydMkq/sYm8a4BCt5uotw3BZdI/ZGHrx/Hud3+OY449DlWxueSCM2idMsMu1xo0rrzdHu0d47abH+bXP6v+zX/x41/Y7//o+/8h9/qbDtTejPHO1ScKP5g/x96yfiNnnn785ONutxNReH2NjTdCLvlDn7hG2PShq22Hw0FTSzP+WAzJoZAcGcQWrElXoAmjZFEU0XX9ZfWz/lpMSCBNgOORDuqT9TnAssRxz4Gq56ht/+1utiAI5PP5SeL+RMfRsiwwdRyiA5wwfOgR3G4P2liS1UtDGNleEsNZdFVgakc9IafM6MgApWKZQDSC7DApJ5OMjuXJWR72HCqRqhQQfEG2dptsHhR54c5dRFxOFFVl2ZIGjl0QYWprjMbaErpdwdZGSCSSaKpFuC5MXdRLMTWMWS6j+EKE3R4K+Qz9g4MU7EYS/TLb93Ry6umL2X5IJaOWMIwoklfjmg+8n/7CGHNWLWLb2o2IFZGp9bO4+JLVXP3+q9DVEt1d23n6wTvJd29l2dwKhfQYouIh3tKE12WjJUYwRjMoghOP34fbKWLpMomyhlqukLVtCkUV3VLw+aMEgh4cHo1seoC+DBQrowysHcUfjrLgvJM5vOcg/VuThIix80AZ0R/m7vVdjI5WiIUvZmBA4JSzXGSVfpJyP3oygzqic8zcRWRHcowOD1EoVvD5ayiWSzzy2AbKai1f+PZX8c7w0LdhFz4zQEf9TBQBHnzgCfup55/gD3c8Sc/IoP0fX71BuOYTX7V/+P0qHeuWO263r7rsna8L7N4CtVcZHrebhrpm9NJLSqDdnYf+Kq3r1cYbZWxhCVXF07Ju4PGIDA2O4PX6WbVqJgcOHMDr9VJTU4PfX3WpeqnG9jpjwtjDlgEB07DJpHMIgj1pJvKK6x5vIHR3dzNnzhy6u7uZOXPm+DiHjG0oOB0Vdj73M+a1O2ipbYH6Ar0DfeTG8kTiNcyd2oZpVRgY6yWdyhPwRWlrmo5uphkaTKDqDkZGynjCs/mf23dguCQcMRvTBDPrZNgrEorU8eSLee59YBCPGxrjEmceP4vZrW7q6mI01eexZIFspp+xsRSmJBCKhPBFAgwkKnT1w1lntvDYc914ou187ze7SGZVps9YRG28iWfWPkSgqREFkd1PbcFjG9QGGjErZbo6D7Np0yaWLzqecCjOFe/5MPfddiOp/BYs0yZeEyPqCzA4fJBMuoAtOmloqcfrFykkiuSzOSRBJBwJgihQqVQoa2VyxQKCLVAuZlgyLcxZy+qIxRvo6+tjW98wDz77JIlBWH7iCZx32unkhzN09Yzy1NoNWFYNmi4gBHrZlhtm+NB+rDQ45QiXXXIhWt5gWOvCKGaYNXs60XiE0TGNvTsP4G8sY4bLHF4/AFkbd12cQiGM1x3jm9+8iVgkiqBmOH7VKZx08hl2LNzBOeddbC84cwG/u+fXvO/Kj9gXnXkmd99zx98Fbm+B2quMU1edxMGdh+kbGp58LFcpYlqvL9Oqegu8/hCtqiKFJMlYZtWw2dQNBgcH+eUvf4mmadx0002Tx903BNA4QjJbsKqqGXb1SG1ZIMoS9t+4PBNdzomxjyOPyaZtYCk2pqizalE79b4+RH2Ant4R0qpCU1M7tXU+UulB+vuSiJJEXWMT0ZiPYv4gI/0FMqUKDfXNHLu4kcHBNJVVMmv2GoyM5FAcQeSmKK6yTW4kC8CK485ixvQ5lPU0P73ntyw5Zj59fV3UR0xOWdLMvMYWprhCCKKO6FBY+8JmtnZZeKI1fPuWXTgcITpH0uh2hOZ2P3ktT3/XZuaf0sG+LT0YeQu/y4/D4UUXnORzozzx/HqefP557NQIn/nodKY3hpnVXKGnz0IQHciyRCY9Rj6fx7YFGhsaiPrDDA4fIp3NISsKDU21eL1uhoZGyGazeNxuIiEffp+DdL6EhYFlKOSTRUw1w/SozYp3TacmVkfPaJa+fbci+aawZu2zNNW30TuSIO26i2kdjfRs6cLvCjBtylTmz1vIWCbDtR/7JFe8432886oPEgn42fDC82TMLN6lIurQGEPrxpg5bSkZ5yhFLYvsDlLOVejduhWfPY1SaRYf/NCnmDdvHo88+QDTz2tg/e3Pk96U4IZPfY2pc2cRjs6008l9rxnY3gK1VxuCjqqrjKXHJh9yu91I4uvLtLLZ7Bu0QBGQkQSRimFgYCLZTiSpqjAhilVZ8lKphMPhoFKp/AWI/P3va03+I0oSuq4jCBKWKf5NPvvE+EZHRweWZWEYxhHHXItcJsNDz6zDTO/h3FXNLJzmobFNoVVSkQyd9PAgvcMZPG4frXV1OH0uuvr6yYxliPn8zJndAkKFkZFDpBNpZjbYnH3KMbh9Ibr7hnh4/T42bgK7Al/62n/Q1TtE69Q6PvfZb/HLm3+OIIl0HDub7aMDrP1FJz4RGuucLJ4VY8mcKOHGIOHiIIcGBdLFACeuOIlWTeLpF9dQcidxuX2UDw1zYOMwiuElMTZGV1cXTz39MN/45reQRCcBtZ/VpzVwaA/UBTVEM0NyYASraBGurSUS85IYHUGv2MiKBxuR4cQwyUwWUXYTjoZxuj0MDg6TSozhdrlobIjjVhykR8colTQU0Us0WoPlrODUZbTRIpXMGAXBRMhlCWg5WiJu/vu6Y8ikyzyxbpCN3RUGt2SZPX0hW7dsrVoqGhqKw4Fhq3zsuqv4zKeu456H7+d7d96IKAtUulXEgs2V77iSnr4ElXyWluZmmprbGBzJsGe/g2I+hagUyBWHuP+JbUw/cQ5bn92KtxykJXoC6XyO7377RsLRv8/05S1Qe5WhGSYOJwwNjE4+5vd53jQGtbJkIwlilbQuCciiiE31+CeOjz8YRvXYWQUd4Q1Zu3CEZLYtVGW1J/1KX83zx9egjIuITngvWJbFbbfdzpT2VkLhAOEpZ7ErmeepHV3opQE62gOsWjSVaVGD+SE/kp3HEtLsP5SkbCrU1rVQGwmhaSW6ugaRZBfBWIyaWBDTzNK3bz/5TIkLFsX50AUzsHGwbtNNnH/yOzn7bZdx/up3kFZVhhJ7yWSyWAUHPlecefPn8uKmdWQqNrc/tB5ZBEuGE089g+Herfzyt78i1BDEURNANBwkDo4Q87ZSKlVwOEymtNbR0NbEySeexPonHuWKd17ClWfEKSQOMW91MzG/FyOnUahkEN0OJIebQjpNJpkCyUe8toVYwMFYMolhmvhdCorsJJfLkc5mcHtC1NXV43Ip9A0cJpUqEQyFaIzVosgGQ2Np0mMpgv4IDc012KKAli7hccvYhWEqukgxkWV5m8wlJ83FHa7ncN8Qv/rPC6nY9Xz4c98EBGRR4XOf+TTf/tn3+PH9PyGbzeEYFTn7jHP5xKevpbYmxnGLVhAwKjQcMwe324FAntpQDbH2JmINLtYNHGaKJ8aBtTuQ9DB6JYAQn8EPf/Stt2pq/y/C6/WyYMF89u7dO/nYNddcw3s3XsWf7n3QvuDCc/+uP4QkSTz44IP2uef+fc+fiKpj1HjX0K4C3JHOI0f6HZimOfn71utt307GG8MEsayqTJJt25x++pls37aLkppjLDmM2+undcZiLG02ydQA967Lo2tF7GKCVXObWDo3SmtLApEcTkknmztM72geUZFpbW7C73czPNpDb3+KSCTItGkzcMgalfQBxpJ5vLZGsutRHr99N5ccW+KZNTvp6S9ilKFiBInUNOENNGPqW0mk89iyGx2BiCfAvk37EF0W4fYYomaT3NuH1xNC0HykK6PMmjOfk084laCvhqeeeoCR3Q+w/9G9fPhchUL/fiRLJOx2oSYrpNNJSga0tzQRUpzkChmKmoniBsVpMZocZiydxxZcNNQ1IogmxWIaU9eR3HbVSW0kTSqZx+n3Ul9bB5ZJX98AY+kS0VgNdXV1YOkkB/sxciX8oUY8sTBQIVO0SGUThHNphEIBKzNCf2I/zS3t/On7Z5HIFhFcDQjBNn5x+3307htjWlMbzx98hlhdHaatoQgunnn2YT506pn84ZbbaZk3nS988gt8/qufJzItxh7HAZKFMpkeC7Hi4qxTTsI23bj9jte9h94CtVcZn/3sdcLDDz1qDw+/VFO7/PLLhJtuuunvBrSJOPfcc4XXC2yNjY0cPHhw0pj45XiWR86aGYbxpskyj4yqT4FCsVgkMZZi1UmnEo54uPOu3xKvCTI8OoBWMXEqPhobppHKjqHJcbqKYbY/kaXr4AALp4dZMSPIrPYGZgUGsCwwjBxdnb0USio1gRBTprSTy+Xo6R+hVClTG2tgSksEh6wx2L2esaESS6bGuOT0BShOhU07utl5eATL3IdlFZg67RgGBnsIufykSkPkwzIOwYU5qKIbJk4lzPw5J1EfjXCgbwfLjj2ZR+/6LdMaM4iZFCdcsIjE8HYyiTym6KClYwrBoMRQ3xBl08TrCOA0/aTKQySSOWSnm/q6OCGXwHCiAIaFz+sH22RsZJhcroTbFaS+rhFJUslkM9g2uEQPlgnJVJZUpow/6KWxqQZDLzMyOEIuqxKP1hOrq0GXygz1D6NlNGp8LiK1oSpPuGQgiSLlVBqtqFIxSpRHumio7+W7l83k8ECIJSechTr6IlLNaUiSDwubmYsW8qVbf4nkVzjt1HMYSiepWxCmGOil8+E9eB1xTlxxCp1797B04bFs37mDc89b+Lr30Fug9hpiwcJ5uD1Hn/M//elPvq7XLJVKQBXYXs/rVD1KX/JtnBjjODIsy2LatGmTWvUvZ5b8z46J9Xs8HuYtmMvwaJK9ezahlXUM1aImWoeAhGlbJNMZKiUN05RJFU0kZ4SOY07F8og8sL+XW549hF8qs2hWLcdODzN1SgSjXGVwFDJj7O/sR3b7aW5uJRZxk0oP0NWdwuMM0tw+HZ8XbK2XA/sHcdtuTltUQ6ze4tJTFrF1cx+Pj42waXSE+NwQpYRJIavSEq3HLJcZVbNs2vgU0UiIXLaCS3+Rs0+MELX7qQ810x6XSKZcZMUsFjbFbJpSTmI0nUdyu2mqrSfkFsl2VdBUAV84gtvtZSgxzGAqTzASJRKL4nLbaHoZCxOv14NlG4yNpMikLYLeOA0NUSQZcoUsksOJx+3DNA2G+ocoFCqE6qNEYhEsLUd/Xy/FvJv5M6cjyWnKdprEaI5CViceaaChoYGSlqentx+P5EbPZ0lXCphjY6x/4CfU1D1E/IkfkcwWaJ65iAXHX8zp550KNqzZ9AhBoRbDIbHz3j2EfXFWLj2L005aRs/+vXz5Pz/3hn3DvgVqryF27drBE088cdTFf9vb3va6/hhf/epXX/Pzb7nlFvvw4cPE43EGBwfp6OhgZGRkcvJ/ogFQHal4aVDW6/VO6pQZhoHD4cCyrMnfO3IO7Z8hSTWROU6sVxQs4jVBamOLWbZ4GZYFvb29bN+5DZdLJhILEwh40E0Lw7LI5LKYBQMhZRIOx+mY3YqMxJBZ5vebRsgkRoi7LU5Y1MCsFpv5MzUUUaRilenvH2MsUSTkD9LS0oQo6/T295BJmoTDUToaomCWKCY6GRxOE/d5+NSH5xGMROntGeC+Zw8yIgZweHy4G+biTyboGeulkE7w8bdPZUptmsO9W3F5ZQIRN8NjwwyPjlAWbBprmmmsjzE0MgiWhmiCpZfpySUYKubwBkM0NMRwmBZawUCQlapJNdDXP0I2qxOORKltiKHrlSp9Tqqatpi6xeDgIBVNpSZWT119BF3Po1tlZIeMS3JTKYis396F7ZLJFqDRtZTh3hfpaHDRWOempTaGbaoUyp0MjWYpVmzqGrzUREOglykWRQoVEbWSY2h4N+lEhp6ebezcvpn7ntvPZ//3Ppgt0r1+F/khm4ZYB4sXdNDf18vA4BT2de58Q/fRW6D2GuLPAe2fFVddddVfrOPee++1d+/ePXmsnDhqplIp/vCHP3DuuecyODhIc3PzUeA1AWgT4PfPPpL6/f5J5yPLssadxsEUdESgsbGWltazcLgUUuk069dtwdINAh4vdaEaLAGQREr5Aj09A3jdHgIhP55AE05vPZJtsqFP5zdPbMMlaqycHWXBjBB1sRIN/gKiZFEuJdnfO4puOKlvbKepzktibID+wWEEyUOsYRqRoAvRLjC06wCFkso5K2tobO5AxsmBrl08s2kUtxAn5IvTHO4l3Z2gPlxDfX0ACcjm8hTLGtHaCP6QwMDAAIOjAzidDtrrOxC9Ye54bA3vO78JxTbRSoP0jmTIFnSaGpupqQmRL+YolnI4nS4ikRjFQpnRsWHyuTJNzXXEoh5ymSwVtYjDIePzu6iUygwNj1Is2jS1tRKKeUkndHIZgdlL2in1erni0z8DUcXIjiIKKldcfjKrltUTDxaZEoigGDaWqaGWhuhPFkiUdepD9TR4QyRKSSxnECNvMdq3A7fPw/v/7SpG9mfwWi5mtDVxcF8PDU1t1Dc7aGieyvxF89/QPfQWqP0fiQsvvFC49dZb/yK9Wrx4MV/72leFBx54yHa5XDz77LPMmzePxsbGyZrbhE3dkQyDI02U/1+GaZpH8U2FiR6qCKZtIio2pmlTKRv4XAHOOO0k3B4PDz/8MI/e9xizp8+isakJT8CJ01uHokvotsrISIJCsUwkVIOu60TqFhIJeRg0DfauGyE5NkrUo3LS4nbmtniZPdVblb0WkvQO9DGWLOJ0+GlrmYLDYdLf30Mmo+H0BmibGyQgCJTTh+kdHkHExaWnT6E+3kgmM0zv4YOYTpmWlgascorESJqxXIVQuIamhhYMY5RCOYFtidTVNOKwRe69dw0oPn77pMTJS+qY0mDRGvAjaBqCaZEY7WU0V8HWRVpa6giEFVKpLGqlgNst4fN6yOVyDA+NYVoyjc1NRCJBBgf6qagGosOD4vSy/cX97B0skyjBmt/38Pb3fxLdtJEFL1qwicu+uJptQyoPfGcrX//Cp3jn5avZtv5xCv3bccnDdPiStBk2smhTLCRJZzU2H0qT10VkOcTmToOhZC9eOUpb40z8QS+VZovjTziZqz/8ES67yEFvz+AbuofeArX/QzExqjEREz6hAKtXnyOsXn3O5P/7+Mc/aWcyGVavXs3ChQsn9c4URXkDO6KvPSaOzpP0McHARsS2RSxBxDZ0XC4Park6L/Xcc8/gcHo55fTzOXBokJJp8fSa5zhwYB933XUXu/fuYbB/gNp4I1HDwLZNslmVYjmHbmqEgjF80al4Ik1IgsjmAZX71u4Gc5QZrV5Onl9HLCYRj2QxzSKm2sfhngy6LVMbjxCPx1HLSfb3DFBWFeob2qmp8SKLZXoOPUkqZ+F3RahrqCXkht6hPMmSisvno7UuTDHVz8hohnLFora1jTV7RpjSEqPkCfLi5gKqkOG+rh48CkSLcO6qWcyZ46S2xkvAmUZyuzHJMzwwyMhoVcq7qakBn8fH4ZEElmXh9gRxOjyMDo+QSCSQ5CBTO+bx0OPPs3T56ezP7WT7zhEkTy0//ulv+dHNvyGhDzDzuGkMH0xRHrY5uHuI5qZaLKPCaZevAlQQiuzf8DQ//96NTG2x6aizmekX2TRQouis58V1gyiEOPvk1RTyGRKjSRpapvL0809RVou0NDQi2BXOPuu0N3QPvQVq/4dCkqomJ4JgT7q9z549/WV/96ab/nsS/W688Zv2pk2buOiii1i0aNFRtbkJQjy8RISfqMsdeXR9vVmdxUvjKBNWetV1VKWSbKvq/ykg4ZAV9nbtobe3nzPOOAPTsLE0FYckIwpOzj//fFpaWvjkJ19q4mQyGa644gpUtUwkEpv8HIZh0Ns7iGUZhEIR/P4g8fbFYOv0FdP8dr3OSH8n9VGD5fNjzJ7ipsUfRFIrYNskkz309WRxenzMnNmOyy0yMjzAYF+CQDBCe1sMt1tA1VPs6xwllxUIhRtpa6nFVFMk02k0w6K+sZGxnAqOJr72s41UZBHT52Taojryo36Gd2ch7OB3h7uR99gUuyssnhnkhGWtzKx3EguPUhMuYNsmulWit3uEVC5HuCZGS20Ltl2kfzCNakHIG+Oe+5/HF57Cun1eDo3GkR1QSOYp+jRCC0O0y63se6yLeE0UwRI4+fSz+PcbruPSyy/CKQjYeBDwMX3ppdzx1LVc+/GPcdUPvkrz/DoO79cxMqN86oPXkcznueMP99DQ0ECxrNLSNIXjV63g9NNO4XPX3cDGzS+yfMUxb+h98Bao/R8KTaugKE4sU0AQFGzb5KMf/be/KJLdf//99nnnnTf5+PXXv9R5+s53vmdv3bqVpUuXctZZZ+F0OikUCpMZ4JGANvHv16r68Uox8bpHHkOP7NLu2LWDkZERzjjjDDo6OsAWKZYyLDrmWCLhIKlEGcPQqDIcqnXDTCbH8uXLGRwcZOHChXziE+8nEAhw11130dvbT01N7XjTxCCdTpJOp3E6nfj9QRxeHx3zG1Ak2DlQZO22YbRShpYmiRVLmmiOq/i8fkTTRDRSDBxKkSyUqamvoa4ujmGq9BweoJyvUFtbT/PMAIhlUmOdpEeyGLpCXUMT0XgAd67I0MFDzKqHdWMWjdOj7Fnfic8TRfdX8M+OMrJfRzZEdENkb7+P7vQQkm3gNHI0xAzOOH0+rQGTWJ1AY9yNZCvk86NsP9CP5KxhNCuzdmcn3kAz6zcPcdEVl/Odm3/JoX29XPpvVxNuSTF8YIz8oE5DpB6tWMYjB9EyKT79uS/wb9d8CkGzOfWs03jnuy7hwtUXMHX2Up7v30X4pLlsfHw3UUcTe3ZvoSYSxhbg05/6LJ/73PU8/tgz+H1B1qx5HkGQqKmpwe12sWrVqjf0PngL1P6PhW2bCKIwnq29/EDskYB2++2/t9/5zssnf77uupeUhr/3ve/b/f39tLW1ceKJJ+JyuSiXy+PvY7/syMjfC24Tz6vyRq1xyXFzsks7NDTE008/zSWXXMK8efMmmwlfuuHzk2/40Y9+zI5FG49a18qVq9i9ezder5uf/OQnvOtd75pc/6pVq5g5Yy6ZbIp4PE5bWxuBQIBwuOoaZRgamcwgpUqFUDBGOBzF1xQFezpFNO5blyDR00c4qHPisiamNzmoa3dQq5ewBSiWRhnoSyBaCrNmzMPtdjCcGmRgYBCH4qE+PhVvSMEWCgwN7mdoUKW2PsynT+zA4/fQMzDEQ5pJX77A4aLNwI4Mtc4mGjui7Nu9B9PQ6DqcxqW4cUheVLmGG393gPgsN3rXKMe3NbNyUYxooMLSxTPIWR4OPDXKtPln4Y9MZ/fIA/zs5tu554mHOUQ3dbVR0uv68JkR+ga72bdnL9d/6d/Z3XmA0VQWpWjiF50oYT9btmxh3YYXuPqaj5IOZZmanc6he3cR8QUZHuzBBCzTRhKqBPsF8xezaeM2fL4AK1Yuo1LWqKurY+PGjYTDoTf0HngL1P4PhdPpHM9SJihQf/tIeCSg3Xnn3fbb3vaSnt2nPvWJyf/+1a9utTds2IAkSVxxxRVEo9FJ0JnIqP5eQDuSCXHgwAFaWlomRS1HR0d56qmnuOiii3j7299+1PDwV75ytHt4XV0txYLKrl27+P73v8/119+AJEncf//9nHji8ZMd34nMz7IshoaGsG2bq9//Qa659mMYhsHjjz/KvffeSyIxiqyEiEguDMNidHSQSiWHKMjEo/V4fS245zaRyw7x1L4S965NImhF5rS6OXlxnKivgL9dQpSclLQkvX3V7qXHG2H61BYwCwz2dpEqqLjcHubNm4nbJZHN99K9J0k2Y3LR8lZa29vIaRpb9wwx9+TLufQ913PrH+/mxhu+Tqms4/L4cYe9dIqHmLdyBtse3InL9PG05OaWp7bid0B7zE1rRw0bt4+S2/wkBhtojgc4850rOVDsRl6nk9k0jJZSCNUoxGoamNo+hR//4Icc6E3xp7sf5Korz+Xb//V1kiN5UtkkKSlN3apGrEGZgQcOE3PXoSg2gUiAi1ZfzIc/+CGOXbKc008/kw998N8oFHIcPtzDunUvAALd3d0IosmFF61+Q1vub4Ha/4H42Meusbds3kY4EkRR5KqBiSJRUF+bqu6RgPbnceWV7xGuvPI9kz9feunb7VgsxrnnnsusWbNQVRVd1yfn3o6sy/2tmDhiHjkrVyqVeO655zjhhBO4/PLLkSQJRanOZ3384x9/2Red8Dfo6enlc5/7HFdeeTU//elPEISj5+6OJPFPnz6dPXv2EAoHEARwOGTOPfdczj33bEBk/94DPPTwozz++OOEI/XYZhzT0lENjaG+LhySC6fPTSTShNejUs5kGCoY3LnepLeni5qIwPJ5fha0+mmPAxEV0amQTvfSP5QCy0m0tp3Ghgi53DCHdw1gGS7CNfW0tgextQJDo5sZHiygZ72sf/QBLn3PDeTTJT72kev496/egLc9DM0mrq4QOx88TESI4PC4SI7kMAUfWavE3qRIESe2M45PdvD5//hPvvKbz/BC73Okn0vj1B3Eauu45D2X0VDTwLNrn+X59Wu4/JK3Y8gOVDWN4M7ys1t+zrRZc2ld1kx9S5y+Z7uI2XFidc0MjvQTFWsJOH089viTPPvCGgLuALNnzyYWiyKIVTWWxsZGPvaxj5HJZCiXS2/4/fAWqP0Lxxe+8CX7qSfWceYZ5/CFz7+N//nRfyPLgKAjSCYI2ut+D/jLGhzAH//4h8mfr732E3Z/fz/vete7OOaYY8Ylcl69hDdApVKZNDy+7bbbOOusszj//POP6sh+/vOff0WEzOfzeFwxZFkml8shS/JkrvrnXeEJ8Ny0eT2PP/4kp59+6su8osWMWR1MnzGFT37qY+RyBR5/8gm+//3vU19fj+J0gGUjCTKpsQS5XAYTjda2KVgaNE+NU1EL7B9TWLerh+RwgtlTwxy/ME5DSGd2uwdBsjCpMDKwl6GBEl6Pj5bpU1BcFUbHDpMeMTEVD1NnT+HAk71MnTUVy4ApNQ3s7z5E0tOLN+qg95le5jTP5qlt9xNvaiKdSbHgmEVE4rXIbp2h7n4O9/eCQ0KPavzomf/EGCsx8KJKY2g6i+Z0MJjs45HHn2eku5dMeZjZc+Zx1bvfR0XXuPXHN7H1jjs5ZccalFkyhkdg+L4+Yv4wixcex5NPPsXi4+bjdDvYu+UQhgmWUcLWbHbt3sPKFauoVCq88MLzDAwMkMuWidc04fP/fUocrxRvgdq/aPz7v/+7/eADj/D+911HJl0ilwOPp4Z8cQivXwHBwsLmt7+5037XFa+P9fDngPbn8YMffH/y/99ww1fsAwcOMHPmzMm62CvFRP1rwj5PlmWuvPJKKpUKAC6Xiy984Qt/c/2CINm18QZUVeWkk07h5z//OR/58EewrAnDl2oN8EgfBICvf/3rrF+/ntNOO+WvZpVVzTiLgD/ABedewCUXXoxta2zfvo3f/+Fedu7ahTfoxe13YtsmmXyGUlEDRCJuH4WSiOBtItIRRw2HuWNzP8P9XUQ9OicvbGJ6u0Rd3EM8pINoUjT76T6UoVxxMZCDbftSuPZKXP3hL3LRuz6FCOzI7+bmF/8XfzTI4PphvvuV/+JT13wMRBnTMvFFI7gCPrr2bscfCCAJ4I540BrKNHc0c/CBnTT7WlBEibDXz5Y9u6lYeVafdjXbeZrzFpzBge4u/vfWm9mzbyvNtfUwL0h4hYvuZ7uxBx2ElXoqpTKmIjJl9nS+9bVvc8LxK0GC/bsPcM999/CjH/+M+fPm8q1v/xeqquJwini9fmbPns273nkVP/jht9/oW+PN4dD+Vry2+NrXvmY/+OCDvOPyd/PxT3xs8k78/nfvtFUti26UWLfuBfr7B2ltbuO+B28Vvvedn9ifuu4j/8/oAtdf/0X73e9+N6ZpcvfddzNjWsfLZm8TApHPv7CGcDjMY489xurVq0mn03z7299+TeudPWuBfWBfH02tIcrlMqZhM2PmND760Y9y+eWX/UVjo7oea3Iu72V5sOPNFrtqA/NSF3j8cUHQEVBQKyZr1qzhpz/7MapaxOl0ous6mlH1D02n04TDUURZwu10ICPh93oYGeullE8w1NvJ4jlNrDwmQke9iVxOYxoe7lk3xosHoWBEMQ2NOUuX8NzoE/gCQcY2J3GbAvt27qUu3oikiGhWdZRHRmJqeweHuw/R2NhGf7mb9uNnMtY7itVdZvnCpTQ0TeGRh+/H7Qqgagb5QoagL065ksHvCxMIhRlL9HPRxefxi6d+TXh6lNLWJEGhHnSJCy48m2efW8s555zDd7/3TZ579ilWrVqJZuhIioSExJXvuZrHHnsMy7KYOnUae/fsJ5tL4Pf7+dQnv8CPf/LfjIz2v1VT+/9zvPvd77a9Xi/r16//i40QCslc+f6qmcV3v1lrKw6ZaEzig1d/3C4UMyxbdqvt9VaJ7263l/vuu/cN20z33XefbZomF100YdhsoesqkiCDZVO15qvOhU1kTEdyTl0OJy6HE6fieFWZ2cuFbQvIis0Pbvofzr/gHOE3v/mN/etf38ZnP/tZPv/5z1MoFPjiF7/INddcMz6UbE2KAEzUACfkxV+awbOwrCO7vdb4Z5lwR63OBjqdEqeediKnnnYiYPHzn/+CH/3Pz6ipiRMMBvH5PWBXubZjY8OISKSzLuJ1TYiOMIvbloCt8/z+JH94bCceSWPmrDq2HE4yc97ZHHfyKfz80R8xUDOMc8BJ7oUUDf5mdCtdXb9SpZM5RKm6XhEaW9oYSPWTbk3RXN9K99qDLGpczG0v/prpHdORTBEEna7uPp5//gX+92e/4ODBg7i9TlLZMcLRGGNWmjWFNUgOncwLSd5/6dX85Kc/pJgqcMvvf8XDDz9MOBhi8aIFnHvuubicHlxumW9+6zvc9N8/oKurC1l2Ul/XiFoZb9DYmnDttZ+wH3/ifvyBN94n9K1M7V8srr/+etvlcv1F5+/l4qbv/8oeG+vjhReeRxAtRNHiiSee+n+SrX3nO9+xGxoamNI2leeee462thaASbu+Cd20Ccu99evXc8YZZ3DZ5W//u9c3a+ZCu7Ozk1tuuZkr3n35X7zONdd83P7tb3+LKIr4/X6OO+44/u3fPsry5cuP+r2JRge8ZIzz6lWCJxolMv/x1RsRBQf/e/NNXPb2izl44DAOhwvD0NC0Ck6nl1wmS7FcwulU8PoCeNxuLFPFqYBhVlANkZGuJDsTnYSmeBg5OEhAauCCcy+h59ABNm7dScjhQnaZTF8wjWs+fC2rzzwXRJ0v3vRZ7t/3GD2bRil1lfjODTfy8U9cW0Vju/qPJdpVmU8TJElAsEGrWFx82SU8suc+Zpwwlz137CTijJMrF9i85gXmLZyHKYGEyM0/+w3pdI7PXf9x9u3dx+bN2/jSDZ8hmUxPNndKRZ1lS49j7ty5/PKW/yWXHxMA5s6da+/atesN349vZWr/YnHjjTe+6k2QzvXw4sZ11NXXcOmll3Dxxf/v7Aevu+66yfe67be32tl8hkWLFuFyuVBVFcMwWHHMSg4f6uKMs84Urv7gB173ewaDfl4Jd374w5uEH/7wJgC+/OUv27fccgvPP/885XKZlpYWbrjhBi644LwjlEpejTHOS0O+cDQgqqpOMBBkcHCY73z7e0zI261fv5ZvfvNGbNvG5wvgdLsQRYuyWiSVTmDqBrFoGH8gRFlTiTXVsSgmE475SOr1DAzlefChP6GIOiccv4zzzriQbVt38djjD3HVOz6Mt9ZNOjJKx7J2dt61h5AZZXjnAJFGHwY6EgqCAIagAQ5kxuuGBpgyXPS+95CfksWfjXDg4T0snbWCYDzEph0bOO3MM/B63cxfuIBlS07lR//zE7761a+xbOlyMpksPT09aFoFl8vByMiI8KMf/cS+5Ze3smPHNqZP78DprDYG7r77bvv1S8m/fLyVqf0fjS984Uv2gYMHufOILuWbIX7zm9/YV1xxhQBw880321dfffUbtr6LLrzUfvDBB9H00mt6zV/84hb7G9/4BuVymUAggKZpvPe97+W6667D5/Ng2/wVJ/sjObLVG1TXJ7q1IitXnEhDXTuPPXEvuXwC25bGj7cCUM3m9u3Zz6OPP8IjjzyEy+PGNKoZoSSKJJJJMoUSAY+XhlAIWRbRXAKabuJBIp/IkimVGcqmKCY1GuubWHLxQu5Y+xsoSmR3lah1B7ANi0DYzzf/+9usXn1eNVEzLCRxvEYoCGCLdA0neGzXo9z+ws/ZdPtWxITEko5FfOGbX+Ckk49HQSGfLXHPXb/jv771PZLJMjU1cU495Ux+8KMbaWttY3R0lP/+/n/xwQ9++KgrFgzE7Pb2qfT395BIDv9D9+RboPZ/OO7845/st116wZsK1P7R8etf32a/973vfl2f+cILL7Y3bdpEpVKhpqaGjo4OrrnmGs44o0q8nuigTnRVJwDtpZ/BtkV8nhjnn3cJW7atYfeerUiS4whwnMjwqsBomjZf+/p/sWbNC4yNjdHe3oIsWiiiRNlU0VWDfKpARi0Rq68h7PLjQKQimoiAYIv09PYzpiUYSQ2haBKK5uIL//EdBjsP8djD95HIjlaFCyoV5s2exQ//5yZmz5yD5JYoUeKqGz/C7s6t7L9nN0Gpjs996it87gufpLd/L011bdV0TmLcFrFaw5sxbQ5Tp8xi154NFAolbv31bzjv/LP/4vrf+cd77SuvvJJCMfMP349vgdpb8X8mrr76avuJJ56gu7v7Dbtxrr/+i/Ztt92GJElks2lmzJjBz3/+c+bPf0kD7Mgh44lOqiiKLF92Iu2tM1n/4lMc7t7PS8fUIzM8E9MEUVR46MHH2LP7AJ/9/KewbY3Ofbu5/dbb2NpzEKuk4sCBgYBmqGiaRi6Xw+1QCIXDFItlZFkmEAigmxVKpQq6btLd28to/yjx2jrOv+jtzJ6+gCcffpQnnnsEw6GDYVJwJJh26XwOvdCJdEjlGzd8i0ceeprzzrmE2379Cx7f8CcCLi+CpWCINgImki2DBfMWLqC35/9j7z3DLDurM9F375NzTnUqV3VudZLUkkAICYQIBgkwOYk0mMGywVx7wIEB4wGMr/F4uL6+j8PMmGQTNbKNQWAhEGBAanW3OlZ1V04n55z23vfHOWvVd46qQSA18azn6aeqq06ds8O3v+/93vWud21B0jVQyFd+6HX/8If/VItEQjv6AT6VMZzUhjGMJxj33Xef9nu/9x5ks1m4XC4oioLf/M3fxN13341gMAhZ7oqIzWYzFEXDddfehPHRXXj4xDeRSK5C03S9yY8mNRmK0mZ3lT/8g/djY2MT3/zmg9jYXEE36QBIsgxJAz77mc/gvvu+iIbagSZ3ifp2u6vD20xsQScDo6ExmHUmtNGCZNZBa8rotJuoVuuIx1JIJpPodDp42i234VkveC7++79+DFM3TeB7/+83YKxaYZZNyJe28Mf/9aOwuUbxvt+/B81mBarWgSTr0dFU6CUVzUYHN990K+KprpD21ttuwL/+67/9XOwKhpPaMIbxE8av//rLtW9961uAJkOv1+POu16It771zbjhhhsAAA67H5MTu6A3tnDq9A8gQQdxywl0mz8rqgKdToKmqvite96JV73qNbj55qdD0RRIkgZZ0kOTAEDtyUhknDl9Fg8+cD8e/Na3YdTroelVqFCBtg6VfA2FagF6mx4jvhHIMqDJOqg6CQYJqBQLSKXzWM5uwn/EjoUHF+CSPPjIn3wcX33g/+Cf//lz2L3rKN7xG+/G//6Hv8TZs2e6ny8BWkdDIrmJ62+8CelMCZFAEJ22jP/0G6/BBz7wgZ+LSe3qpB+GMYxfgfjSl74gZbNpKZtLSq9+9Wvwb1/+Kl772tfD5wvgppueDo/HBbPZjH17D0JVZNDjtu3BqULlDKuMldV1/ONn/wkTU+OA3N3CyrK+20sVgITt9zh89BB+53f/C/71376Mv/rrv8ZLX/IyWIw26Ax62D12RKJhjAQiaLSa2Nhax/rGMmrFMjqtNjRJRTQawkQgjMT343jTS96Mh771HfzrV76AbCYFCXq4nT7MzV1AvlASPh949+/+X7jtWXfA7w2gVS9Jo6OjMFv0mJqa+VnfDo4hUhvGMJ7ieOMb36h95zv/gbXVTTjsHqhaC795z9vxgQ/8VxiN/X0tRf84ACxMbrfbj3vtlYJcR6gvxYULF/DAAw/gG9/4BkwmC9rtetf7TtGjUMyh3a6jWCzCbLYjnU5C6Ug4cuQo3ve+P8KNN12PaqWBG44/E9dfdwO+/sB9iMXWoQGYnd2FUqmEYDCICxfOMSrzuANavpD+uUBpwHBSG8YwrlpMTe7Sstkc3G4XWu1aT8Crx/Oe+wK8//3vx+jYCFhR0ZONqCrwZORbok6u0+lgczOGL33pc3jooe9AlkzodNqw2vR47LHH4PEE8MEPfhCf/tQ/4sEHH0KzWUOr3cCb3/Sf8MlPfA7XX389Llw8iXv/zxfx8pe/HKqqYmNjrW/yevOb36o94xnPwJvedPdwUhvGMH7ZIzoyqel0Ovz5xz6KV7yiayrwjnfco937pfvgcDiQzaVx/PhxvPvd78ZznnM7T2ok+1BVradp+9EhZmD7s7G9SVIDnvnMO/DYY6cwPTOGt7zlTbjnnt8GACgdQFFULC0t4fLCPH7nXb8Ls8mORqOFSi0No9EIm82GS5fmfm4mrh8WQ05tGMO4SnHTTU+H3eZGu7Ut4fjrv/4rKZHclBYW56T3v/99mJ+fx2te8xrs27cf+/YdwIc//GG0251eNcPj55ArNcUZtFaikOXu9vTEicfgcvqg1xvx3ve+F/fcc0+vplWBTg8YTTL27d+Fu+56EZaXLyGbS0PWdVHfa17zml+YCQ0YTmrDGMZVi2aziaWlpSvaL73zne+UVleXpUwmJc3PX5SCwSA+/elPIxKJIBKJ4KUvfRkefPBbaLe3//5KpUU/rAOYLMsIBoPQ6fSIhKOo15sAuhNa9++2/6mqis9/4Yswmw3IZJL4oz/6I/zZn/3pL8yEBgwntWEM46qF1WpGu1PHG+5+9ROaFB566JvS/PxFKZtNS6997Wvx6KOP4q1veRtGIqN41Stfh0996jNQlG3rcwqxOfVOoWkaWq1WlyObm+NJVpZl6HSGXjZWhqZJ+NjH/jve9c53I5PJYnR0FE6n82d9GX/sGHJqwxjGVYzXve4N2qc//cknhXT+8A8+oH3uc59FPp+Hy+1ArVbDW97yFnzwgx+ELEMo2dr5Y1RV7TmGWPB//s+9+PZ3vwaHwwTys2i3FRgMOuzbdwCdtoZarYE3vvEN+PBHPgRNa/9CoTRgiNSGMYyrFu9+97u1Y8eOPOn3+dCHPyAtLs1L2VxSevOb34yxsTF8+tOfxujoKLxeP17xilchlyvw63fCKWNjE3C5XChXU2i1hL4AGrC8tIpIJIr19XX84R/+AdxuJ8xmM44dvfZnfQl/ohgitWEM4xc43vGOe7QvfvGLcDqdSKfTeNrTnoa3v/3tuOuuF/W9bu/uo3jnb/8X/O573oZSqdAV/GrAc5/7a1hbW4Mka5ibu8Co7KN/+jHN5/Phrf/pjb9wSI0Fe8N/w3/Df7/Y//74j/9E83h8ms8X0KanZzW73an93d/+b61aaWpHDt2s/emH/la74fjTNU3TtFqtoe3dc43m84a05zznudrge+3atUf7WZ/PT/pviNSGMYxfwvjHf/ys9vu///uQpW5zaJPRiRc8/yX4+F/9N9x7771457t+C+2Wgv/6/j/C29/+tl88NPZDYjipDWMYvwJhNnq0//z2d+HBh+7D1tYGVFVFLpf7pZrMKIaJgmEM41cgJibHcOLEw1hbW8Gdd77wl3ZCA4ZIbRjD+JUIlzOo7Z69Bi0lgzNnzvzSTmjAEKkNYxi/EuFyetBsNhEMhn/Wh3LVYzipDWMYvwIxPjGClbV5eNy+n/WhXPUYTmrDGMavQFSrFQSDPhw4cOBnfShXPYac2jCG8SsSz3vuC7X7v/blX2o+DRgitWEM41ciZmZ2abV65Wd9GD+VGCK1YQxjGL9UMURqwxjGMH6pYjipDWMYw/iliuGkNoxhDOOXKoac2jCGMYxhDGMYwxjGz3EMd6DDGMYwhjGMYQxjGD/HMQRrwxjGMIYxjGEMYxg/xzEEa8MYxjCGMYxhDGMYP8cxBGvDGMYwhjGMYQxjGD/HMQRrwxjGMIYxjGEMYxg/xzEEa8MYxjCGMYxhDGMYP8eh/1kfwDCGsVP8yZ/8iba6uopLly4hEolgz549MBgMUFUVBoMB9XodBoMBnU4HFosFiqLAZDJBr9fj9OnTOHToEOLxODqdDsxmM4LBIPbv349sNos3vOENv/Tm/cMYxjCGMYxfnhj6rA3jpxL/9m//pimKgpMnT6JWqyEejyOZTKLdbgMAHA4HTCYTWq0W9Ho9FEXBjTfeiFarhXQ6jVtvvRWqqqLVaqFarWJrawvJZBKZTAa5XA6bm5vQ6XQwGo2w2+0IBoNwu90IhUIwGAxoNBpYXl5GNBqFoigIh8NYWFjA/v0Hsbi4iEqlgmg0ikQigWc+85lIJBI4cOAAXvayl0r/8i9f1u6884VDgDeMYQxjGMP4mcQQrA3jScVf//VfazqdDg8//DCy2SySySRCoRDS6TR8Ph/q9TosFgs8Hg/MZjMcDgdsNhs0TYOmaajX6yiXy4jH40in09jY2IDH40GtVoOqqmg2mzAajXA4HPB4PAiFQvD7/fD7/Wg2m1AUBZqmIR6Pw2azoVQqYd++fZAkCbt27YLb7cb4+Dh/tqZpqFQqaDabaLVaiMeTkCQJZ86cgc/nQzwex+rqKsbHx7GxsYGDBw9ifn4ePp8PNpsN9XodbrcbCwsLmJycxNraCnQ6Ha677jo88sgjOHjwIDqdDiKRCF71qlcNAd4whjGMYQzjSccQrA3jcXHfffdpDz/8MOLxOEqlEiwWCy5dugSn0wmj0QiLxQKTyQSbzYZOpwOr1Qq32w1ZlmE0GlGtVlEsFtFsNrG2toZGo4GlpSVUKhW0Wi0YDAbY7XaEw2E4nW643W6MjY3BZrPBZDJBVVWUy2XUajU0Gg3YbDZYLBZYLBaMjo5iZGQEDocD0WgUVqsVVqsVANBqtQAAiqJAlmWoqgoAUFUVmqZBlmXQeDcYDGi329A0DXq9HpqmQVVVmM1m/huXywWDwYBarYZ0Oo3V1VXMzc3hxIkTmJubg9VqhaYpAIByuYyxsTF4PB74/X5YrVY0m00sLi7ijjvuQDKZxNzcHHbv3o25uTm4XC7U63WYTCbccsstSCaTsNlseNe73jUEeMMYxjCGMYy+GIK1X6H4u7/7O+3UqVNwu904f/48qtUqNE2DzWaDLHdrTTKZDAOY2dlZGI1GWK1W2Gw2ZDIZFAoFpFIp5HI5FAoFxGIxaJoGg8EAp9MJh8MBn88Hl8sFv98Pr9cLp9MJSZLQarXQarXQaDSg0+lQrVYRDIYBALOzswgEAhgbG4Pb3QVwjUYDkiQxC6coChSlC450Oh0URYEkSdDr9ajX6zCbzVAUBe12G1arFa1WC7IsQ1EUGAwGKIoCq9UKSZIYwOXzeeRyOaytrSEej2Nubg6JRAJra2vodDrM6o2MjCAUCsHpdMJut0OWZUiSBJ1OQrvdhqIoaDQazBbqdDpks1k0m014vV54PB4Eg0F4vV54vV4YjUZmHgFga2sL1WoVOp0OCwsLmJiYQCwWg81mw9bWFlZWVjA9PY2zZ89icnISDocDrVYLoVAIMzMzQxZvGMMYxjB+iWMI1n7B43/8j/+hpdNpzM3Nwe12Y3NzE+12m0EMAS1JkmC325kRI92Y3+9HoVDA7t27EQwGMT09jVOnTiEej+PMmTMwGAzY2tqC0+mE2WzG6Ogo/H4/JEmC1WqFoiio1+toNBpoNpvQ6/VYXl5GKBRCq9XCc5/7XPh8PkxNTcHhcMDr9UJRFGa9ms1272s33dlut2EwGBigEVgjoEVAiH4PAHq9Hjqdjr9vt9tQVRWbm5tIpVI4f/48Njc3cfLkSWiahlQqhXA4DFmW+bg8Hg+MRiPMZjN0Oh10Oh0zb+12G51OB81mE5VKBY1Gg7Vxdrsds7OziEQi8Pl8fL0JwHY6HciyzMdcr9dRrVbR6XSQSqUQj28hk8lgfn4ebrcbyWQSqVSKj8vn8yEcDiMQCECSJKTTaZw4cQJf+9rXUCqVEI1G4fP5oNfrYbFY4PP5kEql4HQ64fV6odPpkM/ncfjwYSwuLkJRFFx//fUoFouYmZnBnXfeOQR5wxjGMIbxcx5DsPZzGh/5yEc0SZJw6dIlZLNZ5HI5Tj8aDAaYzWYYjUbodDqYzWaYTKY+1qhUKqFer2NjYwOVSoWF+I1GA41Ggxd2l8uFqakpSJKEkZERWCwW2O12GAwGAIDRaESj0YDBYMD6+jrOnTuHYDCIsbEx7NmzB36/H+Pj47Db7XA6nTCZTNDpdJBlmXVhxWIRW1tbMBgMIGZvdXUVdrsdQDd1OjExAZ1Oh7GxMej1erhcLuj1euj1eqiqCkmSIMsycrkcAGB+fh6pVAqLi4tIJpNYX19HpVLhIgOv14tAIACn0wmn0wmLxQJZltFqtZiVUxSlj+0TgZXf70c4HEYwGITP54PX64XFYoHRaOQCiEajwe9JrB4dK30GPV8mk4n/bzAYIEldjKQobdbRxeNx1Go1XLhwga9ZKpWCLMuwWq0IhUKwWCxcjAEA7XYbOp0OrVYLzWaT79Ott94Kq9UKj8fDQNZgMKBarUJVVQbgS0tLUBQFDocD6+vr8Pv9WFtbgyRJcLvdyGQyuOmmm5DNZlGr1XD8+HH82q/92hDgDWMYwxjGTzGGYO2nGJ///Oe1y5cvY2trC9lsFtlsFkAXEJ05cwb79+/nxTUYDMJgMDBAoxRbIpFAOp1GNptFPp8HAKytrTET5Pf7YTKZ4Pf7MTU1BUVRMD4+znowYngAoNPpQJIkXuQbjQZKpRIcDgey2SyCwSD0ej2CwSCzYmazGclkEgDQaDSgKBrrugKBAKc4C4UCbDYb0uk0rFYryuUyQqEQFEVhG45wOAyXy8HMWSwWQyaTwcmTJ/Hoo49iYWEBqVQKbrcbLpcLnU4H0WgUDocDwWAQmqaxdQexYgSW6PwI3NXrdbhcLthsNoyPj8Pj8fTAnBt2u521ap1OB6qqcrqV2DFKuQLg6ydJEhRFgV6vZzCp1+vR6XSg0+mgqirq9TqSySRisRhyuRy2trawvLyMWCwGq9WKTqeFsbEx2O12WCwW6PV6OJ1O/kz6nE6ng2q1ClmWmXn0er2YmppBKBSCx+OB1WplVpBAe7PZ5HGysrLCesJyudxLA2dht9vh9/uh0+m4kpZAYavVgqqqyOVyqNfraDabmJ+fRzqdRjweh8lkwsrKCgqFAoPUm266Cddffz3r+o4fP46XvexlQ4A3jGEMYxg/YQzB2pOMP/uzP9PsdjsWFxdZ92SxWAB0F/VIJIJWq8VMETFWlKJKJpOwWCz43Oc+h2g0ilarhVQqhVKphGq1ikAgwOJ1q9WKQCDA6bZQKASj0QhJkmCxWNDpdBjA0OfX6/U+Ib2qqsyARSIROBwO+P1+OBwueDwumEwWKEobkqRDq9WAJOmgqh1omgRJ0qBpEgAVsqxn0EKsEgn4Kc3XrbbsVlem02k8+uijCAaDqNVq2NzcxObmOlqtFqLRKJxOJ8bGxuBwOOBwODiFm0wmMT8/DwCIRqMYGRnBgQMH4HA4MDo6CpPJxKnK9fV11Go11Go1PProo1yB6vP5YDKZ4HA4YLFYEAqFYDabYbPZYDCYGFwR26YoCnQ6HTqdDgMjSZJgMBiYVatUKqhWq1hbW0M+n8f8/Dw2NjZQr9eRzWbhcrn4PpOWj4ozKE1L16vRqKHRaKHZrMPpdANQ4fX64fd74fMF4HTaEQiE4HDYoNcb0Wp1QTIFHT+9n5hCJhBPQJK0fZ1Opwfeu+lyo9HIYGx9fR2JRALf+MY3sLa2hvX1dUiShFAoBJPJhFAoxGOQ0sbEUn7ta1/D3Xffjeuuuw7xeByapiGZTLLf3eXLlzlV22q1YLFYcOrUKUQiEYyPjyORSGDv3r3MFr/lLW8ZgrxhDGMYv/IxBGs7xGc+8xnt9OnTsFqtOHfuHLLZLDMnwWAQjUaDKxB1Oh2sViuDL7PZzNqmarXKC3q9XkcikUA2m0Wn08Ho6ChqtRpGR0dhNpvZjoIWRAJ1lMIidoUWRQIVpPnSNI3fZ2RkBJFIBH6/Hy6XixdxKiJQVXV7EZf0nL4jMCfLMgMAAAxQ6P+U0stkUygUcmy7MTc3h2q1ivPnz8Pr9aJSqbDlxcjICFwuF4MeOh+gq12r1WrQ6/WoVqswm81otTrQ6/WoVCq49dZbMTIygnQ6DYPBgHw+D6PRiJWVFeh0BpTLZYyPj6NUKmFsbAyyLMPv97OmzGq1Muhqt9totVpot9vIZrOsyUun03A6nUgmk5xSrlQq2NrawsLCAhqNBtbX1xGNRtFsNrkalVLGTqcTzWaTCxco5UgFD8Qe6nQ6Bjqzs7Pw+4I8dog1E9Op5DsnjgG6H90fqlBVlT3qxMILo9HIaWxJkri6dnFxEbFYDKurq1hbW8Hq6ipkWcb4+Dj0ej1GR0dhMBhgtVphMpk4PUzXjzSK9Ew0Gg1Eo1GEQiHMzs6i2WzikUcewdjYGFZWVrC4uAi32w1FUZjxpY1LKBSBpmnweDzsoWc2m7G8vAxVVbly1ul0Yn5+HtPT0zAajbhw4QLMZjPi8S2cPHkSIyMjOHz4MHbt2oV77rlnCPCGMYxh/FLFrwxYu/fee7Xz589jYWEBoVAIhUIB8/PzXKlosViQTqfh9Xqh1+sRCARgsVhgMBhgNBphMBjQarW4ejCfzyMej6PRaCAej8NoNDIIMJlMLBCPRqNwuVyw2+1cWUkshtFo5FSZ0WhErVaD2WxGoVDg9JvX6+1jwYLBIGRZhtvt7jEjBrapoEV+UHxP9heVSoVThUA3xUcMEi3KmqahVqthfX0d2WwW8/PzSCaTWF1dRb1e54U7GAz2tGFu2Gw2OJ1OXtApBUeAo16vQ1VVBkoAmBkcHR2Fx+OB19sFV8TyUBAoIbBJ79PpdFAqldhjTZIkZDKZvnsZCAQYOFHhwokTJ7C0tASga8RbLBZRrVZRKpUgSRJXa3aPycupxFqthnq9jlarhUAgAKPRyO+9ubnJlbVbW1t43vOehwMHDnB60u/3MwhuNpt9IIysTIiZJLDVbrcZ+BMrRtcVADOqdG2q1Sqn1h999FGUy2VcvnwZ+Xy+xyAa4Pf7odfrOVVuMpl6bOk2E1etVlGr1SBJEvL5PBRFgdfrxfj4OCKRSB+r1mUJt1lIukd0nrThoHFIIJMAJwBks2kAQKlUQi6Xg16vRywWQ6fTQaFQQD6fR61W401MLBbD5uYmCoUCg3S73Q6Hw8Ebk5WVFUxNTSEUCmFlZQXBYBAXLlyA1WqF0+nE4uIi9u3bB6vViqWlFRw8eBCBQICLV970pruHYG8YwxjGz1X8woO1v/iLv9AAoFgs4sSJE8jn88xelEolhMNhXgjj8TiDJtIu+Xw+jI6Owul0YmRkBMlkEmfOnMHCwgI+9alPQdM06HQ6WCwWeL1e2O12TExMwOfzse+Yx+NhQECVmLRYEaPRbrd5cSbmrGsW68P4+DhcLhen6Ww2G9tO0PuJCzUAZmpEYTsF6ZYA8KJYLpdRrVaRSCSwubnJTNjy8iIft9vthtFoZLYvEAhAp9Mxa0MWGJ1Oh4+r3Vb471utFmw2G1wuF9tURCIRuN1uTjtKksSsjKIo0OuMfUwSD8wea6Oo29eNmEECN90WUwaYTCaUy2WoqopsNgtVVXHixAkoioLTp09jY2ODrTZmZmYYPHevk4E/m85JURR85StfwdGjR7F7925mzRwOB3c/0DSNGSKTyQSz2cxpx1arhWw2ywA8kUjA5XJhfn4e0WgUqVSKWUZVVRGJRLhKF+gCMTpXoAtk8vk8Njc3kc/ncfr0aaTTaaTTaVQqFYTDYdjtdkQiEWZ3HQ4HnwsxemQiXCwW0Wq1+HjtdjvGx8cxOTmJQCDAxRTEvop+dTQWqVhClvT8jND4oIIUMTVO942qdY1GIzpKC7VaBblcDhsbG1hZWcGlS5fYxqTVavV0jS54PB64XC724SPwqihdgFipVNifj87X7XZjZGSErVJcLhdCoRDa7TZqtRoAIJfLoVarIZlMwufzYW5uDiaTCW63G6dOncLo6Chr/I4dO4a1tTX4/X5EIhHEYjEcOLAPd9111xDcDWMYw7iq8XMJ1r785S9rFy5cwGOPPYZ8Ps+79larxc71lDZxOByQZZmd8Qm8KIqCbDbLgup4PI5XvepVWFhYwKlTp5BIJDgVqSgKg6RQKIRgMNi3mDYaDQYBxEzNzs7C7XbDbncil8uh0+kw+5RMJrF3714cOXKE00NmsxmaprE9BQBOj4lgbJBhAcCLKrANvmixqlQq3G5pZWUF6+vryGQySKVSSCaTfD2i0SgMBgOnuEwmE+x2OxSlzWlPAix0rVutFmq1GjRNg8vl4k4EwWAQgUAAfr8fTqcber2e/cxElo8WamLuWq0Wp2uJYZOl7fa0GhRmYMRFvlQqodFoYGFhAel0GouLl5HL5bC8vAy/3498Po9QKASbzcYsC1WFiudEPUWJrSoWizCbu+lsr9cLv9+PiYkJ7pRQKpWQzWbZroOMc3O5HILBIDKZDEZHR5HP52EymVAqlVhDR59DTJbRaMTs7CwXbJAlSblcRKFQwLlz5xCLxfDwww9jaWkJVqsVLpeLbVUcDgczj2IBhM3m4NQyVagWCgWUSiUuVohGo5icnOQKWY/H0732vWvcarVgNBr5ugxWtIqvJRBNhRj0d1SdSn9HGsl8Po9YLIa5uTmsrKzg8uXLaLfbKJVKvTR997m1Wq19zCoxuJTSbTabKJVKqFQqkCSJN1d+fxDj4+MIBoNwOp28adoGcwpr9ur1OvL5PDRNw+bmJgyGbgp9bW0NVqsV+XyewbfP54PH42EdKZkvJxIJSJKEYrGIfD6PdruJ+++/Hy6XC+FwGN/5znd4jNhsNtxyyy2o1+s4duwYUqkUKpUKbrzxRrz0pS8dArxhDGMYTzh+qmDt4x//uHbu3DnodDpcvnyZLQ8sFgucTify+Tw8Hg/q9Tp8Ph+MRiPcbjcDFKPRiFwuh0qlwtVoxWKRdUe0MNNiNDExwaJ8s9nM3lpkAaEoCmq1BkwmExKJBKanp9FqtXDs2DHWhtlsNpw/fx6BQACJRAK7du3iHT+ZpVKlpcViYQaIUprUTsloNGJrawtGoxHJZBLBYBDVahUA2OOLLCYURUGpVEIqlUIikcDq6ipWVlaQSCSQSCTQaDRQrVZ7ejALG7ZSNWEXhCl9KUkCTVTdV6/Xe7ohE5xOJ1wuF1wuF0ZHR1kUT0ULxJbQwk6O/7QY0gKv0+k41UVaJkoXSpLEwJG6HBCw2NzcRCaT4vNMpVJIp9MIhUK8iHu9XthsNthsFgYGXcAnM4Bpt9uoVqvc5N1gMPB5OZ1O9kILhULCMRv62laJ50aMEgEQKtwgQEYAulQqQVVVVCoVFItFBneNRgO5XI4B6vnz57G2tobl5WXo9XqEw2Ho9TLGxsaYpXU4HAC6lZuxWAw+nw8jIyOYnJzEyMgIZmZm2CalXC6jVKqgXq/jzJkz6HQ6yGQyMJvN3EGBNINOp5OZ0+51tPE9azabALbZWtEuhb5SqpQ85FRVRT6fR7NZx/LyMvL5fA9IL6JYLCKTyXAFbyQSgdfrZeZYZFIpJVyr1fje0ebL4XBgbGwMExMTGB0dZTBH2s1uxS0YvIqbBjEVbzQa+xhGmvPoK91HGr/k29dqtVAul5HP53HixAn8x3/8B0qlEm8e6X7Z7Xa43W7WFJbLZZjNZlSrVYTDYeh0Ong8Hpw/fx7RaBTJZBJWqxW7d+/G5cvzOHjwICqVCpaWlmC325lZPHToEIrFIjweD44cOYKNjQ284x3vGIK8YQzjVzCeFFj7m7/5G41SBN/73vdw/PhxrK6uIpVKwev1olwu84LvdDoBdCv6Go0GPB4PL3ikP6rX64jFYtwrMpVKoVarMRgiVoIm/rGxMV6QaWJuNBooFosMSBRFYWd8SnlGIhHWjsmyntONlF6hNB0AXqhI/E0TO6VRKpUSMpkMSqUSLly4AIPBgMceewzXXnstcrkcZmZmEI1GEQgEuH1Rq9VCMplEMpnEpUsLiMfjWFxcxPr6OmvHRkdHuRk5LazEBOTzebhcrl51oYkBUavVYl0VsS3BYJBTZHTtLBYLNE2DyWTqao5kA3uG0fmKGila/Oh+UZpLg8Kf0263YbPZegC4hkKhgFwuh8uXL6NQKHBacnV1le+ZyWTC5OQ4s3yimSyxUq3Wtv+ZqHmT5S7YMZlMCAaDCIVCbC1CQI1ABbFDBE4IdHV1ZHr+GS3k4v+pi4Gox6K/bTQaSKVSWFtbw8rKCorFIh577DFYrVYUCgV4PB7YbDa+5qQdozHWvW7N3jiqcHpZp9PB6XTi+c9/PjKZDFuhWK1WxGIxKIqCdDrd08KBi1OMRiOnQklDSKEoCsrlMgAgmUyi1Wohk8kwi5dIJODz+eD3+5k9tVgskCQJsVgMa2troBZklUqlB0CNPRYyACavs+EAAIAASURBVLfb3Wu/tf2sEJNaq9Wg0+lQqVT6GL9QKIKZmV0IBAIMzAH0VbSKxQ2iSbI47gig0fMqsn9k7UL3nICbOJZLpRLS6TQuXryIixcvolwuc5GQx+Nhps1ms3HKv1gssufe7OwsJiYmEIlEMDY2xseoqiq3Y6PK13a7jUajwdemWMyjXq/zOHK5XHjssccQjUbZnufgwYM4f/489uzZwxuCmZkZbGxsYHR0FPV6HZcvX2ZmcW1tDddddx1b5+zevRuvf/3rhyBvGMP4BY6fGKz94R/+oWaz2Titt7KyArPZjBMnTuCOO+5gpoNE+JQ2qFQqSCQSMJvNyOVynIocHx+H0+lk/Q0xOwS6ZFnGxsYGgK7bPU2KMzO7ONXjcrlYkA+Ahc7EHJCGjCZR2omTVkkM+rmYkqGfEztEiy1dg3K5jHq9joWFBcRiMRQKBZw/fx6dTgcbGxswGAxwOBzMgpG+i/zP0uk0FhYWUCwWcejQITgcDkxPT8Pj8WBsbAwmk4kBH6Vy2u02crkckskk7HY7qtUqRkZGkM/nEQ6HYTQa4ff7OfUpMl/d66rnBY5SodT9QFz4DAYDSqUSFx/E43EsLCygUMhhfn4edrudG56Pjo5CkiREIhGulqSiAZPJhFqtxsCQPrNYLDKjQ+NqcnKSr9HIyCi79ANg1otSyqLmTdQ0iX1BCayJzAst3gQISBPVarWQy+UQi8W4elJRFFy8eJFBs8fjYeBPWkgCAmLxiMFg4PNrNBpc/RkKhTAyMgK32w2fzwe73c7sFtAFLRaLhRlYYiLJaJgASCKRQDQaRalUgtfrZTNiSZK4cILYXVVVMTY2Bk3TsHv3bjQaNSwuLmJ5eRmbm5tIJBIwGAx8DclgmNiuUqmEcrmMVquFUqmEVquF0dFRLmLJZDJczBCJRBAOh7Fr1y5mt8k2hJ5JWdb3MZh03iK7SeNQZPjENK1oQEzFGAS0SaO3sbGBVCrF9zOdTvPrqaika9IMruJuNps8p1CHj2AwyMCYqn8pzU5zBI3pQTsV2oTQho/mEzp/yjTQmCXTa7E4p16vI5fLwWw2IxaLQZbBoLtSqWB1dRV+vx/lcplZYtrMSpKE++67D8973vOYwbVa7SiXyzwes9k0rr32Wvj9ftTrdbz85S8fgrxhDOPnIH4ssPZ7v/d7WigU6mvhk0wmEY1GMT4+josXL6Jer6NQKCASiUBRFBw4cAAAWGhONgpk8klMEO00Q6EQdDodxsfH2R3fZrNxo3Bxce4e+/ZkSBV3BDCIbQO2FwJKbxDAElM+AB5XwaYoCvL5PFd/bm5u4sKFC7yQdzot9s/yer1wu93wer2wWq1sT0BskMjqkN6M0lCdTgcLCws4duwYnva0p6FUKsHlciGRSKDT6SCfz3PLp06nA5vNxosHXVMCn6IgnM4tkUiwfYher2cLEVVV4fV6oWkaHA4HUqkUNjY2sL6+jrW1NWQyGbTbbTSbTezbtw+qqiIajcJkMrFwW1yEiA0hcToA1hmRiN5gMGBychJWqxXh8AiDc7qHfQ3YVYlBFo1VsqrodDpQtW0DWvo9MWC0aIqLnqqqqFariMfjzN6urKxgZWUFFosFW1tbzOQGAl3GiIA1WVfQYksAgVgYYmsoNR4OhznFabfb+1haGu8EWMUWV5ReJnBFf0fnTuciAlIREFNKtutlt4lHH30Ujz76KMbGxpDNZjnV1263EQj4uN0WFbbQ786ePYtEIgGv14vjx4/jyJEj8Pm6BTHEbBkMJm4VRml2AnTr6+vodDrY3Nxk4+Fms8kA3Gw2w+VycYsu0VyYri/dV5GtIj1idzPWbd9FsoiVlRUsLS0hmUzy8+V2u+H3+7ktFxXbdOcBM7xeL6eYR0ZG2GC40WjwmKHiCWLyxHsCoO97uiciU0vnQdXiNFfR/aKvNHZpo0jvoaoq+xPSuS4vL2Nrq9uhhNKxNB/IssyMIoG2EydO4N///d8xMTGBN7/5zbjzzjtRLJZ5I5ZMJqGqXSPpVCrFdjl032jDsbm5iUqlBofDxmzq8ePH+ZoGg0G8+tWvHoK8YQzjKYwnlQZ90Yvu0m677ZnIZDKsxaIWNRaLBUtLS9z+xmAwYGVlpZf+COH666/H8ePHMT09i6mpKZ4AxYpKYgdoQTMYDMxs0eQppkpEN3myRADQJzoWK9JKpRJ7hJ09e5ZTEWTNQfYSpHcj7Q8J1+mYaYdNwI/6ZALg6k8S50ejUV4ciCmiha9er8NqtXJKtlwu97EpZCRKlYddhqfI/TYBIJ1Oo9lscjsqsgsJhUKo1+s4f/48MpkMA+tarcYNwamNETFyqqqiUCigUChAVVUUi0UAQDAYFLSBMgMxAjiUvqV2T+I1J6BCQJgqPQmAiYJ2YryAfo8xWshokaNWUu12G5VKhY1cc7kcFyNsbm7C6/Uim80iGo3CZrNxaouuFaUhacGke0npdNKC2Ww2BAIBBAJdZsxmdXCrLwJwtMDSxoAWbAAMPgBAUdt9Gwi6JvRckuUIMTVihXEmk0EstonFxUWsrHT90uLxOKeB6V6YzWa+D8T2bFcQyzxe6WeU9nO73VyQkkwmMTs7i7W1NXg8HlQqFWaSDQYDp3GdTifq9ToCgQBbzhAbTFpSArydTge1WoXZYWLeNzY24PF4UCqVOEVLLc6y2SweeeQRZLNZPldK21KBSafT6QEPFZomsV4xGo2ypQf5yJEtC4Ez8bmmaleaj2geAdCXyhY7WjCThm1dHo11Gs80trpjW+V5iaq1qTr24sWLXAlM4Iuqz8lkm+4nvWe1WmW7E1mWYTKZMDY2hn37DiASiXBlcywW62lfyzh37hxsNgeWlpZgNpu5eIYKiTweD+x2e1d2YOwy2w6HA4Vi12NRlmWk02lO1ycSCYyMjGB9fZ2ryRcWFmA0GrFv3z4sLCyg0+lgcnISkqThfe973xDYDWMYPyKeFFi7447naS996Ytx4MAB2Gw2FribTCYUi0Ukk0kWxBP4IWE7VdlVKjWeoKrVKrc1mp2dxcjICI4dOwaLxYJAINAniibBO01SlAKk9F42m0WxWMTly5dx7tw5ZDIZZLNZFn5TH0pKt1EFoVhtJwrOW61WnyktLXjEanm9XkSjUbYaECtTSWxPzAm9p8gUiAs4VU+KOhwCp8C2tUPXb6yFdDqNtbU1nDx5EqdPn8b8/Dz27t2LlZUVzM7Oot1uc6qY9GGUZgG6rZhOnjyJ9fV1TE5O4oYbbsDhw4dZN9f145L4vOnYFUVBJtP1xrpw4QL8fj+q1SqPAUVREIlEWM9GVa60wBA4Jz1PrVZjIEyVt/Q9MbbFYhGJRALr6+vY3NzEY489xiCLukUQi9sFCTq+bmI6m/px6nTdVlnETlHHg6mpKWbFyMaCQDm932AKls5JvG/0uaLPGN13GmvEvtDiSgxFuVzuGdeuIZFIIJlMolQq8XF0U3dWZsYIONA4E/ufUiqNGDv6mz179nEBgMj0kIieQCppCGlTQYwx9RpttVrY2NiA3+/H8vIyJiYmUC6X2WA4Ho/D5XJhcXGR54duAU6VNxR2u5294ciImNqATU5OMtgj77tcLsdggIo6ZmdnoWkaJicn4ff7IUk6RCIRqKqKcDgMAKxrJDBOzxQxcaIJtKjXJP0iecURQ8aTqaDrFNOy9JlUANNoNJBIJHDhwgXEYptYX19HqVTi7IHRaEQ0GuXuEGIxi6IoXLRE449sf6LRKK655hpEIhE+lmazzSBTLAqi96X3FtPKBAJpg2Q0GpHP51lvePr0adYhzs1dgM/nQzweh8fjQTgc5uOmDSB1drl8+TI2Nja4a0q1WmVNbrFYxPXXX49sNgur1cp6Zdq4xmIx7Nu3j1PtU1NTGB0dxUte8pIh0BvGr0Q8KbD20Y/+3xppPi5dusTpvEajAb/fj06nw4zU7OwsrFYr93QUG31vbm6iVCphc3MTkiRhfX0dXq8XiUQCkUgEy8vLcDgc+O53v4vZ2VlsbGxgbGwMkUgEGxsb3BS8VCphamoK7XYbMzMzXBlJei1x8RTTKqLRKoEy0haRTxNVEVLbIKoIFPVFYipO1KmIqT3aBdPfiowR2XvQMZIxaCqVYh3c/Pw8L9hdMNPVHgHglB0BnXq9zowAnSMtxCQ2r1S6rvaBQAC7d++GXq/H1NQUyuUyHA4HMplMn38Z+bE5nU6u0BOBughCaXEg099cLsfACwAzBpVKBZOTk5wy29jYwMmTJ2EwGHD27FnWSzmdTjaspc/U6bYrNWlM0fUHgHq9yfeUDFSp0IIYRGKi6NqIaXQ6F6BfU0WMr/hZg7oqcTEUU3x0b7PZLDY2NrCwsIBkMonNzU2oqoqNjQ22j7Hb7dw2S7SjEAEzpdeazSaq1So8Hg8cDgcmJiYQjUY5NS9WutJYEDsmiGBTBB00ZnU6HW+2tnV+Sh9LKqZvqTCDwOXy8jLm5uYwPz+PlZUV3rg4HA74fD6+z1SxSqliTdOwvLzMwJ3aUe3du5cXe6oUJX0lbYJarW6qP5VKQZZlxGIxqKqKhYUF5PN5BPwhLC0tYe/evSiVSjh06BBsNhscThs8Hg9UVeWCHHouaaMkSg5I30cAeX19Hfl8Ho888gPUajVks1kkk0kGl8RY6XQG1mGKFj5UxFAul7kjB1XGkkE2aVAJjA+OTbqngxsDuv+k76Pv6Tki3SgBMjGVKwLY7nzVlYlks1msr69jeXmZLVI2Nzeh0+kwPT3NQN9ms/HGpzt+u9rbra0tvPa1r0U0GkW73e5VSut506Cqap8kJJlMwuVyYW5ujpm/VCrFcgrqZUvVtcGgH0ePHkWhUEAgEMDrXve6Icgbxi9UPCmw9q53vVs7e/Ysbr31VrbIIFd6MvgsFArIZDIoFApYX19HsVhENpvlSZ9od7vdDp/P12eH4XK5WFRLO61CoYBqtcqTWC6X4UozSrXabDacPHkSXq+XU2ZkXUCtgQiI+f1BTivQ7p4qI2nhFsGdOFn1XcgBcTSFmNKiwgcCP5VKBWfOnEa1WsXKygparRaWlpa46Tjp4IjdcTqdfZ8tLhiUXqTJjEAa6YKoUwClKN1uNwBAUbYBJy2wBFqIySJrBUqXkcYwEAgwq0SLdCqVYuNbEmz7/X7+fblcxvz8PBYXFwEACwuXOO1mNpv7+naS9iqbzbKg32azYWVlhV34m80mL3xk0dFNUQZ6gM7GixAdF6XTKb012IpLBGuDovbHh8oshJjyymazSKVSyOfzWFtbY4BCwvUDBw5wOye73c4MFC324hgSPe9o/FILr0AgxD1S6ZlrNBq8iIu9QcVzFO81AS+6j8SyDAIA0WcNIPNliVnKzc1NpFIpXrhTqRR342g2mxgZGYHFYmH9Gr0ngTYAPH6pUIHG79TUFBqNBjKZDPx+f18nCYPBALvdzswYNamvVCpotxXeWEUiEej1eoyMjLAvo9Fg7nuG9QaZff1IJqHX63H+/Fl4PB5OmxqNRhQKBezZswerq6tYXl7mZ9rpdLK/HrFlJG8gAELZgXK5yswyaetGR0fZQodYTbpvg3OPmF0gMCXq6cTfid6FPI+h+3pI20VXBKZMJhP/favVYC0bFTScP3+eja5JJ0fPJaf5e3MLdU+RJAk+nw/hcBjRaBR+f5Dfg9i/Wq2GWCzGWttYLIbx8XGW0xCjKt7/QCCAaDQKRVFgs9nQ6XRQLBaRy+VgNBqxsLDAz9rZs2cRjUYRi8XgdNpRq9VYckL66G9+85sAgFtuuYXZ/ve+971DgDeMn1k8aZ+1j370/9ae85zncNoxn88jlUrxxO3z+dBoNLhdzIEDBxAMBjkNSWkWctYnIXwqlUKxWOTJxeFwwO12swaGqstcLgeDoHw+j2q1io2NDRQKBWSzWZjNZmSzWdhsNgaIS0tLsFgsWF5extjYBNrtNkZHR5ldIr0VtZsSbQhoEqNCAVlGH+tAzcdzuRxWVlbYvDWTyWB5eRmRSASVSoUXDAIp4g6YgtIcxHxQGlKWZWZanE43xsbG2KSWUjwisyOmv8RqWABc1QagZ+XR5s8fTNOK7BCxDfV6lQXejzzyCNbX13Hx4kWk02le1AOBAEZHR7kyze1283vS5587dw5bW1sYGRnBvn37cODAAezatQtjY2OcOt22jDDzOZhMJmxsbMBkMmFzcxMWiwWZTAZ2ux31eh2RSJQLMggAilofuqYiqKHUD4EdMU1EafZWq9XrKZrE8vIylpeXkcvl+LP1ej3cbjc8Hg+cTiezICJAFFPkBCYBcAeOYDCIaDTKBq3EgomN4AG5j/nbSfg+2BlC1FLR54rAVGRj6TOJCUwkElhaWkI8Hkc+n0ehkOMUv9FoRCgUgt1uZ7ZITAnSglwul1GpVHqa1G4BAOnJxsfHeREmholSgIMpYxFkk/6ShPJUqdpo1PiZcbvdUFUVPp+PK8wbjRZKxQpX+Or03c0ZmW3b7V2QRexnPp9n/0AqRPH5fDAYDCgUCiyzIKmBXq+HzWbDxsYG0uk0n+v111/fm2u6RUnNZpM3iXRv6boZDN1UvcVi6XtWiQUTZRQiMyyyw3SP6RmmcSiOb03T2FA5mUyyfKTbam27OpZ0kKJulFLTNJ93DcPtmJychM/n42Ikkix0504ZmrY9XsWxSl9FY20as+K9F39HcpV0Os3p+UQiwVIAAoJ0/JFIBJrW9bQslUq4fPkyYrEYrxekNw4Ggzh37hxe/epX4/rrr8c3vvENhEIhvPKVrxyCt2H81OJJgbUvfvFe7XOf+xw+8IEPcHpArHKiHS31HCT/NEp9NhoNxGIxFqb6/X72d5qZmWFhP6VIRLYiFouh1WohkUig3W4jn89z2x5a3ILBIPR6PXtPkW6KdE/FYpFTDTRRFgoF1n5dd911kCQJbrcb2WyW0w/79+9njczCwiX2DiNvuXA4zOyHLMss6hWLJWgi6HRUnsBIA0PCd7GvKFV7iVVl4q6a2zcJ/SYB9C3MBD7oHolO78Q+0eJMYnTyxlpdXeUq0Xg8jnK5jFgshsnJcaiqyvfN6XTywi2mV+h8Rd1Odydv5HZUXq8XBoMB0WgUtVoNJpMJ8XgcbrebvcGq1SrrqyYnJ6HXy8yYuFyuvoWAwACBXUo/ksVFMpmEx+PhBRXYLmQQNZfLy8uIxWJIpVKsq9TpdL02SC5u7SSCHwJ9ALgLBKWdqI9l1xvOz95mwDZAp0WIzkVkRAZTlWL6nX4v+suJXQXo3tPrALAOjTY4qVQKi4uLmJubQ6FQ4NZpJAegvqBdXWL7cXo96i8qLt5erxcTExNccUnXu9NRmfkRmTsxhSzqv0Q7FpHtFllB0djXaOwvSCEAajAYejqsCiqVCk6cOIFHHnkEk5OTKBaLiMU24Xa7uUra4/GwdpGu28bGBhdVjY2NYXp6mq2HQqEQWq0WPB5Pn/RB7BRSKpXQbitcDGGxWLidVTabhdPphNVqhU6nY68+qjwnsDUIxuhZE9t/iVWm9Bw0Gg0sLy9jY2OD2e5cLseMu16vZx/Lbqi9+9VhjafRaEQ4PIJwOMzV+4MbRVFuQveQwPdgFmIn5npQgjCYrqf3p8+lZ51S8LTxkiSNx/Hy8jLOnz+P5eVlJJNJHqNkyUI6ZPrsTqeDVCqFl770pcjn8/jKV77CbOi+ffvwne98B/fee+8QuA3jqsaPDdbuu+9ftBe/+E4emB/60Ee0W2+9FV6vt087QYvDoKElsM0ADPp5UX+/TCaDSqWCVCqFcrmM06dPw+v1otPpoF6vIxQKAQCLacXG1PRAUvl+qVTCysoKi2SpcpEadQeDQd75kXXI2toa/uqv/grvete7uJMA6YmoS8E2mOm+v6JsT7qXLl3C7OwsarUaZmdnIctdQEHGuJTy7VoE2HkCpvelHTOBHbqONPluu7erfQUR4qIu7rIpFUt/I35GrVZBJpNBIpHA6dOnOQVFqTzSHJK5K6UQB13gRS0WGQZLUreputVq5T6hZGBL7A2wzYyQu73okUUNyjOZDGvwyHiXLCSoN6jBYOAiks3NzR6DK2F8fBw6nQ5+v5+B1dbWFrLZLJaXl3Hx4kXUajUWSVMHDbJioQrMarXK4JUMUQ0GE7OcZEthNBoxMTGBkZERBINB1tvR9RHZCDHdKC5Ig4vY4EI3aFUCoE97RuwTsXnUiop0cnNzc1hYWEC5XGSmjthrsdpwsCCCFsRtwN09B2K8ySCWtEkicBSBhairEs9n0J+MUobiPEKvF0HIYIqXNoqAygVOtVoN8/PzWFpa4i4ZVKk8NjbGizSl/wgMkIUHgRySaIyOjiIaHYPb7UatVmMD3nK5DJvNwpWZkiRhbW2N/QTJIDwSicBoNPP1pmpjuse04aHNLIGteDwOr9eLjY0Ntk0pFAqw2+2QZRkjIyMCi95lRFdXV7Gw0DXgJmaYCkuMRiPrZakCn54xqqYdGRmBz+fj9nkUIiMsFltQiJuEwbl/EKwNhgjexfcWGUexcwqN40qlgkwmxSxwJpPB+vo6FEVh42cqABv02azValhZWeG0NumuaUNIbgXnzp3Dq171KpbX/OZv/uYQrA3jqsaTToO+4hWv0l7xildg//79LAYVd3kEGmiyNRqNqNfrzLKIi4/oHA+ATUrJ6kGv1/NE02w2+/Rw5JdFqYLp6WkYDAZOnU5MTHCDayomIK+0arXKnlCpVAqlUglzc3N4znOeg1AoxM7wJPomBken06FW62qqSPewsbHB2hoSHFPKYHV1lVOGrVYLY2Nj8Hr9mJmZweTkJCYmJphlop2xqJsjQCSmPURnfVpQaedZKBRQqVSYGTp//jwbFVut1h6L12UMqCMCTdqDTAUAvr/UGoiq0Lpp4xBGR0dgtdrhcNhgMnXF/6oKaJrCE6K4CHaPuX9SJjaJQCmNDUqX0k6fxha19qJCBrIboU4YDz/8ffj9fiwuLrLVAxW6kEaRtHU6nQ6JRALz8/NshLpr1y6MjHTZA0rfUsqUfP5E3y4aC4lEApOTkygUCizwJ9BG4myRRRMXLvH7QVAjdiUgEEPRbreRTCZx+fJlTsvS+JZlmXtwOp1OtvIwGvV9hRWijoyAMrGBk5OTiEajGB0d5Xuv03UZDdLJiZoq8bivOAFJ0uMW8p3mpMGijsENH2kb6T5vbm72DLlrCAQCaLfbrEslv0IaN7SBqdVqqFQqPKbGx8cxMTGBsbEx+P1+WCwWWCwWBm9dwGDiSllRrA+Ar0WpVOrp9uoolSowGvUolSoIhULIZDKsactkMtz6TlVVlEolAOD2VcTUHzlyhC1LaK6iTVY6ne4B0SRr4Igh1Ov1yGQy3NuW9KWSJCGfz2N0dBTXX389V0J3mTwzP1s0t4gMvXg/drpvg6lYei3d0x81NsTPEzuJ1Ot1pNNprK+volQqYW1tDUtLS6jVatDr9az1pZQ8rSEE8MlAmDruuN3uHlOv5+42sViMN4h+vx92ux3RaBSapuELX/gCXvjCF3LG413vetcQrA3jqsaTBmt///f/S/N4PNi9ezf30iRdhTi5Uvy4n3elSUCcrImtIGPQrpaqzg80tdbJ5/NYX19noOXxeDjNSaaZpGf48z//c7zyla/E9PQ0lpaW+kAWTaZU5UgsDE3oVC1JvRjJRb1cLmNxcZFZji5L0eaS+Hq9jng8DqPRiMXFRdYpEQtHDatJT0d2J5cvX2YzUI/Hg1QqxZVX4gJFHlR6vZ4rvYjZIgBbr9c5PRoOh2G1WuF2u9m5nSpOGcxBx4wR3ZfB+9T9ZpsJAfpBB4GTQYaouzj0M0tkXdBqtRCLxVgLtL6+jnQ6zX9PzdIppSzuoMVjUNXtzgAEtN72trdxa6GtrS0uOikUCsjn8/D7/dDr9YhGowDA6WrR7JTGJI1Rs9ncs6rpps/X19e5HRDZRhCAItsREtfTGMpkMmg0GrzAdNPSq6wDM5lMMBgMbJ9A6VpRA0XnXa1We4bPRb5PLpcL09PTCAQCmJqaQjAY7NMZicCLFmC9zvi46l9xA7Z9nVVmTemek7BdPDaj0cgeYbRxMJlM3I6OKjlPnz7de7677Dlp5EQjY9rwiMddr9fZE67bvi6MUCjEzxZtlohlGmSQB+cfaDuDEXFuErWAYrq6265N6zN8JisbvV6PYrEIt9uNtbU1tq/Y2trC5uamYOq7rRuLRqNc3JBKpXDq1CkYjUaMjo7ijjvuYPBJDHb3c7aNd6vVKgNLMsBttVpot9twOBzcr7dYLArt+mTWySqKwpvrdrsNs9nMmlAKMaUtFv7Qz+g96XW5XA7FYhGpVAKFQgELCwtYXFzkcUmSAnreKcNApABJZra2tpDL5dBqtdg/0OPxcOFUtVrlzQz5aY6MjLB3Yy6XQy6XQzabRbVahd1ux8033wyDwYB4PI6Pf/zjQ7A2jKsaTxqsfehDH9FKpRLe+MY3MvMh+pSJpqZXI8QFse/EBjQOxOyJr6WJnKpTt7a20Ol0sLa2hgcffBB+vx8jIyMsMp2amoLD4eDUIKXUms0mstksC8xpl9toNBgUUaPnbef+cI/ZsbKXFFH4pMdbWVnhiYSsOEwmEzeCpxYzy8vL3LydijfE6lralZIur91uw2q1wufzwWSyYM+ePdzKiiZLkSEVGVOgvwG20unXDGnYriwUbTxEMfMg2yIu8O12G/V6HclkspeqTCOdTiOZTLLWMBqN8u6Zds6UoiNtIDEJdOzUYJ1Sa06ns8cgTGBqaqrPwZ/GBqViKQVFFcjdKr5udSoZ3lI3jo2NDdY+mkwmBvOBQADhcBiapnFqlY6NbB8oxbq1tYXLly+jWCzioYce4t/Ta0dGRuB0OuFyuVCrVZj1oCo8SoFVKhUG3wDg8Xjg8/kwOzsLn8+HSCQCWdb3tcYCwAvhoN0M3XsCJ+LzLY4LUcMmpjnpuopdRujvKL1OzyIxwWTrYzB0+9fSeTscjt7fgDeHtEBTKrTZbDJoiEQi2LVrF6ampvhZ7D7/28cujtUfxfKJY3cn3ZXIiBLDJtr4bMsYtjco5K2XzWYxNzeHbDbbK2JJM4MjMoP0vgTams0m6vU6ms0mZFnG8ePHcfz4cSQSCbhcLi4A63Q6zDLH40lIkgSPx4NWq4Xx8XHIsozR0VEYjUa4XC62GxHT0sSwk/6uUCjA5/NhcXGRN4WlUonZQ9IT09xDnQ/omS8UCtxVJJFIcCFHsZhnnejo6GifRx75x1F6eW1tDRsbG8jlcrDZbNxFh55D0VCdKkNJY0j3hSQv6XSaNw3UFi4QCLAVyIULF3DrrbfyvPmf//N/HoK1YVzVeNJgDQA+8pGPanfeeSfT1eIEMrgzfSpBm7hgEMAYFLKSBkOseBK9o0SjVPq90WjE+9//fuzatQuvf/3ruVIrm82ynUUymeSFhaxBzGYzP9CkVfL5fKxvol3Z2toa6vU66yioQIKqCKkxN5n2Ohxdh3xKnamqypNZPL7Fkx0BDNIOdjodJBIJGI1GnDp1CqOjo8hmszhw4ABcLhd2796NaHQM4XCYCyGod2c3xbtdSSdeO9Hegq6hKPQmlo0mdep92j22LoAlzdD8/GUGY5VKBQDgdDq5V6bJZGBLC7HyjT670Wgxi1qtVtkDz+/38yQ7Pj7eJ/Qm9kLU3olmt+RhRxM7AAZABJjF8UQAj5hJAg9UdUpskclkwsrKCrLZLE6cOIHV1VU0m3XWe5ZKJQYjlDal60ZFMJ1Oh5vWj4+PY3JymvWc1WoVi4uLPLZcLhcXu/h8PnQ6HXi9XgBgvQ4BWtJLiuBKBC2DQnExpQ2gb4yI4JwYLJPJ1NdajvrgZrNZpNNpLtIhs19idMWqXPIPpOeR0rVWqxUul4ufGdKAiWbI4uaDNnD0eYPVs1di8q80Bw367w3+TmwDR8eeSCSwuLiIXC6HcrnMelcqfiBwRqlVeg8aC+KzMjIygomJCezatYttMESbGrIJIYa2UqlAr9dzdavNZsPm5iZ8Ph8XY1DFNdmu5HI5tkZyOBwoFApczU8bz3A4zDpVAt80F1gsFuTzeS7YmZubY9PbRqPBemWPx9PXWrDRqHGnFzr+XC6HhYUFpNNpNBoN7m7h9XpRq9VQLBY5fUmZDvLIpC4P6XQamUwGyWSSrUfIyJcyGbIss7tBOp3mzQx5UD772c+GJEn4wz/8wyFQG8ZVj6cErN1xx/O0Zz/72dwLkXZOtBiI5rNPpALoxzqBK+xsB01JxUV5UPM1+F56vR4PPfQQzp8/j3e84x19qS0R2ImaGbHXqQjmqBSezGoVRWGT08OHD7OpJ+na6vV6D4TFmaEjn7FqtQqn08mtnroTZLc/KFWrkT0FpbqoH2i9XselS11PM9HaIhwewdbWFgqFAu699142nb3xxhvRaDRw4MABbtVDKVVKgxIQFt3gyQ8skYghHo9jY2MDS0tL3ATe5/Nx/8Cul5yNF9VBzVZXtF/nBY7SNGazGRMTE71/XbsHh8PRN84GF+FBAbooXBbbPYl2HqJuj0AsMVfbFYb9Wi/SKIk7/c3NTQaoVAjjdrvZ2JQWVNLBESih1lnPec5zuPXS1tYWp1wnJibgdLrZh4/eRyw2EdkrYvyALpND3UWy2SxGRka4oIT0bVTxSe87qKvrXsf+IiL6/Fwuh3Q6jUcffZQ7iqyvr3O6kgCnXm/kTZ1YvUo6OAKonU4Hbrcbu3fvxvT0NEKhEKc6xcpIqmim9xPTrleaP8QxNzhWREC/c2wDU3otMWTVahWXLl1CMplEOp1GsVhEJpOBJElckGE2W7mNmNjknYB/tVpFoVCAzWbD/v37sXfvXkSjUTYPJq0gsWligRedi6gN5qMWrFoICIobE9qAVKtVAN1m8dVqFSaTiZvFVyoV3hhR4QXpNnO5HM6ePYv19XXs27ePx14ul2MLHzJvJv0xGZHv2bMH+/fvxejoKHK5HM6dO4cTJ07g7NmzbBJN1fNkBC1JEhdBUON68uxLpVKcAiUAShs5Mk0n5j2RSCCRSLBdE/kZejwerhxfXFxEoVDA0aNH0W63sW/fvqGNxzCuejwlYO2ee35bK5VKvHDTA06plna7DZ/Px2k68lwLhUJ92hDaPYsCdDE9IYpVRfsBmoxokRKbp++UprmScS29r9lsxle/+lWcPXsW7373u5mxGlzAnwjQJL2S6M/VarXY9TufzyOdTqNSqSCdTnPz9qNHj8LpdMLhcLBOze/386RKQLBWq7GvW7vdxubmJldHjo+Pw2KxcGqUzIdHR0f7GpsXi0U8/PDD+PM//3O8/e1vh8PhwObmJoxGI4rFIk/CJMBXVRWLi4vc/697T7qaqkAggMnJSbY5oQo1YqlIjA2Aj4GMjgnwhUIhRCIReDwejI1N8E6X0sUicyiOkUFRPt1/+mxR3yP6dZFuRmRcic0QrU9onJRKJWQymV5aNob19XVsbGxw5R+V/5P/ltls5hSQCBRpvFHqXNM0ZmWnp6cxPj4On8/HafB0Os1g0O129+wDbH36pVgsBlmWWWtXr9fZKiMUCvUtOiRbEE10ybiUNh9kAluv11EqlRAIBHD58mWuVp6ZmcKlS5e4eCaTyTBLQabOlEITG6HTuVerdWZWaIyOjIxgz549zE7TWKEOKTQPiEUo4vNG913UjF1JOyvq7MSew/R5ItgVi4UURen17ew+h+S1l0wmuecoVZbSxkpMi27PUx3e2NlsNu7MMjHRTc+7XC5mEEUGW8wQ/LAYfD4Gr4NYlETnL86r9HMClPT8EANYKhXYY3N1dRWPPfYYj3Nio4n5JEBKmjJVVfGd7/wH7rrrLlitZnzta1/rdpUIBLjrA238CbjTnELm19TWLpPJoFwuI5FIIJPJIJPJIBqN9jY0TtYTU//VZDKJarXK7fH0en1vvhljGx1xQy+2jDt//jz75bXbbfzxH//xEKgN46rHUwLW3vrWt2myLOPuu++GoigsgqVSd2olRRMV2WQ4nU6eeG02G6amptjpmwT/4g5S3PHRJCPuqmly2Mnz7YdpT8TX0s9SqRQ+/OEP4/3vfz879Ytaq50Exzt9HbRYELVcBBDEhvN0LmTUmMlk0G63OV1ExQPUksVut7NJMGmSaLeoKAri8TjvGEulEi+o5PNEvkrhcBhf/epX8ZrXvAZ79uzhlCgZDut0OjbLJMuApaUlhMNhZtpoce+Cjyx74JEdi8/n4zEQiURw3XXX4fDhw5yWJWEypTy7i4f2uF6N4vXd6X6K11oE/uLf0nihBU80JKZxm06n2epiZWWFdSyapsFqtfbS3N2FmP6OAB6xY9SBo1wuM1titVoxOjraM4GdZFE8gVlxg0LPhgj0aNwTW0LFKaTRWl9f5x6dpDnyeDz8nuVyGalUiu1mPB4P64IcDgcikQjbkFCrs3Q6zabTJBVoNpvwet3ssZdKpRjcEXuhaRoSiQSsVitWV1dZ3D02NoZrrrkG0ehYHxNCKWS6b6IViZiGF21EBtO14lgQx8mgRYoIXgjUiZ0V9Ho9yuUyz1+1Wg1ra2vIZDI8v2maArvdjrGxMdjt9r6CJ3GskaejpmmwWCwIhUIYGxvDgQPXdBukm0zcp5SOR5wvxDF+JUuLnUL0/Ru8PiIYod+Jae1B2QB58cXjcayvryORSKBSKbFlCaWfySSZnluDwYBKpYJ4PI7V1VWk02lm12js0MYimUwymLPb7TyvUeECWTqlUilm28kOKRAIYGRkhJ87AnA0diVJ4qKrQCDAVkQAmNUebOkmbqxozvjKV76CvXv3YmZmBu12G+9///uHYG0YVz30T/4tui05HnnkEZw7dw4333wzfD4fDh06xGyGmFailAh535ANR6VSwcMPP8w93chUlio1jUYjU+82m43pbovFwpVvlDIh8fZOu2kRTIlAbtAKw2QysU6ChOv0YIt/OzhZiulW+ioaetLkLXrQEWAgTQQtGmTwS5OyWG0oSRIzHtVqFbFYDAsLC1AUBalUCkajEZlMBm63m/UkRPtTCkIU+6+vr+Nb3/oWL7jkC5XL5TilTd0WyFX/4MGDsNu3feKoUpOYP7IyURQFsdgmVwpT/77uZF/B3/7t33LqiNKjU1NT2LdvH0ZHx+FyuWCz2fr0VeIidiVWja4/gTBx0dLpdCgWi0ink1hfX8fa2hpWV1eRy+X6tC4EykKhAHw+Tx+bQakYqvatVqvc4sbn82H//v04evQo277QgiP6jklSF3BRKkc0s6Vx2Gq1+FkSe5+KfWl1Oh3bO5D7PnlDAeAFtd1uo1arYXp6Guvr63C7nfjOd74Ds9mMZDLOFhi5XA6BQACSJCEYDPbA+3Zvx7m5OaysLKHdHsf+/Qexd+9eTE9PM/gnewvRoJTuQblchiRJbLA8NzeHXC6H1dVVhEIh2Gw2ZpOJpaRCARGwiyzT4Bigr+JzPVhgBAAmk6GXSiujWCyiVCohFosxOE8mk1xRTADC7/fC5/P0wNq2V2Sr1WbrH7pf11xzDXbt2oWZmRm2fqGWbaLukbIRlBWg+yUyh6JmUDTn/WFBgH4nENvdwJCJtA6a1m0rlc/nEY/H2eYjl8uhUCig0+nAbDbz3EzXAQC3eaJnYH5+HsvLy1zlHA53q2737NmD0dFRlMtl1o9Ranx0dBT79u3jYpdqtYpUKoVz585xBwebrduz9eDBg7wRoTGbSqUwNzfH7B15cO7fv587SogyGHqu6FkT9ZaDnSQIfNI6QJsnsePLMIZxNeMpYdb+7u/+p/b5z38ed999N44cOdLHVtDCKLY3IYdxYiLEHQ0tJrT4kRnq8vIyDAYDLly4wIJlq9UMs9nM9Pb09CwsFgsqlQpmZ2fZP4zMJglsKUqbq8DE3ST9n6r77rnnHvzWb/0Wrr322j5mjVJnxKJcKQZ1cYMVciJwowlAbJIthsgsiddQrK4TU8nEGtVqNU7Z0KRLVZWUAgMAu92OL3zhC3j605+OO++8ky1MyBdMlmUuXc/n81y12mw2kc/n+T76fD5omsY+TaSlo5QgsURUEp9KJTjlQZq3YrEIn8/XszupQqfTYWNjA06nExsbGxgZGYFer+cWYSMjI9y+i9o6EYuVyWQYyFK1WblcRigUYp85r9fbp+mhCZ0WXBJBl0olbmVDG4bJyekeqBxl2weqIhUZssHOEQzeoXvcmBF39HQ84jhi1lbr9AnQiY2hZ4nGVq1WY+PjZDKJpaUl5HK5HhDxsEUIVdZS2k1MExPIIO2hpmm44447EIlEuQKTtGrEjlJ/2dHRUWaTSAtH4nn6LJEFJ4DZaDQ4xUWNzWu1GhwOB+LxOHbv3s0eZFQpSfefBO5iFSoxQ7FYN3WdTCbR6bTYTw7oWn84nU4W2ZONhqhXrVarnEbTNAlTU1PYs2cPZmdnMTo6ypWO2158/aa/g4y+CDgHpR7iBlP8+ROe4K8w/2xb9VS56frq6ipXopMRNskYRA0gpTMLhQKSySRruEhiQeOYmEZiY2nzQ+w/VVaTgJ+siOr1Ovf6pI0CFUkQmE6lUtxujvzvpqameDMhWoIMzseDmsR+38f+7Im4SaZnen5+HrOzs7BardDr9XjPe94zZNaGcdXjKQFrn/rUZ7TPfOYzmJiYwD333MMP907C1scfgQ4KNMiaCgmApPUEspIEFYCmdZ8Dk8kEyBJajSbaSgv1ag35Qhbnzp3DN77xDej0etx++x0wGAw4efI0HnnkkW51ps+PV7ziFb2JQ8O3vvUtJFJJvPjFL2aHearWJM1O11jRiE984hPw+/140YtehHa73VclSGBInIxFI2BRJC+mtADsmN64ajdY2FGL4Fm0TyBLj09/+tMoFou49tpr8bWvfQ02mw3XXHMNjEYjfvCDH7Co9lnPehanzAD0XYtKpQJJkthQcm1tDf/+7/8OVVVx2223MdP6yCOP4PDhw3jGM57Bla5UHCEK7snXTpIktrQ4ceIEZFnGbbfdhv3797JJ7z//8z8jmUwik8ngRS96Ef7pn/6Jwcdtt93GWklyqO9Wy5n4uoiVaevr65BlGWNjYzh69Cg31yaDUdE2AQADdxFQiRq4K+qGtH5rG9qp006eNxOSyveQrk+3lY6e/ahyuRxOnDiB+fl5HD16FPF4HF/+8pdhNBqxd+9eZqidTicfK5kS0zFQOpLOKZfLIRQKYffu3RgfH2cPQUq96vX6XtukNqdJqeo5m83itttuY8d+YpCazSYLur/+9a+zXuutb30rt/0h3dtOLJrYX1WWt3WplCbrdDqYn5/HAw88AE3TcPvtt+PSpUt44IEH4PV6+6xPREsKcSNkMplQrVbZSiaRSGDPnj04cuQIW590X6ux7Qaxm9R3dPC67sSE7VTgMJim3YkVE9NyO7E7xA63Wi3E43EsLl5Gq9XCtddei/n5eXzyk5+EqqpsW0ObDCrOaDab/OwYDAZkMhmcOnUKp06dQrvdxo033ojbbrsNn//855FKpXDbbbdxu6x8Po+DBw9idHSUW+2RZrNQKODixYssE5ibm8Ps7CxmZ2e56p0MirPZLL7zne+g0WggHA4jkUggGAzi5ptvZvudwQzKD7NVudL8OPhsikUpsiz3ZVWKxSIefPBBPP/5z2eN4Rve8IYhWBvGVY+nBKwBwOte9wZt165dePGLX9y3I/xx35/AGiBDkwBova8c2zsfWZJglIyQIUHWy1DVDqq1MqqNKrKZPNLZDNrNFi4tLEKCDplclndTtWYDPp8HtVJ3t07VhdVqtach8uL+++/H1NQUXvKSl/BkQ4s8gQ6azGjCB9D3sO804dL/xdL2q3aDf0S1LLCtlfuHf/gH2O12vPzlL2fKn2wnqDgik8kwS5dIJLj6kxhOMlMliwky1zUajQDQE2XneUEvFAqsC8rlcgxCwuEwPB4PQqEQZFlm1kqsAuz62FW42IJMbCmN0mq14HA4UKvVYLVaubn38vIyzpw50zMQzsBgMGB1dRXPf/7z8da3vhW7d+9GMBhkDR2lTETgTT0HxR033ffBdmA7eXixHqi1rblSFAWSLJim9saK0WiEwWBAOp3G2toat8TZ3NxENptm2xdZlpnNCAaDDH5FwTcxXgB61X1d9lk0dqa2XMTaAehrGg48nu2jsUUaJZHZE9nkZrOJVCoFAJxiL5fLmJycRD6fZ+0WpahEA2qSOogV54VCjtmyxcVFWK1WtmPQNI1TqcFgkAXoZGpKWjGdTofV1VVmcI8fP46jR49iamoKgUCAgTlVA4uZAmpELrb2EjWQYgU8XQeR+Rn0ZaO4UiXzzqncbqp8a2sLsVgMyWQSsVgMpVIJ5XKxb3NBhT9i9Wmn0+FerblcDktLSyypIBkA9W2WZZl90IjVunDhAvbv34+DBw+y5Qfd51gsxp1UqPF9OBxGNBqF2+1Gp9Phzgvdnqwxtm8hGw2yRRJZRwD8TIrzqjjn7VRQ8URjsECFNriZTAYPPfQQ7rjjDm5U/9rXvnYI1oZx1eMpA2uvec3rNIPBgDe96U19fj0/st2MNqD5kno6MvRT/ZIkAToZOkhoKR0oShs6SJDRNVqVdeCFSW/smrV2F45tgTx/htY1Oq3VK8hlstyaqGub0UIqlUImk+E0zuHDh+H1ejndRDtGstxwu91wu93M2Ij2EMC2z9NOTYyvNrsmatxEnymayESDyU9+8pOo1Wp4y1vewmkvseKOvqcUMN2Xbc1Oi9Nki4uLAMBVhJIkIZFIAACzmWNjY9yKiYxKSaxPFgBkDFoul9FqtZDL5WC325FMJuFyuSBJErMDdrudUzeUoiANkKqqbFWxsLCAVquFzc1NTE9P95nCUteLcrmM1dVVnDx5EoFAAC960YsAADMzM5iZmWE/PeoLSp9DC6Do5zWop7tS1SotDKSVItuCUqnEPlSNRo3TiZSiNplMXBRB3RYAsIcftVqilDE53XcXQD2zSrQoDTIN4hga9NCjz6FxvRMQIQ83YppFxp2KFQjkmM1m9pSjSue5uTkAYPauXC6jXC7D5XLx2AqHw9zPtFAooFAoYGlpCUtLS7juuutw66234tZbb+W+tNRSipgTVVVZG0f3hhhA8tuifqj0HFCrMtJS0b0QLUzESnYCTbQRGjSJHgQWYtUsfU+yg1gsxnYoJBmhzYjH4+FKWk3b7rVL9xAA8vk8lpaWsLm5ia2tLej1en4Wx8fHe5WepT6WkIxpxWrJWCyGz3/+87jmmmu4Ny95S/r9fkQiEd5c0f2kDV8+n+e0KNkPkVUMXTcK8XruNMa25/adn7UrxU6vFzMQ9NlUNBGLxZBOp3H06FF+vj70oQ8Nwdowrno8ZWDtT//0z7SFhQW8+tWvRjgcBoAfCdS6B9DPpBFIk6Rt8bgsDRpa9krNVRXQ2j3tTy/Vp2yDCk3qpR31EtrtXkm6JkMnyT3NmgxJt61RoomTFl3SuMzPz3OqiViKRCLB4nKi9Mk3iIxQHQ4HzGYzgsEgVz1R+TeAPpbjqt1g6fF9JUWQKDZ3//u//3ucOXMGH/vYx3hyHKwWE/20xEozCnHhpnSxCGCpEwB1BshkMojH4wCAlZUVVKtVbqYeDAaxa9cuHk9UGUbnQFWmVIGay+XYCsVoNCKfz7OvG1XOUqsuaklEraio8o/SdKurq/jSl76EdDqNu+66iy0pHA4HKpUKrFYr1tfXYTAYsLa2xgzk2NgYt2saHR3lLgtUpEFpPPJii8fjmJ+f52rBYrGIVquFUCjA7uhkk0As3yCrR6ln8kUjt37qZ0i6G6oWJXCkaRIMetMVrU9ErZMIOujZliQJitruYw8HtT9XAmgAes+CzAwmWcOsr6+jVCphZWUFCwsLzNKKPWypj2e53LUt8fl82L17NyYmJhCNRrlbhE6nYxNZYtby+TzOnTvHRTh79uyBJEnYt28fjEYjwuEwfD4fg3Ay4BWfJWLN6F5QZ4BWq6uBozZGpNH0er1QFAWBQKDXkYKMcreBLz1vJMmo1Wrc55SYMir+MBgMbJxss9l4s7C9IVQZcOXzeTzyyCNsfOtwODA7O8spSkVR+mwsqIWT1+tlxq3bTaDILdcqlQpv5hKJBJ71rGcxm1ur1VjPRkUb9XqdG8GTLyDJT2jsiEyZqHneKT28E2t2JWbyh4WoARSzJNR+jq4NVbCOjIxAlmXs2bMHsizjfe973xCoDeOnEk8ZWPuv//UD2qlTp3DnnXfiaU972uOE+1c+gO5XDWK6s7fThApZ6i0knW56pa1okGQjZNkARQVkQ9clXpb0qFdqkLTuLtRo0gMyIMltVBsVSJIGnSRBhgSoEtR2z/pDVQB5eyEiATiAxwm1aedsMBg4Zbe5uYl8Ps8pQgJy5IlFk32n0+HJzG63w+FwoFgsYnZ2lkXXJMClSaxerzMoouMB+svxxUme2gSJbAjFYCpuUEtlNBpx6dIlfPazn8Xv/d7v9TU9flIDTLpyb1cAj0sNUrqBmkwTi0Ju5bFYDDqdDvV6nVtEAUAkEuEWM1S5R0xntVplTVcul+NFUHRzlySJNV2BQADBYBDLy8t4+OGH8b73vY+Pmfqqksic7BwofUeAhITw235s3ZTx2toa7HY78vk8VFVFOBzG7t274XTaWadFaTYCaPSPxmEkEkEkEulpLsNcEU3aQ5E9FS1MRK83vv/qldkH+jsxnUfAS9O6nSla7UZfWy+RKRK1h6SHomrvcrmMra0tnDr1KDRNQ7lc5kphn8/H2qVUKoVisQhVVbkjyOTkJPbu3duzabAyaBI7FYibCpGlGRSYkxbJbDaz1186ncbWVrczyNzcHAwGA4vKy+UyDh48CEnqto6jPrEEPsTeu3RdujpWrU+HSe79zWYT3/ve9/j+UAV2PB5nVo+6M9D4IOPm7pxg7Fm+1LmQJpVKcScUMh8mQEmaPgCsOw2FQlzRXavVEIvF2PexVqtxStdmsyEajSIajbKlz/r6Or797W9jdnYWpVIJhUIBfr+fmVxKfdKmTbQ1EdnZJxuDjBj9v91usxyANpKDGwsqViiVSjzv5PN5lnU885nPxLe+9S1omobf+Z3fwac+9SnOqgy7FwzjpxVPiXUHABw7doxBC00mT+xhlCG+Qu0NfZ2mousOLkNSNWiyHq2ODBUGWMxOLCxv4nP3/Ru++YOTSGaKUJodoAVIkKGXdT1TTjPsDiOuObgbx68/hKfddBRjUT86jTIkrY6O1gIE3ZBO1kGSwKnBnTyKyJyRJqvJyUmMj48D2F6cAPDkkMlksLW1BQA4c+YM/H4/kskkLl++DE3TsLm5ydWaZFVCKUICUTabjfU3o6OjXOkmLsy0ENOCQL8XfajE3ahoA0C/o7+n1+9kOvrjxpXuv1iYIU6wtLBTKp28+MRKRwKZpG2iKrFEIoHV1VVks1k22FVVFS6XC7Isw+v1spv6zTffzP5wlAojdiGd7vYjPXv2LFZWVvDnf/7ncLlcqFQqiEQikCQJXq+XbUxuuOEG+Hw+Bsx0Xq1WN6VOC2C73UY8HmfxOhVoUCp1bm4OZrMZ3/rWt+D1urGxsYFrr70Whw4dwi233AKn08msxDZ4k7jiU3SyFxtlE9NLaUwSwROLAPSnZLeZNkDWSWh3mj2QIEHVOpB1gCTJaLbqrIUTqwSpd2q73Wa29OLFi7woulwu3piMjU302psZetWqaVgsNhw4cA2mpqYQCoXYiJaYK3oeu4ClsaOkQJQgDLZME/9RL1l6326FcLeXq06nw7XXXtvnZ0cV2JIksV1ErVbD6uoqOp0Ozp49C6fTiXw+j0OHDsFiMeGaa67h53NxcZG7AVC7I3runE4ngsEgDAYDZmZmEIvFsLq6ikajAbfbjYmJCeRyOWxtbaFSqeDBBx+EqqoIhUIMuKanp7F//34GxCQdIK0YyQ0AcHX30tISarUa29b4/X54PB4cO3asr7oymUxibW0N8/PznDon5pCMjMmWh7IG4txC90H0IvxRmrJBBm1w80f3TDTzFVO+VquVP4c21ASYk8kk4vE4A+9SqYRnPetZ+Jd/+Re8+tWvxl133cXH/c1vfpMtaObm5nDjjTeiXC7jS1/6kvbrv/7rQ8A2jKseTxmz9k//9DntE5/4BI4cOYJXvOIVj2shdOUDQF8hgUqpS6iQNBU6WYaiylAVHfQmO+aXY/j9938I65spQG9Eq94C9DIknQSb2QI9NLRaHTTqLUA2QoMOepMRUDtQlQYktY7rju7Hm+9+FY5csxdmWUW7Ve/r3ydJEjQofZP7Tn0kxUmCJgdaRMWJYydTSuoKUKvV2HQzFovBZDJx2uDcuXO8K5SkbrNlg8HAdgWUFgyFQqjX62y1QSlXclIX/btEj6ZBN//l5WX87u/+Lj72sY9h165dzNRczRDTrVTQQMdEfnmDFcWUfhHTJKKejnqoUuVnpVLhNCmlqaiNF/m7UccE0s+ZzWZsbGzgk5/8JP7iL/6CiyWy2Sy3jqrVakink2g2m4jH49xlwOFwwGKxIBAIsE0B2WMYDAYEg0HBHV/mFmXUFqdYLPK9A9ADpDUYjUbMz88jEAjg4sWLmJmZQavVYY3Rnj17WFMpyzL8fj+n6QjYUmstEqUPWpYAjxe7A9udIGihbbfbKJfLyOUy3Fpra2uLK3fJK3FsrGt6S+xmrVZjBs3lcmHv3v3YvXs3HzOBdWDbc2xQtyWKvgdDHOMErK6kDR1M7Q+m/HfS6lGPU/GziZnV6XRsmEst5rLZLvAnjRldV9K90kbh0qVLWFtbw9jYGG644QbcfPPNmJycZO8wah5OHmyk7SQTWXpOiSkj+xEyKa5Wq9xlg96Dig2CwSB8Ph8DSjK+Jv8y0uZR5wBKvxIj+sADD+B5z3teny+cyHTtOO8/QU3Zjwoxg0PMLwAuXGq32yyVKBQK0Ol02Lt3L6699locP34cXq+fGfz7778fW1tbWFxcxO///u/D7/fzfP76178epVIJ9957L7785S9zi7Y/+IP3DoHaMH4q8ZQxa69+9SulkydParS7JouLHx09wCABgAxZAyCpUCW1q16TDFA6GsxmB85eXsG73vvfkMgUoDcY8NxnPQOvf+kLcGDPJIx6BZKsQlU7UKCho+lRV4BLC1v4ly//O77zvdNIpVqA5MLJi2k88jt/AZ1Ux4uf93Tc8xt3w+9zolrOw2oxQum0IOn69V3EFm57tSl9zuoAuJXSoM6CFkuxcTQZg5Kwl4yE+cYI70OAjnzCqO1Os9nk/ouVSgWyLCMYDLL4eWxsjNtbEUgIhULc45OqDImZ8/l8mJiY4Eq8qwnUBidx0rdREKgQWz4NWmEA23pDMU1HIKTRaLCQ2+PxIBAI9LWoIv8kYlEpLVoul7G2toa5uTksLS3hS1/6Eh8vmRV7vV4EAgEcPnwYVquVdUN0TKIYnnpDZrNZBo/UEiwYDLNnm9frxe7du9kXkDRTBFAajQaOH78RzWYTkUgUALC1tQVZllEsFplxefjhhwEA8/PzCIVCuHDhAg4dOoRms4mDBw/C4XBgenqaW/fQZoOCFlry6Wu32+yDde7cOQaW1WoVIyNh1sZRW6VkMslC+3K5jNnZWVx33XUYHR1lFpFE/ZomsfXFYPUdpVtFthrob6G0k46JzkXUg+4EzAa7mwzarojaUno9bQoqlQq2trawsbHB6XC9Xo9isYjNzU1omgKXy8WV0OFwmKukSacFdCtyNzc30Ww28Ru/8RtIp9M4deoUfvCDH8DlcvWB10qlgkqlgna7jf3798PhcGBqaoqvGRXlLC0tcbcEYlWJrT969ChvTLPZLJLJJC5dusSpUzK+djqdmJ2dZVaTql9pQ0qbqLNnz3LhFX0dvDeD135QA/tE5olB1nT7WLobpa7tzrbWOJcrwGQyYe/evXjlK1+NY8eOwWTq132STo4APelXqdCI5me67vRcOBwObu82jGH8tOIpA2sAsLa2BovFgnK5DLfb3dfi50pBIK37T4KsyYCmQtW3oUKG1pFghAmyJuPRE48hkavB5nLiI3/wZjzr5qPQOg2oShINBYAmQ4IJmiYDaMEqaTgy7cHB33oZzL//ZqQyZfzjF+7HP3zii9A0Kzo6N7707xfwhS+/HS+/69n4L+/6T2i3yzAaZLSVFjRJhiQZIEmA0tGgl3WQOiokCdCgg6L2NHeS1qeHAPp7FA5O0Dv5Jg0WY5Bujlg8ar918ODBvrQOLSxUARePx9nAlnRSpK+bn59nvZcI3iqVCpui6vV6zM/PY3R0lHUqpL0hwAlsA1Ox5yZNwqKZrHiM4s5XZMVE/R1dj0H9k8h80CI7uAiIrxN39bTYigUTdA5ib0RJkuB0OuF2u7Fr1y54PB7cf//9eP7zn49oNMoLAelbCoUCTp48zT8vlUqc5gmHt0FYJBLFnj372J/MYrGw4Su1FSM7k7Nnz6Jer6NSqaBerzOjYbVa4ff7YTAY4PP5cN1117E/lqIorDeiqtZ4PI5Dhw4hn8/3Gqbr2XB0sNqZmBS3280bgVKpAI/Hg3Q6DafTCY/Hwy70LpcDbrcTqVQKlUoN1eoG9u7di2uuOYSJiQlu40OAj4oauukwBZVK10qlOzdofantwao8sVhB1DbyPdd630PdEYQNFgYQe0cSA6gaoGrQiEXTbafqiHHpthvrAqBOp4NKpcIGrjROA4EADAY7fD4PnE47A07RoodsMVZWVhgcRKNRGAwGWCwW1kXRJoOsZ8QuLgSWaLysrq6iUqmgVCpB0zTuLbpv3z4uaCJwvbq6ilOnTnELM9pkTExM4NixYzyW6LmlOYvAoliURPdDp9NhdHS0r9PGoD0RFWHtVA0v3k/qUUt/S/Om+HtiaLtgSkMu262cDodHMD4+junJGdRqNRw8eAi33XYb6vV6Ny3bVlFr13tzQs/TE91radCb0FYVGA3m7vcthRk12sTt27cP1157LTKZDC5duoR2u80yhmEM46cRTylYu+2227C6usol5E/I40YjC4jeZKrJUCUZ0HqtnWSg06rDpNfD6TBDBw3j0VHs23sNlI4MdEy9N+qVpWsdSGhD1mRIkHoATkMtH4fPbcVb7r4dd7/+Lvz93/8r/vGz/4wOJJgsJtz35W/gm998CH/8vnfhGU87AkVVYZB10JTe7lADIAGq3OkZmcqQtKvPgIveXuJCRpMJMU/EkoyPjzPAIxaAFihiXzqdDuLxOKrVKjqdDlZWVmAwGNiZ/3vf+x7OnTvHbA81UA6Hw1z4MDo6ypVlojiaWDzSetAOnICX2N5F9BLj4fBTsDMRY7BSlTzCqAKQmGJy5bdYLJBlGVarFSMjI9i7dy+fCzFUZPFAC0s6ncbFixe5mo/YLLJ9IIDodDpx7NgxPg7yRSPwlk6nUa/Xsbi4yBV3tBCS5ok6dgSDQeh0Ouzbtw833ngjL/Q0fur1Omq1GveMTSaTDGio6Xj3/LerKTOZDC5cuICFhQVYrVb2ygoEAlxtK6ak6Z6bzWZe9Km5OTEbohEpLc6ijchgf18RhHePUQGk7sI7CPIoxShWJNPfAT3jYYOOAdjm5iaWV1dQKBSEnq5FLnIxm80YGRmB2+2GzWbrAyF0ztRCaWFhAaurq8hkMjCbzdizZw8OHDiA3bt3c3qTWkyRE7/dbofb7WavPPI3pC4B1MqNfAd9Ph/GxsYYjJPVCKVM6bkUfcv27t0Lp9PZd3/ouKlARpSwDG6C6Hvx94OMmRiiL9pOryHwqdPpeA4Re0onk0neaJCf4ObmJiqVCt74xjfCarXjGw98E+FwGFPT05AkCY88+jCC4QBUNKGiDUhAN2UjA9ABoI2zBr1O7rXDi+F73/seTGYDDh3uGvpSkU+lUmEmrdmso1IpwW63o1ot/9TmqWEM4ykFa7lcDmfOnMH09DQOHDjwhPqmSZoESBo0dNB9hI2QNR1kVYYqAe12E0aLEfVWEc945nFMf+lrWF9ewtZmCmHPLmhqC5LWhiop3WcR3cIEVVIBqbszMuhNMMhWSE0jjO0ODFIT7/3tX8fxo+P4ww9+HOU6IBntKDY7eNcffRQf+KN34o5broemtSBp3bdVyUpEIgZM7YI26UfbkzyZEMENsL1g0c8GW6YQgKPqOFFLRwuBqqo4dOgQ2u02gw9VVVGpVLhknWwpSJ9Vr9extLTExQ7f/e532ZKA7Eqo1Uy73eYFnOwkiFWiVkVi6lJcfOkcB1nIqxmiJoo2GQaDAbt27cK+fft6DeWVvsIT8W8JpBqNRtYzEWsRDof7gDYxFmSZUC6XWXAej8dx5swZriSWZbnXk7O7iFF7LbEHJ+nzSJdEixoxPydOnGB9GQBOWdICbzQaMTU1xYs4MR8E8JvNbT1dPB6HqqoYHx+H0+lEsVhEJBLl9z5z5gyq1SouX76MUqmETKZrOOzxeDA+Po6pqSmEw2GEw2GuVKQxKmoTxTSkyJyK1xHotwYSWymJ/TNFUbskSahUKlhaWsLy8jKq1SoMOj172tXrdbQ6bfYI6xqy2vvut5iSp3NdWFhAJpOB3+9nHzKfz4fZ2Vnu5NBut7GwsACTydSXhrZYLGwRlM/nOaVK3oBGo5HfKxwOw2q1sqdaKpXC/Pw8P7udToeP+9ixY/B4PHytiC2jFL3oozjIVg623xt8Dge/H0xnDm6+RH+3weeOrFWKxSLq9TpvKokFHh0dRSqVQjgcxi233IJGo4G5uTkUCt00Z7laQr6UQTgagCapkHU6TM1M4viN16OtdKBovQ4HvY/XeN7u/l+n10HraNAbZNxw4/X43Oc+h+uuu46lIUajHufOncHm5jqWlxcxOzuNqakpSJKEY8eOXfW5aRjDoHhKwdof/dEfSO985+9oJPR+Ig7SWg8ESdR2hwoOIEHWNGiSrrt7hgqvy4yPfui9eM97P4AP/cmH8f/85UcxFnFDU1VIWqsLpCQdoOmhaHJ3H6UzQpM06HQqJHSgl7rMmFKt41k334JXvSyO/+9/fg6yzQhVkwGdhP/+/34C4YAXTz+8D516uWshogGKrEKDHpC6xQ/4KUhLB3U29DP6OpgyFK08Btsf0eQsTtSNRoPfR6fTcan/7t27OXVFQn/ySCsWi1hfX8f6+jo8Hg8ymQwkScKZM2dYK1YoFNg9nlJ0FosFk5OTDC5HRkZgtVq5VyRZbhAL82QrUZ/o9QW2G6PTwj742WJKnxbrwZTOoM5PBBP0O3ou6P8ulwsej6fPOJVAIen2yGg4lUphYWEBzWaTveooBTY9Pc1FDW63m5lQYgEJbFJ/T2L8isUivv/977O9TCwW4/ZfZFRqtVrh9XaNn10uFxevdLWB3fFULBZZoxcKhXrdEbqpMfH+X758GYuLi1hdXYVer8fa2hrrgqif7549e+BwOLBr1y62uiG2iRhOUctG11c0pSU9FhWWZLNpTtNVq1XWfo1Fx9lguNPpQAWBPADQUK9324+trq5iaWkJhUIBBoMBkUiEPfX8fj+zryILS/KFqakp7nxChR7ZbBanT59Go9HgYphgMIiRkRF4vV4+D2Jn8/k8zp49ywwf6SbFa0RaTZI5iH1Rd9oQieBYTF1e6fnY6dnZ6Z/IpNHzBIALaQiMUYEV9Zb1+/3YvXs3vF5vXw/ds2fP8lginZnoOkBziKTJ6LQUoKOHHubeVwnQes9or2Ub5Mc/l1To5PG4sLm5DqNRD2Ab+N9www1cXd49Tw1iN51hDONqx5MGa5/73Be0V77y5fyE/+AHP4Df73/iqSxipjQ9ZAZqGiSo0NCrCGs3YDBIgKpgIurBp//h/8Hf/PX/xOve8Cb8l/f8X3je826HqlTR7jRgJI8q2QRN6aUJ2y1oUKDJMiSdCe2OAk3SA9CjWm8CsgxVaQMdDZCNyBcqeOzUHK7bvwd6qJC1DpRe5V43BdqzFUGnC95+SAy26BGZLpoIqXUVFSKQcJXScZTGuZLNwk6T7U6pB1EDRulV8fViY2lg28+NHPFJ50Nat+uvv54F/SLIoi4ArVYLS0tLkCSJG8iTTUC73ca3v/1tKIrCNhgzMzNwu91oNBrMKFFKZmRkhFOHJD4X9TGDVY47CchFobioZRoU14tFCOQWPzEx0QfQRPNO0c9L/LzBQhN63ZVAHX0lDy1im5xOJ+x2O7f7Ef9W7JxAqdF8Po98Po/vf//7sFqtqNVquHjxIg4dOsRWDNPT0wgEAnzNJUni/pCUhiITVEVRcPLkaWboarUavF53Lz3uYr8ur9cLp9OJa6+9lr21RINksvWoVqs4cOAAYrEYpqamkMvleAz4/X4Gjl//+tfRarVw9uxZhEIhLC0tYXZ2Fg8//DAmJyfxrGc9C/v27eNxlslk4HA4IMsyYrFN1Go1AOCm5FRUY7VaueOI0u6mLS2WrmnwZmwLc3NzSCQSGBsbw+HDh+F2u7G6ugq73Y6DBw/yZmdjYwMWiwXhcBhjY2N97vutVguFQgFra2tIJpOs96S2bCMjIzh69Ciz0lSVnEgkcOHCBdRqNX7+fD4fxsfHceuttzKIEwEYWZDQsy4WutDYE8el+P3ga8Tng4DJYCqTotVq4fz58zhw4AAz+vSMUPurri2Ljs1xa7VuVfPMzAxvMMQeuHRulJqlVlhut5uPNZ1O8wZHaatIJ3I4uFcPpd2B1WRGp9lAtVhAx9kt+unOdehqoFUJbVVhfSIVw5ERM4FsAoGiXOPaa6+FLAOPPXYK11xzDTY2Nn6cpXIYw3hS8aTBmgjUAODOO+9k4TSVd1+5fFuDCq1njNstMAA0tu8AAEVTIcl6QAVUTYGsVWE2mPHO334bXvqyl+K/f/xv8D/+v/+JP/r9d+NpT7sOOq0JRdGgKm2YZCPUVgd6nQEKNLQ1FdB1oJr0WN2M4SN/9l6cPrMGi8WLhiIBZj00pQlJU6C0m1DbnZ6dSBeeaeh+LxNgE+j0K8WgCSOBAfKNcjqdzD6QzQYATgOR/kvURNEkNuiDdqVd8ZOJQU+jwaDJV/RRIjPJTqeDyclJLkCgPoy0wy6VSlhfX4fJZEIu1+3xODc3h06nA4fDwUCBUocul4u9xsiupFKpIBwOs5mqwWCA1WrlhY7+XvSQE4Xrg6ap4nilFjmXL1/GrbfeyguIWMBwtdO0g10iRME33WPSKLpcLgYr4rgjYEkAglo5kZYuk8mwZszpdDKooOtsNBrxvOc9D1arFZqm9RVIkA1Ks9lELpfD6uoqVy8TQKP0HRmJEps4OTnJaXIRCFO7qUgkgnK5jKmpKWxtbeHYsWO4//774fV68YEPfKDXS7JrSi1JGmq1ClZWlthXj54P0nqtra3h0qVLyOfzvCE6dPAaHD58mJ/JPXv2YHZ2FktLS5BlmVmrl7/85Th16hRsNhtGRkZgNBpx8OBBdDodVKtVpFIpZpRJi0YM5+HDh3ls0mZmdXUVq6urrI+TZRmBQACRSARHjhzhwh4aZzR+CciILaTEsTA4Hn/UpnmnoifR+1CUXIhyAHp+yPtxZWWFr3Umk2EWTKfTYWZmBgcOHGDmnMYOvf/gGBefeXGM03EUi0U+fqXdgs1qhMdlg9UioVyKY2PzArLZIyiVVqEobRSLZSiajE5HRTZXgsFkhs3mQCqZweR099ioP3Emk8HLX/5yuFwuKIqCRqOBBx54gOdng8GEQKDb7u1d73r30LZjGD+1eErToEC3IrRUKuFpT3saXC7XD50sVE2CKmmQJWo7RROP3EszqlA1BaqiQWeyQm00odfp0W7WIZk6iEas+MuP/QGaTQX/9q/fwN2vfTumpyfx0l+/C8eOHEC7VYMk6QAdoKp66CQVrU4HkIHpiXHcfMNNuDifQLPdgSTpoNc0KJ0m/B4LbrrxWnTQhizJkKDvpVhVQOp0j0+lCtYfToXTTlFk12ihOHXqFO655x48+9nPxvj4OHw+H/x+P1dokd6HBN+dTocZObG9DLBzhelTHTvtzEUzXrE7AqVkRPd7Koen9B/5cImGllSR1mq12B6B/J46nQ4SiQRyuRwWFxdZf/O9732PUydkGksN4MvlMnunkU8UsSpk6yGeF2me6BoSm0i7fvr51faf2+naD+q1xIVVZBgHU+F0nWRZ5vZbBP7pXMTUOLVLSqVS2NzcZFd/EuITW0H9Uanl0YEDB7ibAo1PAhjU55Xai126dIl9r9LpNEZGRqBpGleeWiwWeDweRKNRHDx4kDcupVIJX/3qVyFJEkZGRhAI+JjVqVaruPfee3Hs2LG+6yIC8Be84AX9Gi1F7QM+mgQWnNPGgDwMqVL27NmzfZWhHo8HY2Nj3B7NbDazPm5zcxOXL19m+wedTsdtl2ZnZ+F2u3esIqeNhujjOHguO43BK5kDXylExp7+XkwNAtvt+yRJ4jZp9H08HsfJkydZWzc6OsrjgIp0aENJ4IfmL9p0iOlTcQxT547l5WVmNFutFpxOJ/bt29dLaUpotOpQoHQ31JoGv9+Pra2NPmPmTK4As8WOPXv24djevXjD3W/tuzDPfOYz+PvPfvbz2n/8x/dRLBah13etPGKxGBdaAUCj0fqpPv/DGMZTDtae/exn49FHH2VRKNDbrWnbpdyS1KPZe+yUiq4dhoptwLbdI1SFXk9Mhgy558Vm0Hf71WkKYNJkvPB5x/GKlz8LiqrDxUvL+Ou//SRqtQZUrQmv146Z6VE4rFY47HboIMNpd+A1r7gLOpMdX7zv69jcSEBpdhAMOvEH7/lt7N8/DUlpQOtVlPaSBpA1tccE9i7djygyEJkNAJzCo8Xn9ttvh8lkQrFYRLPZxOXLl/l34XCYKza3trbg8Xiwf/9++P1+BINBbulCn0OLt5i2uFoxyACKzCGlYsRUi5haGVwcSJ9CAn16X7vdjt27d/OE3208vt2ZgQw88/m80Cuyu0M+efIkt/Si602ed1SF6XA4YDQa4XK52CfNbDZzFSy1qyKbEtEg9acF1gbZkkHLg8FrO5gep+Mnw1K6FmJ1JDFglNImFtPj8fTp+MRjUBSF2dBqtYpCoYALFy6g0+kgm82yRYnFYmErD9qEkJcXLcoGg4FZUtJEkmkxdaNYW1tDNBrFt7/97b5m6sTYUupWZEoJKFJ6jkBdl53sefhp/bY7g9ePGGx6Num53Lt3L29GyRR5Y2ODdWUEGrxeLzOIxPiRHnMnNkv0daS5g46PNgz0HiKIEu/NTnKIK8VOzy0BsVwux504yOmf5qNoNMrg5dnPfjasVitvCHQ6HbdxEyUCogxENFgWW6OJx0zsqKibpSrZ7nHrkM2VEAqOQVVN0FQzdLILF85vQCd1zXv3778Gf/aX/+vH2rm+6lWv6Hv9O97xjp/Ksz6MYfyweMrBWi6TxomHf4ADB/ZBlgFV00NVFOiNZiwsLuPs2fOw2h147LGzuPvu12N9eRnHjhyCwWLih73ZqsNqtXR38To9DOTZpZOgyECjqUBumaCHERIUqFobZoMRzXIZOp0BMxEP9t19J2RJD0m3nRLqdHqaCE0DVAXQdfDql96CN7zy2ZAkCblMFi6XC3pZRrNZhdFkgtLu7f40WpyNAFRoEqWiSMd2hdA0SNBB1bqvF/vijY2Nwe124uLFi7j11lu5NHxycgKf/exnIcsybrnlFjgcDoyOjnSvby6DXC6Dubnuwjg3dwljY2Ow2WyoVCqsGxobG0M0GuWKM7PZzEycaGq5UxP2nTRXV4pBQTGFKK4XX3MlkEMTN8WgRo8qXAcj4A8hGAgziGP/OXnbSy0ej7M3FqXsSAy+sbGBWCzG98Tr9SISiTAD6vf7sbm5ia985ctwOBywWq3c49VkMsFstvJ1FcHoYPpY/JnY+5Oum7iAiX5wg+BsJ0++Qd3R4DUnw1L67MH7Q8c4+D4iEBys7Jakbsstj8fT9zNi7AjQkf9cPp9nw1iyQgC220HZ7Xb4fD74fD54PB727iKrD1qwzWYzCoXCto+frEe7o0KWdF0WvXc9dZLcZc16X2VIkGUdoGo9jy0d1M42sOG2bOjXcNK4UxSFtW6VSgWLi4vMDFJhh9fr7WtULsoa6FwHdadXsrMQNzo7pd1pw0L3TaxoFv9PoE685+I4JKsR6pxB95lahtXrdRw4cAA33HADt26izzh37hxnAAgIA+B5fPDzBtlBMbVJMTjftNttjI+Pc1/UTCbDqVhNU9Bq1rG2voJQOACrbTc++JE/kT74kT/Bz1Pce+992ktf+uJhynQYTyqecrD2n3/zHVIul9NisVjP48gMSQOa9Sr27d2NdCqFr339Abzuda/DZz7zGRw4eAz/+vVv94CGG416HddddwybmxfhdjowOzMFvayH3ihBVRW0Wg2YLXooahNdkb8ERQLaLQUGgwkdVYMGHTptDXq9CmgdtJptYTKRAaXb21BpdqCpCiRJg9LR4LJbIKltQNJBrwOUTvNxmrTetANKgXYn/u2F7/HWaxpUYbcstkWSZRnxeBxzc3O45ZZboNfrsbi4iGAwiL179+Ly5cvMAFE1nJiC63Q6OHLkCFRVZRPNVCrFVX6bm5vc84/MV5/2tKfBbrdjdHS0V+Xnhd1u7xP3ir5XP+10348bg+wEgWIR6IyOjqLZbGJmZoYXLnFhoQbvlKoqFApYWlrqtRaq4syZ0/j2t78Fk8mEZzzjGQgGg6zXcbu9nJ6rVqvwer0YHx+HxWJhBolaYNVqNV6kqKhE7GohgmeRRREX7p+mpQl95pVsF+g4KZ1K/xcBK5n4er1eAOjTXop+geSrlcvlEIvF2Mqh1WoxM2cwGHD27FlmW5+q2Cm9L54fHXetVsPW1hYikQinMEW/NQJZ1PlB1JwNjtcf99iudA/EVPdONhqDjChZu5TLZQahmUwGhUIBkUgE09PTPCeI50QSDBoTsiyzXYxodC1WmT6Re/SjxvPgJk3TNGxtbfVtNpxOJ9797nfDYDDgkUce1cgUmrTTZINis9kQCATwkpfc9VMFTkOgNoynIp5ysAYADz/8MA4ePAijvrswQlJhMhjQrFfw9JuuxzOe8XSUy2X81j1vg6SXoGgqvvud7yGfLyKbzmJhYQnf/c734fF48LnP/xt27ZqByWTE+MQIcrkMJqfGYLeaEQoFoJN1MJlNqNdrUOWun44kdeFTR1Wg0+lRyJd6DdGNUDvdCUfSqdDJEvTQQ2tpMOr10DQVHbWDZqvGZpLaYIpTIvCi7sio9ZxIGLSJzbRpcZJlGbJOB0mWcc0118BgMGBxcRHHjx/HxMQEV+T5/X7W/4j6KhFUmc1ds1OLxQSv191nStrptNBqNeBw2KDXy4hEQkilEkilgEQiBkmSkM12Pbne85738CJKC9RT0cj9agdP8lK3ehhav6aMHP1JJ0jXX9R0BYNB2O12Tqfp9XqkUilsbGwgGPTDYrFg7969sFgseOihh3DffffhxS9+MdrtNs6du4D5+Xn2kNu3b1/Pzb5raWGz2TA+Po5SqQQAfcDb6/UiHA4zEAHAlbeDlaTA1dUj/sjre4WghfpKC7OY1iNQR5sVYJtVoZRpJBJ53PlS43kq9iAQ1Ol0IO/QH/TJnufguYjHf/ToUTb5BcBjS9Rmiua8P+z6PREw88P+XrSQEW04SL9Hti6dTodtMkhu4ff7MT4+jomJib6uDmSSO1hMI8oPSAO5trbG91SsJhdTnk/0/HZi8Un3l8vlsGfPHgalU1NTDP7b7TbsdjsziNSHlzroiJ0TaF64eHFeq9VqXGRD1bvVapXlAFSBfeedLxwCrWH8XMRVAWu/9mu/hkuXLiGbzcLnC0AnyeiovWqmdhtqpwODDtBLgNppwyBJuP3pN8Jo6ulqFBXPe87NaLY6qNebWF5dQzKZht3hgqpJyOTqOPHoHFwuFxYvXUYkEsF1112LVDqBg/t349y5szCbzdi/fy9cLgsuXHoYHo8L+/btgWzp0ueK2oGkddsSSJIEBR2okgYJGvRGA9qdZk9YDm4y3y18QA+kdStXt1m1nXVrXe3MdrpD19spqm0FTqcTmiYhn88jEomwZoiqIMm5/ODBgyxyJ7dzcWcpMjAkwqWJyeFwcGsU6vF4zz33YHR0FI899hi+8IUv9VlgDGrQfu5jB73gYGqJ2K0uqLU8ruUVALhcLvais1qtqFRKkGX0paBoESqXy/jkJz+Jm266CXfeeSfi8S1cvHgRsixjZOQ2HD58GKOjo7yz7/Z7fBTLy8tcFTk2NoZGo4FotOtAT62vbDYbV3S6XC6EQiH21aLF54c1J/9ZxE7gRtTUiQv6YIp9p78V7yH5k6mqCp/PB5fLxRYtXSb1yV2DQf/CwXcjlpksKERbFwL2g9YWV0pXi+95pWu302vF9x70WKQxS+2naBNCRsbUaaMruXCz9kuskgb6ZQeivYyogRN/T8U+oVCI/z+Y7nwiMoqdrgeNHerTWalUuOKZrj8x04VCATfffDP3URVNrUV5gmi+TO/l8XjgdDr7WveJ15aAXbPZZCPiQqHAlc6UvjcYDI/TuQ1jGE91XBWwdnlxAYuLy9DrjVwZKMsydJIMVepAUVVoqgqD0QStI/OEoUhtACrQbqPZ6Ro7SiYNRw5MoblnHKqiwWSagKpJuO6avVA0FQd2jWN8cgJf+cpXsbG+hUI2B5fLhWZDxd/83T/gRXe+ACabHYlMFmONNv73//4EPF4fbDYHds/O4PChvZChdcEbul1Jms069HozWh0VRqMF7WYHmqpBJ8tQFQ2SBBgMRihKG5BlKGobirItXtY0BQa9oU/wL0m6vp0egb1IJMI2AdlsFkeOHMHS0hL3maRds+gRNtgwWdSLkBaItE/iRF8qldh9vlarsQFnvV7HxsYG9u3bx+7pVJX5ZEPUBAFgxomqCkWbDGIUSQBPAIvOj85JTE1RDKYIxQmXrlcikcB73/texGIx1Go1tmUAAEXZ7mNKVX4klHe5XDh79iwkSeK0XDabxWOPPYbl5WUUi0VmxD7+8Y/3acWIQTpw4AAOHjyIpaUlnDhxAjfddBN2796NxcXLOH/+PKrVKhRFwdjYGEKhEKxWKxufer1ePgeHw4F6vS5Ymbjh9Xrh9/sf10tVbIdE154qNOk1tHARCBTHG11L8X0G+26K93kwnbiTaHwwdmILd9JMDrZduxIQ+knGZ98xA8hmszh37hxuv/32PoAiApBBr7ydWFCxwpHGqHgNRY2o+I+C5k6LxQJJkjgtTL561LGiXq+zCfHo6CiCwSBbooim11QsMHjedGziz3cCheJGgSw5xAp1USene4KM504M8uDYnJ2dZd1iLBZjFlCv1yObzaJQKABAH3gWsxlXOsfB8bnTGKU5hKqex8bG+rznyMZkfv6yRjYu5HVI7J0kSbBarTAYDHjd614zBHXD+IniqoC1o0evRSgUwV9+/H/g2JGj2Lt3L8LhMIxGI9xu97b3kdaBomlQe3OepvYWTF2vR6jShk6S0G42YUDXBkJrNyCpKuwGCbJBD9tUCLKujZfceTtkgxFKp/tArq/H4PPfjtFIFA67GxcKNciyHbJsgwQzdJIV33jwP3DmsTlsbK5hYnQMTqcdtzzzZjidHpRKRUiSBoPJCE2nod1pQZYlQFYgSzI0udsuCIoMVZVgNFjQbne9hfQGPdptBTrd46uy6Ent9jLsLgIve9nL8Oijj3LJ/+zsLObn59FsNtmrDthu6k4l7WazGcVikTVQJMgmcEPVcTRJNZtNHDt2DBaLBdVqtU9rJO5aAew42f0kITJ2JA5/5zvfiRtuuAHHjh3j1kNULUgTMfB4w1nRX0o89sEqvp0maJ1OB5fLhRe84AVQFAV+vxeBQIA/z+Vywe/3I5/P49KlS6jX67DZbPxZ7XYbwWAQ+/btYzuAra2tPoZFkiQ4HA7MzMzAZrNhY2MD6XQauVyOj3v37t248847EYlEuJ3X1NQUFhYWmMGh3T9Vu5Kp6g9+8AO0Wi32HwuFQggEQti/fz8LsKmYYGxsjLV6sixzIYDYf3FQZ0aAiKxYKD0kVoOK4nVxE/HjFKX8PIXotSfLMiBLV1y4fxI2k+47fU+pRLEKmjYtIgCktkuJRII/t91uM9Pk8/kwPT2NmZmZPvAggkkyyqVjF+PHYb1E4G42m5ldNplMmJqa6gP3Yr/iJ8LO71QcI44lsYiCgCDNeWJqU2T/6BrTeH6y42PQqkfcGIr9jjVN43Q+OSEA/VWt8/OXNepi0Wq1kE51W5FlsikmLaxWK8LhMF70ol8bArthcDxlYO1//a//pb35zW/u9h/QNDz44IN40YtehDtf9OKuoLVSxMbWJk49dhrJZJIfwF279yIUCsHv90LWkaBXBlQNnY4GcFpBBxVyt5ITOuhkHVQFMOitUJQ2Op02DGhB7j3g05MRtFodGPR6lEsNbK0vQHfjUbzjba+BpnUnAJPlduRzFXz1a99AJBLBI488AgUS1tfXcejQIUQiEfzzv96PG264HrV6Face/QGi0Qhuv/3ZkCDBYDGh09ZgMxhRrVYh99ifZrMBWQK68xBVPPW3JpJ6ZsAjIyN44IGvA4Dgtq3hhS98Ib7whS/gu9/9Lp797GcjnU4jn89zP0cAiMfjuPXWW/Hc5z6Xneqz2SwuXbqEpaUldDod2O12NBoNXLhwATabDUeOHIHZbIZer+emz+vr6+yBBoB7Vz4VxQWD9gntdhs+nw+Tk5NIJBJYWVlh24V4PA6fz4dIJAKr1cp+VORsL1pniKziIAswyFIQwDUYDHA4bOxaHggEeEEgYELXSKy2Eyf8UqkEk8mEsbExTE5OblcRDrAX9XodIyMjGB0dZQ8zu93OFYJiNeT09DRuuOEGXuTEalGdTodUKgVFUfDCF74QFy9exPLyMmq1Wg9423DnnXcCAPcE/cQnPoH7778f9XqddWChUAgul4tF8ZVKBTabjZme8fFxhMPhvkbeBEJp3NI1Fns97uTT9YsUg4uwJMns4UbX4cmEeA0p/Sg69lssFpTLZaRSKQZ1VImZy+VgNpsxNjbGKXEaGwQSBtOkg+Bi8P5QPNH7JBYM0AaC0oxAV2vIEg+hMTyAvo3ileJKKWF6ngjY0POo0+lw6NAhmM1mNh+mTRcZjYuA7clKOcQqb/G4KAaf/52qe+me0jxEczzZCHUZ+FkeF2RHc+nSglar1bi9XLFYRKVS6UkmuudpMlngdrvx67/+kp8bYPfBD35Qy+Vy+Mu//Mufm2P6ZYinDKwRUAOA17/+tdLy0qp24fwcAv5QV3TtDyHgD2F6us4LuNFohMHQbeS7ubGGzc0Ykok0Wq02bA473G43Zmdn4XK5YLJYu5qyThsdrQNFbaHre6YDJA0GYw8MKV2bjU67DYNeh06ngkjQgTff/QoAQKtVg0FvhCSpaFcrsJo0vPKld6DZ7uDpTzuEdluBLOlx5sx5nHvsNFr1FkqlGs6fv4Cn3XwHdu/ejVgshkwqi/9z35cwPTkKs9mE66+/Ho1GV8C7d88eeDxdTyUZ24LdLnqTuibAkgZJ6uqS9Ho9zpw5g1KpBJ/PB51Oh1KpBLvdjl27dsFgMODFL34xpzjsdjtKpRKWl5eRz+dx6tQp3u1SdRaxmW63m9nMXC6Hv/mbv8H58+exuroKAJBlPY4cOYLV1VXs2bOHJznRJ+3JxGBqstPpYGZmBl/+8pfhdDrxpS99CZlsFv/+9a/jZS9/Ob7xwAPY3NyE0+lELBbD3NwcNjc34ff7GQR5vV6MjIxAlmXMzs7CZrPB5XJxexgxXdPpdABJgiapUKHg7PlzsFttLOwn5kxs+TTIEompQmC7n6Do6yX6R4l6LfFYtv2hJAZltBCSiz8tggTISasFdEHn0tJSX5EJVQLr9Xp2iD969ChqtRri8TjuvPNOHDx4kA2C0+k05ubmUCqVcOrUKeTzeYyMjGBubg71ep11PM1mEz6fjxlGSsdSb1CxjdQgOP5xNFk/6xAF9KqqAr3jDYVCfUzXT3oeNIYoXUYecnTPyGyY2NeRkRFMTc3g6NFwFxhpQLPdYD0rgQcZEvQ9KxKtB9C2fcu6xt3994DYJ/E+adA06QkdvwjGSBc7NzfHz6E4zol1pWKeH/X+4nEObgpWVlYQCAT4OaWNpNFoRCwWg8lkwqFDh/qMuMXn8KkcJ+I4H9Ql7gTmBsGnKFEQdZzivEJBsgqdTger1Qqr1YxwONh3LEB3/tbpdJifv6zV63XesJEfHlUlU0eSpxrUffGLX9ROnz6NTCYDp7PrbUfZoWE8tfGUgbUvfvGL2ste9jIeCN/7/ndx5MgRjI1HkUzFsb6+jkQiwT3XXC4XotEoJicnYTJZMDk5jWh0jGl0sfKoVqvhzOXuop1OpyHLMiYnJxEOh7kZOD3crVYLqqJAU+mh1wHQQVVpwjFs66g6bRhkPSQF0MsSoHWg12mAWsP1h3fj+oO7YTAYUWnUccN1+1CqV7G49BgkGBANexENBdGBBKvbg5amw8pmCtVKA1vJRzEzM4P7v/pVtNstTIyP4o7bb0Uw4IVBp6HZqEKGBqvVimazicnJaTzzmbf1iiL2o9PpwOVyYWlpCYuLi9DpDHjooe9wU+parcZu/FarGV6vFwcPHsSBAwewa9cu6HQ6VKtVxONxdounh79arWLv3r3Yv39/j91KYWlpqa/IgKwmxFTZTxokYjabzT0A0l1MbDYLzGYjXv3qV+KOO27H2972dpw5cwZnzpzG4cOH8eIXvxiHrjkEAHjD61+PZDIOq9WKZz3r1m4j+dU11Go1ZDIJZmNTqRQsFhvS6TT8fj/27dsHl9vNbXwIAMn6bTAlLg7ihDvo+SayBWJKll4v7qgHr9mgr5RYEDKonxkEBbSpIcYklUrh4YcfxsTEBMrlMgwGE7LZLDOPYnsyp9PJthjE2vj9fjzzmc/s0zoajUZm+xqNBnK5HJaXl7G8vIy1tTUW2ZPBrdfrhc/nY70U+dM5HA626aDUHqWuiFGgEKv0xDSsyIyIIIDuA/2M2dTuxYOux0pA7Xms4UdXY9J1F8eqjO6/drMFvayDrNcxG7pnzx62uel0OrBYLKyPAsCtlEjvmU6n0Wg00Gw22SS2UCggmUzC5/NhZGQEh685BJvdAp1eD0VTIcOATltFtVTnsabXmQAokHQyNFWBpnab3+llA6gfngql27pP12XxNa1bHa0pADQ9dJIOEiSo6EBVFehkFbJEmQr5CV0fYgUBIJlMIpVK9YEx0Vvt/2fvv4Mtue77XvSzOu8cT05zJgcMZgAMMkiQFClLFEUFSiIlyrIpS5b0fF3yK7+ydeVrv7r1fOvafmXXu5ZtSrZ1bUlWpkTSlJgzQGQMBsAMBpNPzvvsHDqt9f7o3Xv2GQAkQQI2ZeM3NXVSn316d69e67d+v2/4dtmg34pFPD09zfj4OIZh0O12uXTpEgcOHBiIN29sbAzGzDCOdzgJ/27i1vFx6/m92s9e7XvDLdpXa01/6/PU4n1E/+NNCMPw3DQyMsLo6OgrMKPxs3bp0pUBYaLX67G1uTPA1kkp0Q0x6Gq8Whv2T//0z9Rzzz3H9vbmAL6SSCSYnp4erL+GYezRX3wr3ph4w5K14UQN4MyZM9RqNV566SXuvfdexsbGBgtZ/FB5nkelUmFhYWGQyJmmSblcZmZmZmC1VCqVSCQSHDt2bMCKjPE+jUaDjY0NFhYW+ot1gmw2i+M4HD58eGAIHrfg4kVK13Vs20QFCqEChAgjzTRNEKo+Rg0dpIduQBh0SFoa+2cnMYRB6Ep+5Rd+DqUJhKHj+yEjuQRr65usrKyiyS733X079Xodr9fjT/74D/jIR/4GhVwGTTfRhMILQiYnJ1lYWGBpaYk77riDY8eOcfz48UGFIwaoAoMdetxOuXHjBktLC1y7do1nnnmGz3zmMzSbzQFWJbbA6XQ6hGHI/Pw8hUKBIAgoFAo0Gg2Wl5dpNBoDxp0Qoi/O6w4SNvjOqyXDVlRBEFAqlahWqzz66KMo32N+cozF557ln/2DX6Nar5NIJPjqX36KpNBYuHqFr3/96zx79ml+9sM/x6/+P/8ejmPR6rT55b8TqYpLFL/+679O0knwe7/3ezz33HOMj45QKpWQMmB1ZYmrl17GD1y2traobK2TSc+DCPrCxt/blfphMHrMgLMsa0BK+cAHfnLwPMTtsRjDePfdd+/Bmg23s+IETKmbNmCGYWDb9kB5/7777hs8q3FlMSbC7O7usrS0xPXr16lUKoNxEe+ux8fHkVLSarUGciVSSnK53CChi9s98diKK5VxkjectA23vePkLq7eDI/JOEkcxt19NxFXs+JrOswqju+P7/vUajWCIKBarQ4suzY3NwfeqOPj40xPT5NOpwfzkO9Hmo6h0gk9iVIhuhEgTECXSKEhpE4YSkypoaEIwgA0AUYSV+iEykQz+tUkGaApiaZH9n1CSZQWRNZ9miIIQ4SmoVkmXhigqX6V/5tcouF7MOyA4TgOBw8efAXpY1gy59vZ6N3aMhz+fJgQEd/veJ6Kr/1wFS2u5A2Tlr7XK7tvRgy/5+HOwTBjNyZXFQvlPdVj3RCDrsqFCxdVjJ388z//c3zfZ2pqgkTCZnJyclDJHX5G4jX+wx/+8Pf2xPpXMN4UggFEcgnLy8v84A/+IHBTqTwu58cPXOzbGP8snphj8cZLly6xtbXF+npUWZmenubgwYOUy2WSyeRA+Xx6enqQyMUg2Gq1ysbGBpVKhRs3blCv1ykWixw4cIDp6Wkcx8K2oktgmTaBD77no2kWhqGiyU6F6AKkL9A0E1NYEIY4tiIMW6hQID2FphmMFlIUM7McPTATaTEJADEA+9/ER0Xl61gTLJ1OU6lU+Kmf+ilOnz49qG7V6/U9O6Nh8cswDDl06BDHjx8dlLsrlQpPP/00zz77LK1Wa0DVX15eHvhs9nq9wcSbz+fp9aIHbW1tbZCkxVZB8eIJry7PAN+e5tcwC9FxHBKJBPfeey8vPPMMy9cWmShmefBM1LqrN1ooTfDHv/3RSC+q5yNlyL/83/8x/+nf/Qa5fIGXLl7CV5KTt93Or//DX2OiNMYXvvAF/uvH/yvve9/7+KX/x6+QTCVQKH79f/tHLC4vk8/n+fEPfoj/+olPoAmD0JcIKRDq1YSMv3ciHgsxcaBcLvPOd76TtbU1jh8/TrfbHficDi9U8e8Nv87wfRuuHMZYmTjZu9UIPvbEhKhdm0gkmJmZYWZmhne84x2DBTtOvFqtFr7vs7CwwMrKClevXh1gsNLpNMVikfn5+UEF1/d9UqkUzWaTkZERRkZGGB8fHwC242OG28txxW4Yx/jcc89x7do1jh49+m2zEb9VxC2ruCUa63HFor2JRIJarcby8jK2bQ8Ss/n5ee6///7BMxsvaJ7n7akUgupXyiL4hgoEaAqjTxhXmofn+wgjg+mUqFbavPjSVS4vLFBrdWj3QpQkqggKhSYD8ukERw/t48jhOabHCwjlEfhtdA1AEPjRHBdVIkO+mb/xMHZzOPmRUvaxxuVXVKm/3URteFy+2veklDiOs2fcjo6ODrTharXaQM4FGCTTbxRT+K9C3PpcvxqR5Fav170WX3sxqTEjf3jDlM1mEUKQz+f3eD4PJ8XDJJfvdW3Ov6rxpiVrJ06c4MqVKzz55JPMz88Pdu63VmqGLW2G9cFM0xyUdHVd58UXXySdTrO2tsZv/uZvcu3aFdLpNLfddhurq6uUSiUOHz7M3Nw8x48fJ5PJ7LFeuv322/fo93Q6nWjn2wtYWVmh3WmglCLppNg3N8++mX3kCnl6vS6mY+IFLqGEXs9FMzV8GbE9daUjwxAdSRBEg9S2dPyg2384NHrdHoZuRbvpfvVQKfoSICYnTpyg1+vx6KOPcuedd+4BtseVglh0dX19nUcffZSFhQWUUhSL+YEXoW3bg7bA/v37B2zLX/3VXyWTyewxVl5eXqZer3P27DmuXr1KKpWiWq0OHsy4nA2vXkn7difjeFGNJ1KQzM7OArC7uYaX0Aldl6deeI6N7QaZpM7J205x+sC9PP/cOXTfJZNMUFMCt1ZHAj/7g+/hxXPPU9I0/tU/+X/zL/8//5St3QrbtV3OXzjHP/+X/yf/8Nd+jbNnz/KNRx7jV37lV/jABz7A/gMHSFtJXjz/EqvrFebmD/VFj/9qTO5hGA7web1ej7vuuouvfe0Rzpw5M6h8xaSSMAxpt9sUCoU91Y743g23Y4ZB0rfafMXtyWHm6LB+WlzBiqtF8XG2bXPkyJFBWz/eiMUbqaiFvcPKygrXr19ndXV1wHqNq3OmaTI6OjoQhm61Wjz3XNQmh5sbwBioH1eh4wrkG6EVOOxJuba2xrVr1+j1egP8XqFQ4PDhw9xzzz17AP8xlnD4esPedrdSCl0DGUqU6DNRpUAPNTTVr/pbDiu7Ozz14gtcuLxC4OloTjpybgmdSKxS05DoKCmQmkalI3ns3DaPn11iaizN+37gQcYLRXy3hmUINBUgVEgQyqhK901iuK0fv794XogB8nHF5tYK2etJ2uJrM7wuSCk5f/487373uwfHxEB9pRS7u7vMzs5SLpfxfX8g7xH//f8Z4tXIPbcKDcdJ2rB3a7zB0fQ+3EhFz5ImtD3J7s05IUTKAMtK7CkaxO3neF2/1TbwrXjj4g1N1v7sz/5MfeADHxAQWWz8s3/2z9Tp06cHbQt4Jbvo1XR2bgVrCiGYmprg3LlzHDp0CMexmJ2d5cCBA9x77717qgGeF/DFL36Ra9euUavVqNVqTE1N9Y+fZ3Z2tr8by+AkEvhKMLF/jqQN9eoO5555jmNHZzl37iz/6f/+bRrNHXZ3tnHsFCdPnuLhd3w/J0+dJp1Lg4iSMalChK6jgv7krBuEfoBSQb+NFKIIUShMQwMV7YYRYiBX8eUvf5mDBw8ihGBzc5Pz589z6dIlarUamqaRSqUG1YvYyy9aMAq84x3v4vDhwzddF/oJ2c2yt0at1thDHBgdHWdycppSaYTl5eVXtDm/E7upV5soY6xJDJyPF3vXdTl55h7++t/86xQzOZKaYGVxiZcvvMTjj3+DK0uXyI5lOPfCIgWV5gff/Q5OnbiNT3/ms3zy059jZKzMSy+cwzZhdnqK4/OT9HpFzp+/yH333c2nf+936PZ6mL0Wv/Nvf4N/9y/+OZphUBqdYP7wQU6ciiqYipsWOcNttrgFPNyOG/56uO0zXFEYroDG/pDDBIb482Hxz2EW6TCx4NYqkmEYgypsXJ0exsvF5xIzDGM9tuGqx7AF0q3G73G82veGEzvgFcnecCXuVr/ZeHcfhuFgQyaEYGQkalefPn16z3iJE8/YCuzChQusr6+zsrLCxsYG09PTr8D/xffmVmmMN0J6xrIsFhcXCYKAH/mRHwEi7OfwvXo1jbTh13jN6yw0JAGm0ZfxsC1cD8Di0vUNvvjlp3GliSclga9h2mCbPSyhUygU6IUe3Z5Lq9HG64U4qTwBOr7SQUoWNnf5xBe+yvu//wHKGYdQ+YCBVDq6bhKqaAP1rZ7pW8fF7u4uV69e5d57790zBuPjvt1E+dZxGH8MgoD19XVGRkYGLfTNzU3a7fYefHKtFrnTDLswxNf+r5qMzHcbr4WVHZZCgr3PcCh9EKAJbc/vAIPW/0svvTSogg9rLsbX+lb5m1t9hN+KNybe0GQtTtTiOHr0KM8//zwnTpxgenp6j/L4t8/WkSi1V99pdXWV2dlZrly5wp13nOpP1oIAHylhbGSUqYnJQUVH06KH3/W6nHvuWdbW1lhfX2drbYWJUoF9M+Nk0hrZTIpvfO7LjCRCPv25r3L88Dy1RppL0qXb6vHoV7/Ko197jN1qk/sfup/3mZ6NPgAAgABJREFU/eiPUa21yOZzeJ7P5OQEo6OjFItFkn3PwDAIsCyHMIwmEiVjD0iBUtGiXi6XOXHiBI888siAubmysjKQsrj99tv7VcM58vk8tm0PjMiHE4Vut/sK9uWtAo7xQxeTGzY2Nnj++ecH7Yw4YYnB068nXu1+xmXzOIGJqyW/8zu/w6FDh3jx2efY2t5GWAatVgvHNJg5eZK5U3dw4thxDu6bIZNNU2822dnZ4cPHD5H75Cd44blzjE/kSeg67VadF3e3qDV95mbKtHp1Th06zrlnnmVfIkUyk+bi7i4hBqur1zhy8hCaHiA0HyFvnnO80Metl3gRMU2TXq83kB+J8WHx78St42EA/LCo77Au3PAEGk9wsVVOXEWNE7NhplhMMshms1y7do0nn3ySM2fOvEIyIH4+ACYmJgYJ+60G7m80W+71jpFbsU7x+/B9fwAZiF0cHnzwwYEW3m//9m/zxBNPDERg47nEsizK5fKg6vZmnHNckdc0jUQiMUg8h497fdhOiSIkVD6WriMw6KkEm402//Uvv8BWtQloODbcdmiC++48wUgpjaYCLN2I5Bt0iabruD1YWN7ikcdfZGW7CVoC0MDOsbJZ5+riBoWTBxEqQIoQYYAfgi7Et4VZG2bGhmHI9evXB6Sl+Np8JxWVWzca8WtZlkWpVKLVau2RO4k11oY3O8M6h8NJw3+vMf4/Vkhs2xxc41vlYuJnL57j4mf2rXjj401rgwJ7bl6sgzO8671VBfy1IgxDRkdHCcNwYKYdMxzjKpKhW/3JQvbbeL1BVcvzosqW41joepZiMcfx40d49NP/haOlaxjVr9Jcq6Byed5xao7nv/6fqa11WFu5wXa9jtIUzeYu6UKadqvNg28/xeGj88zNjvPwOw6B0vqVI41Wq8XO9iZXLl+LrItSzkBdvlgs4jgWju5g2TcrTXNzc0xMTJDNZnnmmWe4/fbbefe7383IyAiFQmFAhx4WhRze2cSVjfhhiq99nKCtrq5y7do1VlZWWFhYGMh7xIv54cOH2dra4vz58zz44IODFtobISo5nOxEumHRec/NzWFZDuubVY4cOcH8/ByV3W0CCb1Oi6ef+Aaf+fRVpBJk8zleuvAituNw26nTPPjXfpj3/OhPMz5aZmZyAl0pwp7HjetXeeHcWZ588kk+9+TjlEolFpdXMLstzrztAUrFEa7cWEAEMcNQwzB0rly5wqc//WnuvvvugXjuwsLCQG5huEU4OTlJJpNB13VWVlYGWLK4HaTrOvv27RswcodbYfH9TiaTZLPZPcLD8WQYMw9jnFQymcTzvIHu2nDyNfDHHKr2maZJs9mk0+mQzWapVqvs379/8Ky9WiXuv2XcKmT8atW9YcbtcAs2rpzcc889A8264V1+fO2AwX15I7QCh4Vhbdt+xf0YjluxQ98sWRCA8gKSTpJWR4Gd4RtPXuAbj59F6BYjhTTvfsfdzE+XSeoB0u+hy3oE9FcKTdcJ/ZDQFZi6yaHZMuXyO/n9j/0lW40maBYohamD1+miI9CFEVX2Aw2hiYh88DrvnZSSfD6/Z3P4Wlp73w4bdxj7FGOm4g1T3HaNK7OHDh0aSMrUajXuuuvuQcVnuLr3eluwb8Wrh1KKxcXFQXUzjhgeEeOR42chHhtvxRsfb2qytn//fp5++mnOnj3LO97xjj1K2DII0fRvNZHKPTZO8SJ27do1bNumVCrRa3f6wMdgj76P3W+7CaVQYZQoyjDA0KKF1wsCslmLsaIkb9hgzOGrBD2V5tz562xtNPFUNjKHR/GT7/9xFq+9hCVCjh8pY5ornP/6f+SlJwuMjs8xN3+I0ZEp8okMuYk8+yfvw5MSpSIxX6Fr+EHAzs4O128ssrCwgNP3ezRNk5/98N/A931efvkiO9ubfP6zn8GyLC5duRwJdOoWEkWpVGJsbIwTJ04wOjrK+Pj4oMKwubnJU089xdNPP43rukxMTDA+Pj5oJy0vL+N5HrfddhszMzMcPnyY6elpPv7xj/Pyyy8PrJeGq3CvZ7F7rVZPjCeJ738mk+HIkSM8//zz7Gyu0axV+MxffArXdW/iKkyDmdlZin3W6ve/531YloVlmBjSQHohN64s8vhXn2S3XiOdyxJqEjtT5MQ7383D+RyjpTIH9s1TLuTxen4k/fJHf4hwbESgIcKIQWea5kBk8/jx46ysrFAsFgdJVLPZpF6tkUwmWVtajI63bLzA5+SpOxgfHWPxxrWIuSYVK9evRxjChMOBA4fYt38/CwsLXF+4galHSYTn96LFDjhz5h56nS4XLlxAEv3N2BO23W4zMTHB3Xff/QqgsNBveiQO4zEfeOABnnrqKSqVykA8dxgnNazJ9WbHqwGghxfR4RbxqyVtw7i5W/1wh9v1cdW2O6RB90a8x+G/M8wkH8bt3Hr8a2ltvfLFNSzDxnM1pMjxF59+hEtXbuDYOu9822nuuf0Iym2jB02MUEMKga9CpB5h0yQCoVmRrpqSCC26BqVSiUpjF4WNphQEPaZGxxFhgAxcbDPCufmx8v43yWlubffH1yAmiLyaCOzrSZKGN6HxXBNj4hYWFtjZ2XnFxjSuPnc6Haanp/e0415trLwV33nE+p3xdR12NLlVcidum/7yL//yW1nymxBveLL2h3/4x+qnf/qDAiJ1/k67x/jYJIF30xvS930s3cKXN/vfw6zDaJcUDtTUowcZ5ufnWVxc5D3veQ/PPvsszzzzDPVmm1QmB5qGEgJNCEzdQsmYitxnI4YBOgIhDAQCyxEkMlna7nXSRoJnnrhB4Ds8/PAh/t2//fvUdzy+/Pg5Xrq4iLAsen6HowfHKRgtUsYCXnMFKVu0eh47OxbNqwWElkeJLFLLEIgUykiRK48zNr2PsYk5Mrkyc5M5ZsaKnDp2IloA9BDdsAg9k+2tCoams7CYwNQVgQq4/4F7aTU7pJzIcPjCpYt84Ytf5IUXXiCTSQ1kN4IgoFwuc+jQIXZ2tlhcXGRiYozTp2/nyJEje1pG7XZ7wLAzDIMbN25w48aNgYRDbBa/J1FTr5G0ib0L6K3HC+0mpuim/EHUxkilUvztX/4lZmZmBgtiu91mdXWVSqXC1atXI/JHu83nP392IPoaa/vous7+/Qe58967GBkZYd++fbiuy9raGrVaje3tbc5fuMjOzg71ej1qS5oWE5PTKF2j3myQz2UIfJdDBw7i+h61epMfet/70XU9MmcXim888ihep810uYgT+Hzy4x/Hd7tIGfCfP/qbjJcKZFJp7n/gXl588UVevHCJdz38dnZ2K/zhzi6L6+vks1lSmTRLq2s4psFDDz0Eps78oYN8/nN/yTOPPsn73vd+fvpnfxYrmeDy1StsbGzx0vkL6MJA7zOHDaUjJShiWyIXTYsETn3fxTCsV+iSvZrbwKu5M7wZ8Wqvf2sV5pvh5m4VHb1Vzy6eP25tp367eKWIj/kq5y36SYxiT7v2VnD1t3p/3/TaCOihCAyTz37pCV6+ukwxm+MH/9r9zEw6eGGlr60W/e/TPhFI9FBDKB0RCGwjgYuLJ3w2mw2ur6ygZJqII+oyUi5QGMvgGy6mpvCkxAh1NGUghdxTXbs1cRtc6/5b0nWBMAx0DeZmp0kmk3vu2esdT8NjM/4YJ26O4zA/Pz9IEF9++eU93rZxBTmu7gyT2G4ly7wV31lomkGv5+2BfsDeymVcDX0jqthvxWvHG56sxYkaQDqZwLFNvvbVL3Pg4Hy04yHEcswB+FmggYhEHQcYHQFC0wiV7E8SMpLN6LfTwjDk2Wef5dixEyjNRGnRw2qZ0aLl4SMMPYL094GTmDZIDc0XGEKRTmo4OhhdgS0NUrsJLDeF+fgOL179fWqZKDEohR71VhulB3TcXUZKimLOxsmNYugF/DAkVBKUgTCg292kVrtEp9PB9wLq6zpqaYRaZoReYNPxbLoygW4XGRmfI18qMjU3Tzo3wth4muLoOAePT6KkgSYshNARQqPXcanVdtEdHcNW5Io5xsfHSZopej2PhYUFEokErVaLQ4eOkMsV2NnZ5T/8h98ekApmZmY4dOjQwI8z1q973/vex+7u7kBNPZbt2PPwxUmZen0P5DA2KcY2TE1Ncf36dVqt1k0h4yEQ/NzcHJOTk9xxxx0DlX/HcVhaWuLChQt8/etf5+tf/zoPPPAA29vbPPLII7iuO5i0x8fHSaVSTE9PMzc3w3333Teg+K+trfGxj31s4K+qpGB8ZJwXX7iAaZrUazU6nc5Ar++5s2c5feddfOORr+MqBUmbe9/1di69dJHK2go/9/4fwBRw6doCf/BHH0MDbEvj0cce4cTxoxydnyBnh2SSCZrNNkY+gdQM/GaDVs/l6sWXabRaBCrkj/749/jMf/1zer0etU6bj/zyL+OkHUIR9q3VdDShMFAI5aPxSmPx2KIqbgu9Fd99DNssDSe/33WrTegITefihRssXFsjaSX4kfc+zPiIga5aoHzAAWUgMYkwbrKfXBogwHAEHbcLRoqFtV3+8rNP4gZJdDOB8n0M3ePMqVOUUkkIW+hCoASEKuw/yhp7RXH3VqTihHSAoVSAgnPPv0gikeDwkWOD477TaztcNYtFmuMkMSbpDLfDXdfd4yM8PMfEkJA3w8Xgf8T4VkSQSqVCpVKhUMi9KgEwxvDGc06si/dWvPHxprZBP/jTHxIf/+QnVC6XwTaNmxosusCxTEIlcRI3W4Fx2ylKEuQA1B2zrizLYrdWZX5+ntl9cywsLFDZ3uXuO++iWtmlWtlEEyGabdAJA67eWKCxW8ESJkidbDKH5wWsL1whrarMq4BfPF2g3PN4aNXl6Pgs4uIai18+R92TXHZd2DfFVsLhfBCy6AVstRpoWkDQ6JA3YX4Cjh0oMjuRZ2zEZqyYJZspEMoentdDM0yEZuCFPUS3gS56qHaNzpbL9ga0k3l2zpcwzDJN16JHlp5MMDI+zcy+g5RGx8gXymRSCQq5PJOjae68/QQ9X2BYJmEQqc6PjY1RqVRYXFykUCgwMzPDxMQEiUSCbrfL1atXMU2Tp59+mnq9vkch/Pjx44yPj7O0tDQQ63y19gbwupO24arJMLYuNi3f2tphdnbfQC8sCAKuX7/Os88+ywsvvEAQBExOTnLo0CGSySTb2xWCQHLixEk0zeDAgQN85CMfoVgsDloj1WqV9fV1bty4wSOPPBIZJm9vAwxkHg4fPnyz7WJZWJaFYRhcuHCBu+++m3JxhGQyTTqTIQhD3CDEVQrXD9l/7Dgnz9zNgQPzjIyPkrBNwm6XpSuXeeYb3+Cpxx/D1EyuXLmGbtu4XsD5hS1uO3aQk0ePc/zoUX73d36bbCqLHuhorR6jhSx6KDl19DCb21tsV2vg9tASSUIBMmHiSoUbBkghCXVFaCjCPuU+ZlDGrYnXqvq8Fa8v4kQlVmmHvVIn327cWnWKmMgaHVdy+cp1Wp02995zholyGlM0Ub7A1JP4Kq78SZSQKDQkcXolcYMemmXjSo2XX16i1Q4w9RQqcNFFj/vvPsbp2+YhaEaCuWgEUqJEiBa3oJXWl4Yekmzon6pAoLQhbKGIYCaVeoOJZOrba/d+kxgWNo7blzetCM3BJi9OwPbv308ikWBlZYXR0VFuu+22QdUzxkgP+6O+9Qy8vriVoBYnYsCeRDhO2OJ2aLypjsWi34o3Pr6jZO33/vAP1PmXLiCFhlQC1/dIpzKcOH6Ma9eu0ajVCT2f9Y1Vnn72LC+ef4nrC4v4vsvWxiYbGxsIIQbm47HApJSR7k+sl9NutweYlFhfqtFoDPApoi99cfb5s7i9XsSOkh6pVBKpNBrdNmF/cCV1h2atDrs1Hkyk+AlrihPdDqUnXTTbInvqDNrEOOuPf4Og2aUs4EC5TLDdZseRlITi2cBFqICaZSGyGWohXPUy3HhZ0H62gZTb6HRJWgGltIbyJMf3GxyZG2F2LEcumaHgpBgvFtA08PweItZia20SdNqEnQ5KejTrkuX1HJXUCJ5MUw9yNDsmu7WQ4ugB3vdjH8EpjWHakXl8rCt37NixAaYmbiFvbW0NgOeu63Lo0KHB4hMEAY1Gg/X19YHYZAx2/6a4D/H6maLxOQ2bMf/u7/4un/jEJwYWUYcPHx54n9ZqtUESNz4+zm233cbb3vY2PvjBDwIMAM7DYPlkMonjOExPT3PvvfcCcpCwaprGhQsX+K3f+q2bQp4CNEOnXq+TSqU4cew4CdvBc11sw8QQBo1ak6tXrjA5OUkikeD4bZEX4cr6CmefeT4SpfU9AinJH76NH779DKOjo8zvmyWfziBdn3arxeNff4QXnn+eR598jnse+n4effRRGo0q73nbO7h9fj+NepVPfu7TSNug02cJb2/tIpWJcCXC0FGaDkLHURopDGYmp1haWmJkZKS/YO0VqnwrvrsYFnyNmdrDhJPXi43aI28hNNpdn51mF6ErSuUUuumifA9DJJCeRDMUUsiBwDaAhkTDv/k6aBg6nDy2n+31LVrNJkZS420P3MWp2w/gdio4hkDJAD/UIscDTb9ZeRJy0AsW/YQt3ooFSqJrOsHAakrS6bbQkFiG9h21PocjnhPi6tgwXvall17i5MmTwE1WeXxsbG5eLBYHlbdb78Vbidq3jlslZuAmjlDTNK5evTrQUhxuMd/6/zvZwLwVry++o2St1Wrx5S9+Canr7D94hP2HDuO7Hl9/5DEcx0IAmmUyPj3L9xVLdNsdLl+5wsbGBlsbaziOE+2Ymk2EVEgVohk6ph5VOBzHodFoIBSYuoFlmKSTKTqtNqEf4alkKPFDj5Rt4Xbb+EH80FtkUwXazQ5JHOi3WQ0gbwpKRsBx3aXU2kVvdQksKBSn0JIWbG3idnsEgFA2M8UJ7F6Tan2XvOsyTUBWNznnu+zYJhgm0vMxLRPCACEMpEjR8iHopXBdn+XzGp9/wUfIVaTbJJ+GbBKmx23Gy0mmyg5zU2WSdoLx6SxCuCA9hND7O17FVm2bl158FleYZNIjfPUrj/LP/9Vv0cMgl88yOTnJ4cOHufvuu5mbm+PAgQMUi8VB66JYLDI2Nka32x2oquu6TrfbHXjCvfe978XzPP7oj/6IUqnEwYMHGRkZGdCwh9XX4ypOzAIaFkq9qSgf9nddN2Uohne98dex0TBAp9MZGDNPTk7yK7/yK4O2d2weHavsx5pkcbsvnsxjdl5cITTNyNvRtm1gr7yCEAI0QSBDJqYmB+xCIMI3SoUKQkyh4Vg2tcouTz75JE898TRnztzJ9PQ0d991DxMTE5TLo/heQKVSpdfrsbq6zJNfeRLPjz4XQjE+NYmRyzF9/Bj3P/gQH/n7f5+ZqSksy2Bx4To3rl1j/MwpPvWpT/HsSy8SJm1WW3VSKqqqWJqBAJLJJHYqixuC6Bs5DycPsaZdnOgOV9ni6/56cF3/I8fwNYgrCC+88ALbO9vMz88PFqFhE/MYE/h6ErVb2aFRSzHCcKaSGTZ3XDY2d/GPjeKYFl7PBUOCJtFNA+UbKKmhGyZhoJBBJIPkKwPfl6CazJUtfvFn3gOqTwYgJPB20I2QEPp4t/65hAINncD3+vCEyAEDIZAhiP77NXSr7+2boNNtYdk2yJCZqUmK+dwrKrivd0wNa3MNt0OllJRKpYFIt+u6LC8vMz4+PsDVxhqG8XM/jCMcJq68Fd88Xm1sxl/Hm+DhazxcyRyGr2iaxszMzH/vt/M/bHxHydqv/OLfFuPj4+rLX/4q58+/xMd+9/cQuomdsJmenmFu/z5mZmZpd6PFd2J6mpGJMVzXjTAI/QezWqnQqteobG2zvb1Nq9Wi63q4YQcvlNiZDCoI0Q0DKTQsJ4EX+PQ8tz+QDKShkcykabU6eF6AZTrs1hqMjJRob3ZBCZSEgABbSu60TE6bGrLWxbfBkwabi6sYi2t0UVQ18DSBVIJnL1/g5NQ4TS1kzXWpAplkgiKCOiGeZhEGLlbCxjZsZF9gMlABehiSSyeo1RoYpkm7A8LI49lFtqXg+sttDFMQyja22aacTrC7vokI4fAcHN2fZXbM5thcimxaZ6yYY2W7hRUGTBSy5Ao9EiRAwO7uLo899hjPPvvsQC4i1gsLw5CHHnqIU6dOceDAAebm5hgbGxt4wxmGxqFDB4CI5HH//ff3fVNt6vU6V65cYWdnZ4ArC8NwYO8VT6Rx0rRnYPWlE3TjJgg8Xvhi2YrNzU1+5md+lp/92Z+lUqkMFsJ4Ymi1WoPXi3fPcav8piMCeyQUksnkwD7r8ccf5+zZZ2i1WgO3i0wmw/j4+GDnCFF5PwgVmm72zbC1qNXY/6eEgjASJP7gBz9IMpmkXq/y/HMv8MxTz1FvNAilT6NRo9frsF3ZIekkuPf++3joobdzz0MPMDM9hyYUOztbrK2tsVPZ4sKLz3Fj8TqLi8t0my10Eel3/cTP/g3eWd3lqcefYnp6mkwqjSBAQ0OEHoVcnrkDB8mNjLD24gsDRlw0qUYLX3zfYyYX7DWkH7Zq+p85BpsHGGwAYk27NzuR1Qgp5yxOHZ9ja6vN2bMv4+iKtz1wCqE3QbjopsANPSxdQxssmAZCy9JoeuzubpPJJEhndQzho4IuoEXtTgW6rm6SBlRUzRMx+UeoAc7TMGxCKRHoKKEIlYaTSOH1enQ9iW4JTCtJEPj4nkcq6TA9NbEnQXq9idowQH2Y+BJXwtPp9B78WaPRGGwM4w7ArYLrw5uWtzYj3zqG8We3En+klIN5ebjCPHzfhqvMmqbtmbPfijc2vmPM2o/98PvFj/3w+1/1Zz/xkx9UX//C57mxtIgKA9AtxqcmKRQKjI2NsW///MDQOZ/Pc/DI0YEOG1LR6/XY3FxneWmJa9euIaWi7fXIZbLovkXguliG0S/LRmbRSIVhWrS9HqYm2N5ZJ3S7IE0CBMJRtJotypaN2fBwfWjqFm7ooQFCWHSUiy8gDBXQ4/SJ26g267xcb7OhwbZpsuPYbHU7NF0fDIlQGrX6DslMmk7HQwGaZuOGGpo0SKZy/eSiL2MRdPuTpB9NUqFACoeNXTAzM7iBzwtbAS+vSzL6Nj/6fT0evP8onqqj6TZKSnRNo5DLUfMsLNPp+3sKlIq05HzfxbJshABdN3jqqSd44onH0DRt0EYuFAqMjIwMnCCOHj3K/v37mZubHyRahmEwNzfHwYMHB9WpWIoDIvBpvV5nfX2d1dVVJicnyWazkYaa6eA4DpZt7BGF7fV62HZkBHzy5EkWFhb4jd/4DY4fP87c3By5XA7TNEkmkwPh37gSG5+TbduDsnyj0eCFF17gscce49KlSwghOHnyJIcPHx7oAC0tLXHo0CFs2+bgwYN0u10ALl++zN1334suDCzTHOh0xe1RSbTQ6aYJpo4b+ATS584zdzA7O4sX+Fh9KyQZBGxvb/Pcc8/xyb/4JM+ffZ4Qxee/9Hl6vR5+L6oC2KaFY9scnD/I9PQkxdERHrz3PjQRsWTb3R47W1s0as9xeN9B1taW+NIzn+Krn/sUB+YP8vaHHkZIj7bXwUmncPuJ2bCsxHB14VYB3lsB4/+zxx7rp35lzbIsCoXCm57IakpiBB63H5yiPDrB57/yGI88/jjPPneW208e4eCheYrFPBoBXaXodWqsra1QrVYZKU5y6MAB5uZnCQMXqTqEQqBQSKkQxF6eIUIxSNAURh/CECABgYmZSBP4IUo3qTXbdHouCSfJuW88TTqdJptJc2h/Bl0DTQfbSfLcc88zMzPzClHm12svFZPG4g3izs4OFy5cGFTUY4mQuNK2b98+er0eW1tbPPzwwwM7tWHW8FtJ2rcfr+XNGs8nKysrZDKZQVI8rKs2zJKGKHn7+Z//+f+5d39vYrwpBIOP/ekfD27Y7//+76vf+I3fIAwV+/fv5/yFC3zt85/v2y2BU8gxOT3F9PQ0pmmSz+bYt28fMzNzjIyMkc0VOHnyJBrR7qrVblCr7LK0tESlUmFzu0LohaQsE+GHFFIZfN/F93uUx0ZoNnqYno/u+ZSVQd4wodXGRyPAxjQEhD6e8lFCx0PRQ3J03yFqXY+Ly6tUFNSEQdvJsGFYhCMpipZJtVZDKokfKjQ3xE5kaDabaJpC16HeaJBMJlH0nakII/Zof3eYTGYJOwGa0lBmiBQuqVIaKcFv+jQ7u0gN3F6bci7F9voutm1jo+G7LYTI9duIew2Mc7ncHuX8mCkZJzlmPzGpVCoDSvwf//EfD/BrkZBxgdtuu42DBw9y1113cfToUcrlMqlUatC2iE23R0dH+cxnPsP73/9+RkZGqFar9LoeKysrVHa3B/ZY6XSaffv2USqVOHDgAO12m27XpV6v84UvfCECLlcqAw29RCLBvn37SKfTHDp0iO3tbR599FGWlpawbZvDhw9z4MCBgZ2VbduDJMRxHO655x7e//737VHGNwyDj33sY5imyeTkJEhFJpVGKcWzzz7LwUOHWF5ZIV8okM3laHc6HDp6hKPHj+AFQVR1Q7Fbq/L8c+d4+vEnWF1dJZPJcM9997H/4CHe/4M/wr6peZ5++mnmZqZ5+30Pcfvtt5NMJllYWmZzc5Or167x8tUr9LqRfU6t2iKdzpJMpJiamiKXz2IJgVavkqhX0TpNtFyOvGOxtenS29zlq3/xaUoj5f4kGrla+F40tvL5PM1mfY9Ju67rGLpFEHoD/JH6dl3slfa6cYp/FeJWi6hYtqZcLv83aKNpBJ0Q2zYZyQf83M+8E7cLSyvbtKouF88vYmprpNIJSoUk46MFTp66C6EFhH4XDZ8glEgliaZyQahpKEQERUFDCA1kiKb68iZCgDBQGkil2K40WNvYAaDd6tDqdLHsBOMTo4yOT9DptAZ2TkIIUCGXL1+msluLGPCKwf9XG0qvRqyIPwohWFlZYnNzk06nQ7FYZn5+ntOnT1Ov13niiSdeYUMVk5O2trZIJpODTV0MzxjGTr0ljPvtxavdo/i6WZbVF/a291hL3SqQ+1aV/s2PNyVZ+5M/+Zj6qZ/6CQHw4Q9/WHzhC19SMzMzvP/976dcLiOEoN1u02g0WFy8wVNPPcUjjzwSeZB5IYEM0TWTdDZDKCJ17qmZaey0TQef0cOTFA6MsF3bYaxZo9VpkrVskppOa3uXnY0Kvpui0e1hpU3aGzUygWDSSVAUgtBz6QE9vUsGDT1USHSE0ghCj0IyQSmvcf7aIlWlqOoJdoRk3fdZ00KqwiKtBMVElmanjTQUvusRBgrLcgiURGnR5N/rEyey2TQgqdVqOMkEXiAJUBTGR+h1uojQJwh7uNUa6WwGqYMnQSoLlEnS1DAkhKGHk8qSTKapVoOoFRyEZFJpPM8jkIpuN0rOyuURKtUdDCtqEwYyJJ3NUK1WSCRSeJ5HpVIZsH5s2yadTBEEAZ7n8fxzZ7l6+RJf/PznaLfb0e5ZgOM45IsFDhw4wDve/k5OnDjBww8/vMcaybIs0pkk0zOTA/0juMkK7Xa7HDx4mEa9FYGDVZRYxiK+6+vrNBoNrl27hu/7fPGLnx/gGTOZFNvb23zlK1+iVtvlne98J+985ztJp9OD14/btp1Or686H6DrJkEQORfEiaxuagTSx3Es9u/fRy6bpdftYvRL/4V8HhFKkAIDHd/1+O3/8B/54R/+YcrlMmNT02xsV7m+tIyTzjA5PcPDDz/Me9/73gGuJj4n0zQZGRvH8zzea0RYTK0P6O76Acvra1R2azz37HN85StfYayQYHIqg33NpzSSZfbYBFI30Jw0HUICQyHxAUkYgAx1dNMg8CVjYyOsra0wNTUT6RgKDUMzo01SGPnToqlICkKALjQCGSLUTaNnJeOKSaTYpWlGX2csQIhbcUERg/tmvBpbWL7i+99urvhmxfAZxwtR9IWKGJH9Tc/q6iqlUmlPBc73fQxNv+UVtb3vK2ZNvyLRjXCIgQUoFwug2yWN4Ph0BqYzcLI8aAEqAUJIZNAEQAc0TeB7fr8FpSP6OEupJKalEwQ+QtNww5B0OkW367K5scnC0jKGbpErjXDuxcscPnyUfeMjbG2uo4U1SqN59h2YwLZ0NN+HQCK9vr2XAYahYegJdCOF7ytM00BKD6FAN3QC6QN9Idt+i9nQograjRvXyKYz7O7uRlXwU7cxPT09wKIaWkQg8F2PTCaHoZmYusXK0jK9TrePa4uun+t2UWqvY8vr8SV9K24hvAy1kQE2NzfZ3FxnYmLiFY4jtwpbR8WH5Hd0Dm/FtxdvSrIWJ2pxtNttrly5wvr6+sB6SkpJKpXi+JHbOXHsdn7xF38JTQPLMqg16qysr/HY04/zmS98ms9+5c8gA+Z4EnPUwKzqBI4kNDz8VA+rYKGFAuVrCF2Qmy2RCQuoHZOcU+YwRyntthlZ2iCsdfEQ9FAoYSLDqE0QEMT8KkbGJqnWPLZaPXaALbpUExmqQmOrXifIpQm8aPENjIBOt8n+fdNsr2/SrnuYuollWvhel2Ipxe13nMBykqwsbzJeKrKyvAFBSK+zw5bbJpl06Lndvj1VikqthWWmMG2TK9cr3Hl8Gt2IdJVC4aObAZYTknAUSnPodX0arTqjo6O0Wi2kVASBx/LyItlsts+qNZGBot1rk7TSqEBhChPNjm6V53kDkH4ul8N3Pdrt9iDpGR0fo9Pp0Gg0AKhs79Co1Tl39vmBPlsYhqTTaebm5jh27BhnzpxhamqK2dnZgfBtvAsul8uMj48PcA8xPb/dblOv1we753w+j2EYJJNJMpnMYLF89tln6Xa7XLjwItVqlU9/+rOYpkmtVsP3fY4ePUomk2FsbIzJyUkOHDhAKpWi1Wr1zc6dwXuLJ5vZ2Vl2dnZJJpN79Ms8z+Pll19mdnZ24AV6/fp13vWud/G3/tbfQspIZma4DdloNAZYuvi9wU37HF3XMWyLGwvXuHLtGlcvX6ZZb0QClIbNPffeS7u3y7XNSywrWKvssvbCi8ydeQ8uEksTCD9EhVpERhEhiAAhdILQ48qVa4yNjWEYFpubmzzxxBOMjY1RLJQZGRlhemoqagcrvc+u66LpBrqukGGAMHQQCiFAoKGUxA9jHJdEE1GiI9EQxAmLhtBeSzJEvsrHWzW+vvcitrhrtVqMjo7usZ4yDINIeOxmvCL5fJUk7RXHD6QzQN5qqh72F0ctGo+mbtxsewdhH1IRW49FiZttJ/BCiWameenCFbYrdTw3oFgsksmlueuet7G8uoKu68xMjJG1FUnL48SRCTRjml7oopRL4IJJJDBuWg6e7xFKj0Ta5tDxA4Sai7IlHhKpRcluwjAxZXSOm5sbbG1tUCgUaLfbA9uzM/fdQzab5Quf/xKhjK6hwEEQIvvXQmEwOjYBuhZtfgW0uy1830UpG6F96zbnWwnbt45hu8I44ip8jCGOCUvDVcvhz4f11t6KNy/eNJ21P/iDP1I/8zMfEgAPPPAAL7300oDRNww4D6VP0kog3RAlBD3XxzYd2t0Wv/Mn/wk34VO6p0zH7KCSCiOvEMkQ6XdBSAxNJwg8NFvHlQFkoG220eQSetZgyb+CHegUMxbjqZDl6y5zSrHfhSnlk/EURqDQEbRR5NNJhC64tLxFRQl8FCE6hmVyx/EjHJ/IopXzyEBnfWuXy9cXgRJed5fZ0QyjhwrMz+1jdHSUdrtJOpfg4qVL7Cxv4NbaBD3FqQMjHDo0g5VwEIksK6ubbK5tsrKyxsrqJplCiW6zjaUCQh+ESGHqkoQNmjDoeD5CSRKJJKaTR6nIeWCnUsdxHBIpg9pulUwmE1XtFMjAp93t9D0sI5yeH4ZIX5DJZikUy+zu7mLoOp1OhCEplkdoNuuYpsnm5ia2bQ/anDcV8AOy2XQfpGyQzWZZW1the3uTr371y4RhSKFQwPd9qtUqjuMwOTnJAw88wJEjRzhx4gTj4+OY5k28UD6fp1AocPjw4YGMSNyiarVaNJtN5ufn6XQ6zM3NkEqlsG2bZDJJux0xXD/3uc+Ry+XY2Njg61//Or1eD8/zyOezvPjiizzwwAMD54x48Y31nYZL/LFUQCzQ+cwzz3Ds2DE+9KEP4bou3W53ANYfFqONP89kMkgp6Xa7rK6ucv78eV588UV2dnZIJBLM7duHZZokLBM9nYJ0Bt20qbfadLwQK12ki43XC8kbKZSZIFAyYiELDVO3CMNY0V+h8Emnk2xurjM+Xkbh0u5U8f0ux287QiaTIZGwWVy5wuZmhUvnr2KaNpahkc3nGRsfJZ/PksmkohZTGPTbH30BUzQMI9I9DGWUqkXSD1GbNM7T1CuSsFdPygTf263VYSmb2Lg8ljBQSjGE3e/Ht/t+hkHx8ub1isH//c9FX+MMKUFo7O7WaLZazM5NE0gIQ41rixt4nkc6neX6wjK6ZtNptsnmMszOTzM6Ps7S8iL79o1TrVbZrWxwcH4K3+0yP1VEBT74HsoPkKGGUAZSi2zY/F4P204QBhqhMKO2qqYzOVGgVHQAD0u36HkBu1sVlNohYTvcfedd/PUP/nQ0e+o6X/vaV9jc3OTK5Ze5845TpBJJVOCjhZGIqhACy9TputHcoxsKlI+hC3QtwkMdO3aCdKZArd5ACIcffO/797Tx38Kpvf4YTtTizWb8f3FxkVQqdVOsnleyp2PSmWEYA7vCt+LNiTclWfvQhz6kvv/7v3/wdafTYWFhgcXFRebn54G+3Y0wEKaJG0gsq5+8+QEJzWZfbpbMborG+gapTIbJ8iypkTRWy6Ee1tntVujoLTyzR3YkTaiHZDMWvbBHqEl60sPXQdMlPQLWTI+1OXhuv+JgTecdV2wS2w5stylqGipQEAh2Wz4vXb1KHUFXE5hSkREabi+ERpfc9AhrGzssbq7RcTs4QQvLNJk6sJ9isUyxMEKhUGJ9c42l5XWWnlyg60aWKPlinv3zhymVRnAch/XVNbYWL9Jrd+hUKuRtuP1d95Avj5AbGaO+c5Vw9zk0PSST0fvVDIWUUMjkWVrfRugKNCfCrCmFMkJafRZubPgetW+i1mO728JyTAqFMhJFvd5EqiBK1PpJUa/dJt/XtAtDiRCRVIZt2+zu7g6qRzFZoFgs0mg0sCyLXq9HMplkbGxsUOWCaCIYGRnBNE3W1tb47Gc/y5/+6Z/SbDYHfqDlcpkDBw5w4sSJAVZubGxi0EKNE6ZUKsX4+Hg/KbpJN2+1WnheJKp75swZkskkhmEwNjaGZVl0u11eeuk8nucxOjpKr9ej0+kM1NAjHEx68P6G5UhiqZN77rmHQqGwZ2GIJ7c4satWq1y6dInLly9z48YNlFKk00nS6XSUoM3NMDJSIvQDmpU6N65fxTQFqUySYnGUfLGIDH0ShsPszEmaOy1eOn+BX/tffg1HT7DgXsEwNJQKcd0ujuMgZYRZFJjMTM8zPT2L6/o88uijfN+7fpCP/emX+OxnX6BULpDKpCgW89iOTjKhUR4vMT8/T6FQIJPJ4Louq2sbtJsttra2+/feYmxsjNHRUZIpB9s2cWyTMFSoWCpiyLZIE680+I5DiZuA9+/1iBP1AQGKvVZdr7+Nu7dVrKGBipiZcdVSqRClCRAglQDDQPZlO3wMAmXR6Rk8+fQzzO7fD3aWza1Vqs16pKOmSwojWU4cO8z29jaFbIE7ThxChi7l2TK+5yF6TRxNQ8mAQAYYuo4MIm0PITRMzSb0XQxDw/c6aFoCITQEDo0dj0vPX2f/xEG6rR0CX3LxykXy+TxTM5Mo6fHMuae4eOUCuhGRNV68cJ7R0VFCFLqlc/7iOXKlDMoUg+vphV2EqaMZsL65QsftIfHxwwDT1kAL0USIIGBzY4XA7w7u0Vutz+8sbkot3WSHx36flUplMM5vragNy3bEyd5HPvKRt27AmxhvSrJ24sQJXn75ZX7rt35L/dIv/ZL4R//ofxWPPfaY+spXvkIymWR2dpZCoYCTsFFK4MuoNea6biRIGnpkRrIcv+c28hslrly5wtbOBm879jDjo5Ncu3KdZCVJx+sSGiHajh5VqZKKHblBQzSAAD0JRsbESJoYCRNFSKfXY0WM8bX9D7E0Wmbf2hoTjSqpTgfT6xCEXTpBj4YSiLBHLmxCp8uk36bx8jkcbYO7Ts6T6rpc3drGdSS67ZDKQGkix9raBl9+/FEa9Q7ZdJJUqsDs7EHyhRyGZXP1ygLnLy6gdJNqtUohbWHpGlNz++l2XR59/CyGk8BwEozkdCyvyR3HfMaKDhDtMO2EiSY9TOnTaFXQLAcpoyqO162h/ICJiVka7RZSSlqtBkEQMDI2SjZfYGtnl7WtCqYusE0LocBzuwhsfCnRhKLb7dLr9Uin033MV2+QvFiWRS6XodvtEoaReHFclYrbhltbW7iuO0h02u32wEMOGFS60uk02Wx2wNC8dOkSi4uLZDIZ/s2/+Te0WlGi22g0mJ+f5/jx4xw9epQHH3yQsbExEon0oMoRAY41zpw5M9gxxuyl2Mz+9OnTVKtVHn30Ue64446B1+Po6ChbW1sDpmTYJ4LATUHfuFqWSCSwLGuQ4D311FNcuXJloPuUy+VIpyPg8/T05GCSW1hY4Pr166RSKUZGRsjn8yRSGQ7fdhyI9eEEO7uVSFMwDNnZ3GDt2jphR3D5xascODCPEIqeH7UqrYROEMb+iAFSCgw9AcrE98D3dKTM4rlT5CbuwOtIOu2AleUOflDFdet4/llGR/MYpgThMzVRJpfLkEknKZVKlEojHDhwgEI+G5FTel3WV9e4fv06u7s1Aj9qf4+ORWSTiYkxTCNunfiDCT6uguhDQpx+GAyS4/i4WPA6XsTDMBwkS/HXwxZDb2YM60x9p39vGEulDWHchNBRYX98hQG6aeK6XXQzeo+aaSCVYGtrk91ak/3zh1GajTAVXU/gBxqa1BgpZZidOE69ukMiMUEiaSMU+L0uM1M5kCFKCTRMZCDQtQQaQZ/1rCF0A6UCsEKU8EFpSKVFdmZEGyI/6GDbKXrtNsvXrjI7kucnfujd3Fi8RiKd4O/8nQ9SHh0hmc3R6XWpVBssLC6zurrBwsICXjfk0a89Tn23g64SWCJDECpUT2HoGkjQhUUQyj4OV0d5GkgToWlcvHA1YorrDips4rsSU3cGCcZbVbXvPIbHdZyoxbp3cWtzeA4c1tb7bp6Lt+L1xZuSrP3jf/yPX3Hn/vIvPzX43l/8xadVu91m4foi6yuR6fbp06eZnJlidnaaRCqF0DRS6SyBv4phOVTr2ywsL/BP/vd/QmV7k3a7iVKKf/vR/8Dll64xPzNKsCuZUg6FbgM8DytjEhQ0pKXoei6VXpPATKDGD7I2cgdL6Wm+UPQQoYcZdDFlB0M2wWsTdl1KjQpzixc5mqgx3W2S7TZwn9tga3GDA/cXmDumk8pmKZbHCTSd3dZVpOPSzrd5ubLJ8gLUa5DOwNsevh/LTrKzs8Pa+hbJXI5ms8nlyx1mZ0vcftfb2N6qcPcDOW4sLbKysc7mZptD4+BKE92wSKV06l0BIZhCoUuYnylQHB0lny9SGikzNTnDdmWHy5evomkerheQdEzqzTaVrU1sJ41jmOiGQafdxpNdBCaCIKoeAq4XkMlkME0dzwsGD65t232WYXOAcUskohZkGIa0Wq0B3iFmjMaJVJzoxQmQ4ziMj4+zu7tLr9ej1+uRzWYZGxujXq/3WbUatm2SyWRIpRK0Wg2effZZHnnkET760Y/2QcqKTCYzkCA5efIUZ86cYWJignw+P9gFKqX6lb3xgdRInDgCAzybphn8+3//7/mhH/ohSqUSruuyubnJe97zHi5fvoxpmvz5n/85X/va10in0+TzeRzHoVwuDtoBMYYtrgjGVPfp6WlmZ2cHMiWmbbGwvs7Vq1dZXbxOo1pDhZBIpEhnkpiWxfLyKouri5hGgo/++9/irjOnmJ2d5q4zZ6jW6mxtV6jsVGk22szMzDM5No2mGREBwABND5AqQBMOvZ6BZpgoTWFYSZzkOHrTw+s1OHrgAfL5NFcuX+Rzf/EVcoUmpVKSXH6HVnObhKPhei0y2RSjo2WEVOQLGYqlLKfuOk0hn6VULmPoOtvbm9TrdTY2Nmg2mxiaSSqVolAoMDo6Tj6fv0li8Ht7dujDUgDxtTP6Mj3AIFGLNwFvNmMzTrTiMR1/7/XEcLUiTlhV/3UUAWEQ4iRSSAmWlaXjeqytbqIbFhsbG+zfv5+1lSU6rYscPXYEz23hOAF33XGAXCKJJnzwoJzJEIY+eD0kAYYRJYER20mAHhsVaEgVXU8pZN/M3hicF30cHWiDqrph2oShi2H52Ikqa2uLfPJP/j4lp0nagdrFHGgJJEk6vokkhdRSpLJjnDk0xYEfepBktsBLFy8zMT3FY48/CVoXw0ni+yH0dTN13SKQkmQqxfjERESQcLvoukBKD89vYdkKVBeFu8eE/rXu3Vvx2jEs6zPsr9put1laWiKTSe2RRrmVkBDP92/Fmx9vqjfoa8X73vfePU/Qf/zt/6TCMOR97/9B8bE//1PVbje5evU662tLbKyvMjc1TXWzQrvaJGE4jI9O8PWvX+HQkYOABEuiLMnTzz6OJiRzs9Ps37+P69evk5AOhWKBlJ9EdRyy6SwyPEDTt+jRREciREAgQjwpEH4SFUZA34ad5cbk7Vzo7nK7u8pdSQ3vxgKG5qKqKe6460ES5SnWttdxW7vgbZHX1rltaocHjhgkEhkymSkSqQlWN5ssriyQOawhj85SKE5jJdOgJ6js1lm+cpbKTpUQRdqSPPzQUeZmyni1RXTDR0qXVEZnp+Nh6JJ0xuHIoQlGp+Y4dOQYUkra7TZXLz5PvdlgZ30NYehMlsvk80Vm5+bJ5QosrSyzsrxKtVrnwsYSQhfoKoPX61EoFUkmUuxUa/iuh0RhGNogQXNdd1BFS6cjwH+lUh3or8WkkRjTFhMeYiFbgHw+P6iUxbpmiUSCYrE4wKPFJfnYxNl1XRqNBqlUCiECOp1Wn8gwM3AdWFtbY2FhgXPnzvEHf/BfaLe7fSJBom+xdYC7776b+++/n52dncHiGy/+sXXZ+Pg4uVyOH/iBH8CyLH7nd35noAEVVw6np6cZHR0d7DyHcWrDnnlxUhG3l9vtNp/4xCcGJvJhGOIHklw+w2i5xPHjx7nz9N0cOXKEQilLp9tic2uHU2dOc/3aEkHgIZWH63bJZPKkkoWogmgIFhYWuHb9CoGrCAJJp9cmDH1qzR3+8tOfwHUjEWZNJ8JhhpHcQpxEoGk02h1m5/YzMTnDuXPn2a3UmJ06ha5avPD8WfYfOEGz1uUrX/4G6YyJaYYcOzrDx/7sK8zNTnPvvfeQTDoILWSnsomla1i2ztjsCGOjo8zMTPWxMDdYXV1lY2ODTqdHJpOjXC5TLpcjEHwms0eEM65uxVpPw4LG/z3j1ZOBYXbsTYV+TTMIQ4VuRKQT0zTp+R49N2C3XsfQOywvr7Oxvs3MzBxKChIJQaPR4eWXL3P00GGmJseo1jbJOgYJwyeRtjB0hfQjSSDDsJFSR4UCpXR0Q4vYwpoELdLWGGC8hDd0lgBGP0HrS2UogIioZJo6IQo0HRlGEIKcXeG2E/OU9TpJw8N1QwQardYOSa9LrV5B6OBVQzZWdTYvJFBGmkJhlotXLPQWGF3FdtUi0GyEZmLbKbLZMulMAVN0MPUkQkUVVSEEc3MH0A2H9Y1l7jhzPydvvxMvCPcwFF9NJuSteO2In634uQIGG/O4wj0sqj2s5wgMpIHecot48+O/S7J2a/zC37rZ6/6JH//Jwed/+F/+TP36r/86KhAoBDuVCv+//+tfkclEVRDX79CsV1GepFFtsX//cfKjZVrtOl/66iMgfDAUpIEsJEoF8s44wktjdEqYRikyyVZh1AaQIZrU0KRChT4q7KHpARVb51GnzJWCS2GywPxIitvmT3AeC7G1ixlYGNooSrcojhdIOi0cq4uQLoHr0a1dR/dqFKwKpQRkc2mSjouVKFF3ddJ5SXttkWa3imUnGBmfpVzK4VZbaL7N4rVtjkwcQFM6UkIoXYRpMTZVYmx8nIWFZUBx9epVqtUqiUSCmZkZDh8+PAD/r6+vsbp6g621TSq16JgH7j/N/P4jjI5Ps7q6ymNPPM7q6mqkpaZDqVCk3erS63RJJ1Ps1qoDTFO1XhuYn8eJWNQWDcnn8/R6Par1GkiF60eq+3bCodNqI1HouoltJyiVRtje3kbXA5LJdD8pSw/8YtPpNN1uF13XaXXa+K5HoVREI2JcxnixZDLJ6OgonU6HMAzJZtP0ej0KhRye57G4uMjq6ip/8id/QqPR4OGHH0bXddbW1kgmk6RSKa5evQpErNBOJ2ot3nPPPWxubnLu3DmuXLnC7Gxk5j1cLRxuAwzjO4YN1WNcSLPZ5ODBg5TLRWq7dVq1Or1ej92NLb64tMqXv/g1ABqtKorIhWKkPMbhw0c5fvw4b3v7/YyMjNCodllf22JpZZlKZYdqfRtNE7QaLdbXN2l3PIRQJFIWG5vX8GU2suUKJbrhoGsClELTPAKvg6lH54dho5Tk9J13RmzW0KOsClgJk3q9zvHb7uP47W/j05/+NOlkgiMH7yeXWuSxxx9hcjzRJzkoeh2HdqdGvpCiXq9xI9Xh2bML/WSzg9BCkskUBw/tJ5NKUSqVyOVyaDpUq1WWlhbY2NgAomQ38o09GFks+T6hL/ss1DdrkdhbRYsTctirQ7X3+L3SJIqIICA0A6mg1epgGBrbO7t4nsfaxian77yLdqdJ6PfQdIuH3v42hJK4Xo/xkTK3HZ9BqRAZBAjVI5dKYZkm0pcYhkYQBihdoRs6nvTQdQ1N6ARBiESAskCJSAeNEE3JPkO1L2iqbvJQEfHPNFCReK6SIbpuIWUYyb7IBIIxxsZKfPJTV/DamxyYLTA1USCVBFPYZFMpZgtlbENg9tu+nh8RB7ygTt2toeMiuzWygG2bmFoGxypiqCxe3eRIKqBev0RjR8dXNlbnKk6YI+ykadWXuHrpEqmUjm1BEIAMFTHdQ/VrhbIvHRKH2FMQlQPsZPTxO5WR2ZuccysWU8jXPu5VmcKvsQmJj3+D9Q7jJG3Yjs40TS5fvtyHwSQH379VI29YYLtcLr9h5/RWvHp8TyRrrxU//bMfEF/68ufVpUuXMAyddqfDn37iL5icnWdqeobLG2cZOXSG4gEgtGg0exh2moOnpvmbP/+/0m5VWV5d4OKlc1x8+Ryt51bo0gZti+QDkzjlFM12B/CinaapI5WFdH2QIfQ/WCKJGZh49R72bJHLWys8felRZM9jPJHj4PQc6YxNKDtkQmit1GhVF5gomRycKlHMGpRLRUbCLCKIsBlhqOh1K+huGyvocmSyw5FxjUI+zdh4Co8em5UOL11ew6dDKEuMlVNcX+uiSQNTM7m2sMz6tqLecgmlFxl/V7tcWdzhxkqD5y8uk845Eb7MDej1PJrVSER3dXOXMNzi+QuLJBIJDEOj53ukc1my2SzNZpPd3V0yyRT1ehO320WFks3NTUzbwnIiTJalafQ6XeyEw8jICIGMNKFM24oqW07U/trY2CDwJUIz8L2AbDZPq1mPku4+qzKRSCClZGNjI5rATZNWqxXhpHyPZDJJsVgcYN8KhQLtZo+xkTE0DTa2NhkZKVGtVgl8l0I+y8b6alQVM02azQaaMFChxDYtartVPM/j6aef5h3veAd33HEHluXQbre5fPkyOzs7rK+vUywWB2zTjY0Nrl69yujo6CvEIIcntOGKUPx1vV4fCA/feeed7NsXtZqGcTfdbiQgvLW1Qb1ep1Kp0G63OXv2LE888QS/+7v/hXq9PqgYFgo5Tp8+zXvf+16+9KUvsby4TiaTwXaiZFUQSSPomodhuWiBTRC6aMpAM6LkX6IRSLATKXr9aqffl3HxvShJGRsbo1wuYxk6MvD50ff/MBoSQUgQBGxVVjl/4QIjpf0EviCXm2Ri7DaEruG7OjvtLqHsEoRd2h2F53fIZjSWFzawbYVhXKdQzESbJuETqg6agrHRMQ7s38/yylVWlhdBhuhCg0CgYRCq8LtbvETfQodYdsDo/48Wzgi/4/bdVrKEod//Xmzb1fdiVRpKRFfEshx6bqQ1FoSKp556hnQmhxB6xK4VOo7jsG/+EJcuvMjM9ChjI1NomojkODQBJFBhC8JI4FYHEGCZAghutqZisoYCDR2lQKm4SiIH1ybOU6KEJBp3St1MYJQY+lnMSFWRLIwKQFc6SuiE+NxY3WZ93SWZmmJ69iRbmTL1jsGFp56nslXjfT/4Du696ygvL77M0098mVLOoNNc4cThWcrZJGlnhHJWMTk+OcC6ep6HDEIMrUmz2SSTVCS72/hCgqYxc5dBrnQJ3d9k+rYc7z56iK/94T+h5Rs4yTLZwgjjE/sojU1RHBlHMwxUXysQDJQEKWNSiIiuUygxTDN6BlSUmN58Fvu6Y0PP8LCcD4BuRN7C0B8ug8qkhlBy8PsDPKqQ/aTwZsImhqRsout/M6lTaP3jRZ8drA/uC4P7+d0lbsM+zYPX7Cdgw9WyYR224Upa/Pn3QqX7f/T4nk7WAG47c5Lz16/gBpKHf+jH+Wvv/TG2dposrm6xvLSCW1OsrSwxNjHF29/9/YzOzuKF0PUlRm6SmbE7mD7z4/yQFmLbAkPzubGzwxdfusaN7QpOxsTrBigtQSqVJgx0fNEGvw+GV+ARTW8BPn7VR2tqFMMpLMui02jz4uUdStMF6mGdSlCl7tUINAe9q0hu1kgaAVl8EoFPyYC5osV0schIxqEwXqAsSli+gCCaFALZoNtZxevWmR1VOLaOHlbIpmzaTcjZIRnbJpNw2Oy47LQ81laXMa6tkbBSJNOjGIaBF3rsVLu40sC2HNrtEMvJ0un0mJicRUNQqzVIJZK0220MzcBJOWxub5EvFDAMi+1qnVQyw/Z2BUPTSafyWKaO9ANU4NL1XdLZDLk+ezT2WUQqyqUSmqaxdOM6hVwO1+2hhZJCKkV1Y510Lo2nQqSKhDXb7SpCaZRLuYE1laUJpB+QsRPkMzkCLyR0A4qZHNVqhdFSicDr0O52GR8dY2NrE8uySKYyrG9uk8tFTNVuz4sW0U7Enqw3quTyJ7h67QZvf/vbmZmZoVqNkrdsNsvhw4c5deoUa2trvPzyy3tM6/P5fN/c2vmW5f/hnWuEidPY2trC9/2BuXw0+d8UFJ6YmGB8fByIiBiPPvoYmjCYmizQ7XaZmtwHwPr6Ko1Gna2tLS5ceBHHsQYVvFAF6LqGImpB93oRc9TQDTTNIgxU374ranPHi5DjOANvWV3X2d7eplKp0Ol0uP322/E8b4BVsSyLXrvL+sYOE+MzvOtd78Z3DWrVNju7FRaWFlm4sRTpbyWjtorjOKTTaaYnj2IaNqEX0nZDEkmLlaU27c4uzz73JOfPP8V7vv8dnD6ZZ3PzCrXGMnefOYFum/idNoHWi1p6b0SVQWmwp6oSCdYqIQn6TGXTNEkkUmiagedJLNvB86LE0lfQare4vrDGxPg0NxYuMbfvAFevRqD4Ti9kZraA22tRsG0mJ0YjqylTY//0qUjMOojuhWWbBIFHEIR9Y3V58xyHT/kN6fDFOncSQRAlGEPadwoQmoEng4j0gKLa7LK06dOq76Pn5rHMDmHPZWN5g40Nl5HyFF95ZJHPffkqmXyG5dUCJ06c4NTJ21jsNfj9T3yBSmWZv/4zP8KxQxNsLl/g/LmvkNBapK2AA9PjlHIZ0ukUdqJEIgVSi3CXMtRQgUevs4LW7iDcLmGvjdxVtNYMNpZKbOgOwsjgBTaeTODrSXQ7j50ukimOUhqdoTw+RS43gm4m+s+vRtiXQRkkbv2qaOT33E9KYmC9pqEhEEqAF7dgFYgAGSfH/cRXDq5nnHj176cIEAo0FTlP0GcFx+MPIn9iTb1W7fiWSt13M/xvaR0rpfrdDv0VreVb8ZpxdS2fz78RA/Kt+CbxPZ+shX5Aq95gfG6Gr3/1y5hWire/86+RTqeZmZnqyyhEu+udaoUnH/0827sVGtUm2dwYpdE5Dh46hpZKIbshhqYo5gocmz/IZqVOx/MjIcYQAh8CLSQQYSS6aAgINJA+vhWw01hnZ/ECJAKS6SS5dIbCaBozNOi0myRIcNAeYbdbo+u55AppOt0O0gzoGD7L7W06YRujLdC3G2ScFkmvRUpBTsBESmNfKcNkLkUxYzFbmkIEGnooCDyJDA0sAzQziWf41LU6170aolAilRlhcmSSyeIMfidAeFCv7NJutmjW6mgZQdLJ0Wy0mJmdpdmq4/pt8qN5NjY2SKfzuD2fra0W5fIsu7UKmhkSSNje3Ua3FZoOZiKk1+0gVNS+cJJJcrkC9WaDVCqDpkGr1aJYLlFvNPC9Htlcmp7fAy2SHlndWiORSNDxXTw/ROgGW5tRWzWVShKE0W4tCAW2nYQwpFgs0ul0CFRIMp+nVm+QHy3T8Tt03C6pdIqNnRXsRALf7bGwsE2hUKLZaKCkxDBMOl2XqD0iWVhe4u7A5/u+7/uYnZ1FKcVTTz0FaAMz+LjFGePP4gTt0KFDfXJF4luO32Fhybgtms1mB5Ne5Aawd+WNfhZNwrpm0+t6mCZsb1coFUewTCtqh/f11UzTHICELcsgDH0karDYG4aGbUeuEigNXwaAjq4bGFokx/Lxj38c3/dpt9vMzMwwOTnJHXfcwfj4OOfPn2dnZ4f9+/cPJvCIQBKyurZNpx3i+fD0M89h6Gkmxic5fPgglmVx1913R5jGvtRLu9XliSee5OmnzlIsFiiOZhgZLaFXTUqlUdKZg5w4niefPsnc5BHadZPqbpVGS+P06QJBkEDpPqZtUK9XsYwE39WCpaKW2c2QQ/9B1wVhGKAZOqGMgPjNVp2Vi9eYP3SMJ56+gNAskkmHfGGEi5deZnpqnI2VlxktWeyfL3F4f56kbaHr+Yjx7iQi0o6MlPotS0cZWp856/cJDdHfFTF4+02BX0mk1vfU3CNQLCNJEUBJiWU5qBBMXccOG9hqg2SxSaE4SrfTYGnRYGfLxifBZlORHp9BN3RuLO4gmGZ9FQL3OteuvUC9usbx4/N8/C8/w9nJNGZY5cShSQ4dHsWyFaGnWN5u0NsVbG43OfvcMp4HIyW44zadyWKejG1RzKQYLedQugG6hh96xMUdFfZoNyoRxrbWwvM8ekoRJJO0U0VW7AwBCbzQIlBJQmWgGQnSuVFGxmYYndhHvjSJncqgsCK2LFqfaCWivyNlJOitx0QMAcpASQWISExaCKDPKO8nfSgNrU/ekAICTQ5IHhDBC+Fmmkf/Z1LsrY7K/njQFN+1DM6twrZKKdbX13EcZ/Dzb0aq0XWdD37wg28BBN/k+J5P1v7+r/498ck//bhqbFfQuw3uPjLFP/67P/WKgXH67h9Q0rDZd+goR6YPMHHHFHYySSih2dxkfa3C5uY6lZ0dsBNo5XEKhk83CECXqFaHUIbo6STSMJCBCdKDMEA3HMKuTzq1j6nSPDs3LlG5sEZH7rKur4FFNJkWwS4kcRyHQrlAzxSknBR6YGGRJCcn8PweZhu8lgtWQKD71ESPq16d7k6XRBVyaQ+HDnbQJekppjOCyWSSUnaEWjrBcrdGzfdYzrtYt+VxdQ87NNnurrG6uwBdaCzXIYRsukiumKM0NkrGyaAHOp16G8uyCHyf9fVldGHQbjcJZIiZNGl7ddAjcLEKQkyhUcgWCEMfz/UxLQsvDNBNg0ImT6vRGiQJvZ4fuSZ0OygBiXSGRp/Zado2lVqVdDpHz/MwhMDQbFQoSScjd4JcJhtNrl6HXC5Hr9cjX8zRdTv0wi65TIZWt0U6n8QPPbpNH1t3kC2F5htoQuC1PDJGAkNGWBZTN+h0eyghSaSSeEFAgEA3bQJ5U6Jja2sLy3K4ePEi99xzz8BYfmdnh/vuuw/P8wbjbVhM91tFDMqNiQZx1epWgPpeTFS/yhp6OAmLeq2J4zj03BYIJ3KkkJGPZbPZHBjbt9ttkskkltXHEmpxayxEEaKkRA1N7lJKMpmoMqqUolQqYRgGKysreF7kYnHkyBHK5TJnz56l1WoxMTHB/fffj5QhQpOMjBXZ2r3G3L5pTCuPDKHWrNNut6lWaySTSaSU1Ot1DMOi2twhX8jw8LsexrSdfiLs4vsh165fR9M05g/up9FukUmmEH17oYG2mdRQ0sTQk7xxWczNisjNdpREogatLiEEgZKks3nqrSs88cQTHDh8G0tLy7SaNU7ffoRD+8ZR0sM2Z1AywPddDFtDBj4qDDA0CcpHIKMFXVOEoRxi24WDsfDNWkvx0vndvHuBRO//PclNRp+K8XdKQ+sLmVt6Es+LJMJnZkaRHkzPjrK949BqtclmQ5JJm0TSwjR3EUIjl3Bptzwa9RUuLleYm87wY+84zf7pLCIsUtm4TMqCfHoHbXubXuBhmxbJToeE0MiOwKEfypNM53HSWTQrRbOt2On4PPb8IrVKjcmREWTQZXuzhu/D7CQcODBBIZMkU8pQHh9HEIIMIqcEoaOkpNer0fG61BtVvL77SnfTYGMxwa6TQTPToKXwVJJWT0NqGTLFcfLlKXKlUXKlMpnCCI5TQikdpUSf7R7pDSohIjs3FVXNB7wOpREKbYCVi0K7WT0TcVVzb+Ussj7rHyI19L7PQ/8b3/EYiDFqcecgJnclk0mq1eq3JYvyFrngv018zydrAM1ak9mJKTZXV9haX37VY/ZNZqjsbvGlj/8GnXaXf/db/4Ff+cWbtlf/959/Q61vT9NseWh2Al83eWFljbVL18Ew0YwQv9NDs1IIw0ZDobQAtDYqcEEPsQujvOuHfoyxTBE9VBhCUqtusrpwlZUbV1i4epGVK1eod+vUtRrYMnrWsqClIZfPUMyVECKBLR0SeoFMapRWp03S26LjNxGeIBUkwdao9xrs4nKpUye0fazmLs5knkD3ca0A4SQIwxZhGNJxNFQaVDl6sKyTBobSo1albHK5cZ7GepOg6mOqJEktg6ZMigdKzJXHKCRz6KFgZ32T1cUVtrY3yOezmI6BRMdK2XRbAaZuUEhn6bS6lAolWr0uEkUunY5kGgwD13Wp15tRBSmMfAG7HRe3E5Bx0ihfYQkLQoUUAaGMKiWZTAY0hRe4ZDIZfD+MzM2dFL2OSzk3ElW0DAehDNrNGoZlkEynaLfb9MIubq+HJ1yUZREETYTet+mxI2HR0JeUc0VkCMJX2KYzIAgcPHgQKSVTUxMDHTVd18nn81HiqsLB7jNWtY+lSYZ1hwbuHH0pD9M0BzImMXvqypUrTE1Nkc3m+3ZbBp7nDdqYMZBe06Lqm2ECIiCUPXYqVSYnp5nbN8n169fZ2trq2w0FrxCvVESuAo1Gg2azSdJxUChQCiUlrWaTkZERXnrpJTY3N0kkEgPW5eXLl5mZmSGfjypCi4uLjI6ODlhiuiE4cGCOz3z2eba3VvjUpz5JKj3O6MgEjuMwMTHFSHmqT0rpUi6Ns7S0hGMnqbQqVKtVpNKwbRvbMVBK8uzZZyJyh24QuB4CyeHDk5w8VUZJD6NfiVAy2AMefyNC0zT8IODpp5/m6NHD/fsY7PFM1DQNJRXHjh2jWaszM5pk39iRqGUoepEwsCAC/iuF0A1CCaK/tmpCQ/kBxhBWTDIsIhx9/xXV1lvf6hsgK6YwCCJX0uhvEmGqdCQRjlehCwM0CFWI0kM0K6Q4XsI2Jrl6fYlaa5tf+Mjf5MWzF1m+sYIRmiRNRTbXI6hfplpZwvHg9DH4kffdRUJfIHBbdFs+ympG49sTCMOmmEtjWRaZdJp2q0e3F+B1A3puE9l1se0Guu+SCUJOjUt6OR1Nq5JMpcncfhKcDKFI4kqdS+vrXHnyCkvLXSqbcOftcGjfGOtLmxyazzA+lsFJWkwVZjEMCw0R4W1V9Hz33C7d7hqODHAMj53dBo0d6FwzaWeL9IqjXOoE+HqKdqCjSCJVkkxuismZwxTKE6QLI6SzOQzLAU3H9QNCCRAld5FMShClasoYwhxGWDsh1M1nGInoM3KjzE3dnHfUK0H/8Xj9VolULLE0LH7baDRYWVkZuK98q99/y2bqv038lUjW7rr3Xs6dO4c0LVY2K696zE/81E/ym7/5UZCCdCrJr/ziL+yZ3n7+xx98xcz+D/79n6jtRoYLC2tI1UEaEunXEGYa9BChg9CiNqSUAicUmNLA0EwkPTw09Nw007fPMnH8Qd5uaiQsHU269Oq7bK4tcun886yvLrCyfI3q4hZVtRDtkGwi1HAeksUUhVSKVDaJY2cQoUZKL1LUyhjdCLe0urJOspTCyTn06NGmy2ZnnSDhYeQjWQnLMdFskMIl0EN84eE6kqbsgiPRxjRMZaLJAD9sYSmb7UaLerCOu+7S3GzBVkgqnSU7m2Vnp4qtLKYnJiOnBFNQrbVodwImRydo90Ia7Q5Owkai8AIf340wTYYmUGFAu9OJqN5ELUBD6Hh+5H9p2AZhHwOSSicplCIsmCTEMKyBwKxtRs4IEaC+ELFNux7dbhff9RBK4/DBI0hCnn3uLJ2Oh9Bt9u3bRxgqXn75ZUI30usaHx2j3WiSTqUiPEjgDxIkiKjokb+qHPh4SilxXZeLFy9y5syZQTJ1q/ZQXAmJK26x1Ef89UMPPcTKygqtVou1tTUuXLiAZTm0Wi2SySS2bZPL5cjn80xMjJHNZgcVs1iYuNttA7C8fGOQDA7/36MFJiRSRmDpXC5HNpOPWH5KJwxiw3adsbExtra2BgzY8fFx7r//fj7/+c+ztLTE0tISnXadg4eO0el0uHz5MouLi9xxx11YukmvK9D1HKaexXc1GnWX1ZUdrl1dwXMDUqkU7U6DMPSxbIPV1WVGRkY49/xZNBFh9PKFNO12k6nJUXwvZH11NbJOsx0qlQqNhtUHM0ce9IawCJBvCMFA00QfgC4HBu6W5SBltNEIw0hn0A9cEjKBQCObdijmU4RBD8nNCmns8inCOJuK7sfwGYbiJkZuoBM2MHzfe3q3JmliD67puwsFeET2UbqSCCUwhUQgouqrilyulBQoDQwzRatb4friFj/6o99HMm0xO3UH/+DvfZgLL57nX/+Lf87ixRc4dfc8M2NVeiMbmHeaJJ0UqWwJJWso4SMIUaGHZRl0vC6mmcBIJsFJ4AGucgl0H9320GQv8mEmT9JwMFNZAunT9dvoSZtOz6cZdqhtXsO2E6STKRQho1qLkYOCu2cMbCuF4+RJZsucOHycWsfj8tomvoIwlDz//HlqOxEM5sAcHDuSZHwsQz7tUMjl0ETIxPgoss9A1nWLwA/A7CJVA6tXp9NtRXi3ms7aqs2mmcaw8wi9QECSnkrg46CsNOnCCJOzkctIKVeORIAVhCrAkxAonUCTBEoh9Kg9DmDoOkZ/yZaBQkoVkRzi+zlUmYdvr+J1K5M9lhoafr1v9ftvxX+b+CuRrLVaTUzTxDYtFhcXX/2YWoNOo81oeYSFpUV+//f/UH34wz/9Tbfe/+Jv/5T43/7zZ9Xq8jI1oaJVoNnGNJKoUEPXE/RUk1AYWEIwVirTq1V48vmzbGwtIpWiWBgjVxhhdHSc5MgoytDpSQuZHqN0eJSHjj8YAbk1DcfUwOtQ2V7h2sUXuXblRa5fOU/7/DadsApiK0rgdMAGA51EmKDb9hib3oflWUyKMjJQNNo9cm6ObqOGqArsTBrh6LiiRd2v0PIqSEeQKCYQDihbgRni08NHEugK3wjxrV6EwRgXGMdNHFKY0kK4OqPdUbrbXbabW9AS6Eon1H1CKbh+/Tr5bJZqo0bX7fQFT8vkJiapVCpUqjskTYeDJw5iWAbXFm6wemMFPJiemyaZTrGytEyn1QNXUndbNP1Iw80PPZrNZrQeGZDMJcmXClSau1x68SI4gAaHTx5DdSQXFi9yYf08x2+7jQ/+/M9gaRadepfbT9xOKpHCNp1IVFOFHL/tGFIG/Nmf/SnjM2Osrq8wOj6CrkdJmeM4/eqZTiqVoNvtYtvmYALrdDr9XWjIzMwMQSD3iLnGTKphbbn4577v0+l02N7eRgiBbdsYhsGZM2e4ceNGxKYNAtrtNl/60lf26BtF2mMWhuHQ7Xb7AqIGvt+LFlQl9ky6CBDomKaOEJHVmOu6WGZ08eJdeCqV4sknn+zr1s3heR6rq6s899xzA7Fi27b5sR//Kaanp/nYxz5Gs9mkVqvxxBNP8OC9D+HYKcJQsrCwACKFYdgkkwnK5TJOwqLRrEaJ2PQE9XqV0Pdp1mvUKjV6bsi1y1eZmh7F9122dmp4XhAx9XSDMAw4emwSwzYIpIdhKrzAwws7/czlu2fDDazvRAT0zmRymKaNEDph6OP7IY1alcnxMTQRRhg2PdJ7UAYo1CBf1MJ+0tZn7ml9wk2EO7pJXJBRl4wYeH5rvHaS9saFIMAmQPRB9tH5ROB6iUV0dX00Q0OFEkKP5s4G9bUbWO42/uaLrK4t8W/+X58lbfn8wDGT0r3TeEGTbhCw5Tv0fJ9O4NJu1ElYaTqtFmHokkgZKNEjZRskDAtbs9BlZNoeBoqeC25PRxN5rKSOsAXpgoNULp16k9aui+f5GJpCSp+045BN2ThOhMvsYtFqdfBUhyDU6PbahNLFtjYJO21yYQPLMhCmYO6BJHYqi5PKY1gZOoFGt6dxfafL9SdX2NmpcOzQAYTwWV64TjoJU+M6+6bHSTkmk9Nzg+dOyqjyG/lg9+h2F3H9Hn6ng9+LNpbutsnGcopaokSgsvQCk56vIUUSI5UnU5ygODZDplAmXxohmcqQSKZRShJ4HcJAYEgNKTQQZlSd7c898Zj+dl0dhqtxsXba2toavV6PYrE4aMu/Vpimyezs7Bs/ON+KV8RfiWTtJ3/ix/mX/+L/i47P1Ysv8m9+4/9S/8vf/dU909kv/51fEL/8d36Bk6duVx966Kf5VolaHP/0b/6AuLS8qj7/9Dk8YYDfwXPbONk8XsdHdyzC3R0sS+fhe48zXx4lI9rM7hshlStiEWG/XK/F5ZceY2NtlWa7g5PIMTE5w8zcIdKZPI6TxHMD/ECQLsxxx0PznH7whzF1A6EphIBGfYOlay9x7fJ5Fq5cJGmZZO00pmPy7PnnWF1d4rzsIRKQKaUpjo2QL+ZQUqdcGEP6klbLIuWmSFZTSBTTzKInDbqqxVpjhYq3iZ7UsDIm2IJkMoeydZQIcKWLa3TpmA2kCWSAMSCAJCnswIEbAfWXa2CCZigCwyfjpEGGbG9usb66AQakyxnWmjs0tjpYSQNrKsGho0fZrG3TMHv0LElhZoSM7tFVLrqpgaVDKLHNBCLQ0R0NzRC03A4Nsx5pSHkahm0SqoAb+uVoJ3i7xCbBYvcay4sLqCaoNnzueoFTB05x/6n7ODBzmPmpfSRLSTSp4QudJ555jpMnjpFIJPD9qG14/fp1fuzHfowrV67w0Y9+lKmpqQGe48SJE6TTac6fP0+v12Fra4vSSLnf+jRwuz22trao1Wqk02nGx8f3gHQty2J+/gBHjhwjmUxGgPt2m52dHZRSLC4uRosikM8WaLfbZHM5dF3nwIEDLC8vR6LEAQQqxLbjFla02AphRu4FmoL+mIomYQPXjcSGHcsgkDcncdM0yWazpNORHt+JEyd44oknWFpaIplM8u53vxvTNFlcXKRSiaraR48eZWZmhkOHjiCkQjNcltde5PbbTzIzvZ9arcX1hQVqtW3q9ejvIhWeO9KXyDAZn5hnZ2eHnltDypDTd51mZmaahYVFvvSlr6BrJo3aLkIP2K2tcvnlHcwffTBaoA0LXTcJAve7nltuFfwEGBkZIWE7UZVM12k0GmxsbHDkyJHB9daFThhESV4UEc5LaTEYXPbvyt7FTvTlMgwZ49FimZCbuCY1cBB4xdnyShagHLyO6CdbDBvDf4sQWl9OAkGIQBHPRx66kFiaRAUu64vXWLx6jjtvK/L+X38b3frT7Lu9Ta+t6PaWcGWCmrToeV1MA9xOF90TmAGECoQpCLWAyf3jKEJ67R7oNp1Wh3rbp95sYDoGTkIHQly3Q7XpsVMFKRLs1JscOQozkwlG8iPM5gWWJlB+xHoOQ59Q+oQqpNfr4rpdwtAD2cN3Q+x0knQ6h5NMkMgnSXplOp0OvV6PwPPp7DZItj2STpOkY0GjgRl4ZCZ81HQC06qSyBc5deJuhJGg68N6pcHq9SovXLhAZTu6k4cPwvEjI9iGJGXrjIzkKKTylEtRm1lDIKQCKVBC4Po1Wp02WrcZWfDthFSXNdxUjkY6x7qTxVMmvcCm5ev4KoWVLFEanaNUHmdqZpZUJk0mmUPoBq4HfigJpYHQ9KgqKoaS/f6uYliyZRjOYZomnU6nn7i91kbo5tgSSntTNhJvxSvjr0Sy9oGf/HHxf/yf/1SFAkYnJ8jmCq95rC40tje3XtfrB4aBaeYwvA6BqkG3jlccQaSK6L0emjK477ZD/Ku/+zP96fSdr3iNf/4f/0ylE9Psn51FCYFjJ+n1PDqdKleWLlOp7NJst0BpFEplxqcmGR+bREumMDWLnh+gJ0bZf3KCuRPvxLYslAoRoYeOz22XX2L5+kWuvfw8K4tXaSzt0lheBv1GdBdTgAV2MUk6lyU/l8PAQkuBKXWMXo6JlsCqJNFtnZGxMlbKpFlrs9XcokWDQOshnYBEOYGZ0NAdDVf6SF0REtDQG+iHTNLzaURPYPgW2o4FDUV7s4a3JSOdk6QgzIQwIqm4O1FrpwsI0CcsNFtHaS6BLvC0AGxo0eu3S01kIDFSGr6Kyv+aAyo0IBTohkagXKQWLQKaHyI06OGiUiDSgnAUECHtoEVdr/HIk1/F+JqB4RnUtmtkRA65pXN08gib66tsrK2TzWaZnZ3l8uXL/Ot//a/p9XqkUilGR0dJpVKR1pvrcv369b61Vof9Bw9QGi2imwaWniT0QsrFMW7cuMaVK5eYmhynWMig6SZjYxNomsEnP/kpPM9D1wWe18MPozZEIVfkxLHjZJIZHMtG6Bqbm5tUG1Wa7RZPP/N4BP7VTSzTpFwao1atIAgwDQtTszFE1LoLggAr0W/HKueman2fZaorE6VHFSXXc1laWGCkPEa+kMXtuBiahgwC5ufmOHr4MGEYMjczg67rnD55eoCPI5RsbW5z6eJVfDfgiccf51nzPL4fUiqOE4aKH37fjzA/P8/ubg0loLK9xaEjB1lYWMBOGJhdDds0efSrT2DbNplsgm6rzeT4FPtmRmm2l2g1V5meuhMpBbaRpNWJZGTanotuWt/q8f6mIdAR4qbESqgCJBEEIhySbRBCJ9Imiz6XMm433Sp6Cnp/8erX1l7178bSDkKKCFQuPBAhqq/3dpPt19dEi89X+NHvyn47TPOjdxGafa2NKIG9CWCPdOC6XRelFI5lEiqJ74c4iQRKSnzpoVvgu10szcStV9levUwhBY7ehrCBqK5y79EkBXuL5vI6yg1RMkCFHrYJtg22LchmIhFVSzdotSIT+qDXw+t10VDUdiJyje/7uO0WyuuRSGVxRYJGV+fFqxvUai4f+sDDqMVlthobyESZC5d9/uLcGvlyDoWH8LoUHbB82DcJU+Npxsop8hmDiYkCo/lRUD4EkUSO5/b6enoaIpS0Ww3o9cDtoHyfhO2QsDVS2QS6ZpASOSSKsNXsu6h0UZUdZLcdQSP8gJzXI53zOHSfgzB0Upk8Tq4ERoZOT6flCs5dr1KpVZmdnmBt7TpXXtohk4T5WTgwO0YhnWakOEkh10HTFYYtIp9kFble+L0Weq+H7rsEzQa2UniVgNa2DfkSlQsper5BKB2UkcYLbJSeJZOfYHR8hvLkLE4iQyaXJ5HKoqSO63pIqUWyLIGM5gWlI6VCSYHnBgP2OuwV9jY0EyG0gQ6dCkI+9DPfXmHkrfju4q9EsgZw9uxZcebMGXXPPffwcz/3c685OM6dO/e6B87ly5cjhmDgRxNewsYxLdzAw0OSSNjcd+bub/oa//AXPvCqf/d3/+IZVW3vY3Vji0BCwjYRStFp1NlavMzW2mbUVmq1mJnfz/jsLOXxCYQm0Q0TL9DwfI3pIyeYOXKCh37gJzANDdsw2d3eoFPbYmt1kZeeP8uNKxepn9/AM2tUxGa0fbKIHByKBvlSidR8Clu3kI5CIBg18zgt2Nl1aHeypAsZxhNjyG7Ien2NaneHDm1EEoysiZEy0BI6ypF07Ta9QiTJoSuNpEqjy0gMV1kBKEGSNHQ1Um6OoOJhdWx6a/9/9t47zq67PvN/f08/99w+d/qoWbIkS+7INi6YHkwzKXQIqZCQsmzqJr/U3c1uNtmQhGwS2JCEEEInBoypphsb3G1JttWlGWn6zK2nt+/vjzMzyMaQBAwmWT1+zUvWnXOvTrnnnOd8Pp/neTykn9Dt9BE1BWnn6Jt1tIoCqkCqkiRP1u925BLSNWPJfM2SCChmalR17WJz1lNgXlSZVCCMAxRTMCh5xWD9KGRJQhCusvfK53He8G72XVQc2yzL+Mmf/ElM0yRNU/y1ebv1lqZhFPYXpVKJ06dP47ouQqiFwivNqdYqTE5Osrq6zLFjR0iymCQpbk6zs6dxSia66mJVUvbt28N99++n09WY2rSdZn2ITrfLkVOncF0XTSjEcUzJNrEsi4mpySJPVC32b6fbJUw8kiwsBt9VgaIWMye6phMGPiW7TJppyCQnjkJ8t4OQBmmm0mqNMDo2Sblc5trrrtqw7ej1emzfvo0k31yQ0+kTlMvlYn7MttE0UHWFXIEkj2j3VpAiZXR8hOc859mkiSAMUw7sLwQLRw49zEiriW3qnDlzhs98+pOYpomiKFSrVS6++GKqlTqt1ij79+/n6U+/nqc//Zncd8/dHD66n/EJg+kzK3zpK5/j1T/6omIOLxMksYKulQsfrCfQ0f17i3ytgLaeGqAUxE0WxhmFJcO6ESpr27mWRrBWeVPXBtUzkSMVBbFmulGIBYqbahynaIZKmueEaUzJKEEcYsucmAGR36a/2GNsqEbaXyWcP8K1OxvE7gyhu0gQhlRqAkMJcOw6tVrhgxi4Pqrr4w58fN/fiKIrht4Ln8QkSUiTBNOxsEsWjuNsnF9dVaU/cOn4KQO/y/ySi+WYLPThF37nS1Rb4KYagTiDWjaoTdbodyOUTMfRRugGKjGwtKSjdzSSxKXfniULZ7EFlA3YtdVi80SNPF1lYqzM1ESVoYbN6ESLPEvPosHFDGeaZERBADLG932CMCiEQQh0U8coK2imhhKrRKlG3wsJopg8yoj6AaVkuVDDKjlVUvTKgEYeUEoWGR53eM7Fl6DoFXJh42eSucEqn/7SQ3S7EQuzsG0LXLJ3F+3lOaq2ylDNYPP4ECoJI80KqqojUcgQJGkGKORGTr+/ROLPkvUGSJkTLuXMndLpVKroVgW0Gn5s0I90cqWMVR7GcppMbN5Gc2iE0ZFJVFVH12Hm6AEqpo6SS7J1g2RFIoQkF0nxwLD2X66aT/ZJ9P8M/t2QNYB77rnnu8LglTwDkRZPYlKgKjpZHCGkBIXC5uHbFMm/7kX7vuGNf//+W+V0PMC2Wti1Gla5jKFppHFMmkSsnjnO0tISC4vLRHFGqVJlcmozYxNTDA23SPKcJJWo1RaGU2fzpt1sveYGhMyoOiVk5LN4+hQzx4+yPD/HyaOHOH34MN3cpWusAFlB4kygCuVWCadexxlpULNriFxgSIsxZZyKrJCkKWqgYigmIs7xl3x6/ipZEpIYoDdURNlAsRWkJosbR5ajqQqkKZqqkqp9Uiulu7qM9HKqeZPzRnayemaZXq+DXbMwajr9zEXo6ppB8FmleFm0mRRyyL7uLZTB12v663u6SFIilQIllyiGiiTZSARKpMSptFhaHmDGcwxXpxkfH0dVVTyvSBBYV22uD/e3Wi2SpKj0CSHYtGkTMgOV4klVM3WkyEnygEqrwlMnr8H3wsJiI8oomwbLp0/SkCre4iInvnwb+/ZcwBdWzrC0sEjohqx2O/hCEquQ5Bn1eg2ZJsRJwvziIqurq2h5ITjphmGR6FBrMNxqAYWfWpZFZLmOYRhEcYBQDCxH8rznX8xznvsc7rj9Tu67/wBn5l2WvjDA0lts3XIBWzZvY2xikomJBqYxSZ4DQkFVdXoDD0VR6PV69Ho9lleXiOOYRqNBc2iEHPjs527mwzffjMCkXhticmxyI5FB0xQW55cwNYsffsnLmJubo9/3WFia57777qHZbLJ79x5s21hzl5fUGnUazSZ79m7n+KkH2bptEqHERGkPw8qQ+Gi6UlQG/h1DipRibq3I5lwnZd8QUC7ytepbsrZ8CmgoWVFZzKGozInCqFeIHISCzIvfyzxBV8CxDdKwB4rLlz7zUXZNqEyNW+yecooHHjVjJB/gzS8WlS8yWo0GwoJ6s4bQBH4QEAxywjAm8jzSNN4g8816QeSkUIiiiMFggOd55EmK1x8Q+cEaWQeZJqhZjk3CcMthz+YpLKfJDdfXiFWLU/MdZpcHHDoyz8xMn14fHAmmI8EO8aOEJBHIyCELDXTVYOfWC5ldmCXLE/ppyht+6+3s2rGHj/3zR/jULTfT++ICjpPQac+z2oexMWiNwI5to+jSZftIjU2jNao1h0aryYQszGvVNCdDEoicJEtJUo80iMn8AAMFqUoMJcHWVKolq0i5yDOSOKPUMPDiBIUEf3WasmWj5ypCydGDNpdM5YipEva+KrrhoFsltk4+hShXWGoP+MT9Z2jWmrRX+hw/skQawsQo7Dq/zORYg5KtMj7ZJI5DJidr5EmOqupkFDN0cZoQRdNogYsdBMQRyDYkqsn8qSqdcoOjwgKtih/rpJ0AN1TJhEWmGFilGqVKFcspo6g6OaKwtJEalnlOCfq9wr8rsvbdwqtvfBF//K5/LvyUclCSHEtT6bld1rTW5P+KYc1/LX7yFc/9lszv7f98u1xYHmel3aNSqcGaWrHvdrj/5CPMzMwQpwmjI5PUysOMjo7TbNUwyzYDPwJUrJHt7B7ZyR5UXmAaqDJF5hFx0OXM6ePs3/8Ahw/tp99ZwD21jKsug5grVqBU/Ogtm0ZjCM1QKKsVqnaJqt3E8zzSvkTxbDZnDap6mSgI8bI+Qe4yyHv4MsZLEuhAWa9TE0NosaBFhucGCNVGdSz0sASyg9sb4CQO0s7JRIpiqeRRCurXB59zkW9U1ZRMQUiBtjbALclAFi2onJxMyUEX5Jok0oskCpK1qlCeYzg2w1NjBKsR7XabhYWFtbDoLbz2ta8Vf/d3fydPnjy5YRIZRRFhGHLZZZdtxFAJIahVqpCnTE9PMzoxjhCSTq9LludMTW1mfHILJ09Ok0YJ7qDLUiKJTRtpanzl4ZNoVhWExDbXPI5sk0azTtQdkGQxQ9UaV199NQceOcjs6dNouYKmqDiWjWrodLtdBv0+119/Pa2RoWJ4XRaKxkLokCFEzEr7OK53jGc+eyfPe9HFnHfeDpqNFppqs7zc4fChY3zyE5/j4MEVZmaWmJtbptXawnnbdtEanqRRbzHUGmN0ZAsX7Nq+Zu8Bhu5Qr1R4ZHwze/degKE7BH5SmBB7MRdetIc8VxgZG+XhQ4c49PDDhHHMxMQUV11zJZs2v4TPfeFzTM/MUKk0yKWCrpuEkU4clxgd3svPvv536faPIbMSulYmDProukkUJU/2peOJw3qUEFlBmkQKFNFIAPIsMcWG55aETCn+rhAV0UUSpFTJRRGBZQiN2emDyPQkrQboNQdvZZ6V5WUu3iQYtwVm4KL0YjRDxw99orBHEA3QTXDKNnpJo1xvoiomnhfgdnwCNyAIPExLo1J1cEoVbNvGsqyNaLVOp4PneYVxs2lgmsV8ZDEjmtD3XFI9IhMCN3GJ+xFCKqRRnyj1sIM+2+yc8y4SmJc1qFUb2NUyml1mEKucXvRYXMk4enyBqa0X8IlPf5ELd10EaY8jx05z1RWXsu/SC8mQvPKnX8m+Z17FHXfdzc6dO1leXeFd73onp84c59hMwFdmOpTtMngDwv4cO7ZM8MIfuJ73v/d9TDbg/JbG2LBJY9xheKTKcLlCqwpiPEcRhY9bnqdIpbgeDQIf1wtwwwFxnEAG5WoJQ1OoOSVKVpkwKiwzOr0uWQpeFmCmOYpIScNlyBOMwSp7GipJssroiMVVO7ZTrg6BZuJGGT4KR+dWmP7KcZaXfVbmCwKqA5snYdN4iZGGw/BQnZF6kd9ZeBUKEnKkUngHKvj0OnNovQGNMKIlBEJolEo1zFINwxoizm16A0m7n+BGkkhqNCe3Ptlnzv8zOEfWgN/8kevEW99zk+ylCTLLEVEAoYepCKIsI08KB/PvFV7/I99oM/J3//w5eXK6T33LBFvHhqlUasWcDYJOb5VTR08wc+Y0nh+iGAYjI2Ns3nQe42NTJFlMKlSktElNk6HzWjzjvKt4rqFiChWRhMjUp718hmOPPMiBA/cyc+IoyZLLEstABAKOlAEbVFunPFTHaVUIVA9FyZiqTpK7Tb765XtRlDKmYhO5qxiaoD7p4IyoJPWMWId4FWpJiSsuuooPvO9dKHUVy9IQQpKkKeiQpwI0A5IczS5sKxBsVM9y0sJzXS3sBbA18iBFSg0lk2hIVKFgWBZBP8TWLJQEspUELVQYLPV58L77ee6Vz2H37t3ceOONj9rnP/VTP/WEV3Fv/ugn5Opym5WVJVaW5kAJ8LyAJAyY6U+j2yZSSBzDAiNASyVuv0d7ZZnx4RFOHTmGrVs87dpraW2a4tbPfYZTJ04yNTXF0aOPcN555615K4EhHPI1s1UFjd27dvLC5/8gqqoWijUpOHNylk53ldXVZZaWFnjadTvZsuW5DA23GB4uxACnZxY4fPQUjzx8gk9+6j102j5JVLTnRsamOH/bbkqVMq0W7N0zhWU0yDIdIXQkF5NmMZ1ekQFr2hYXXXZxoYqNYk5On+LI0UNMTExROq/E9MwMQklRVA1JVBgHZ1ahosxs8two2rpohU3CWot63WC43++jiq9bp6z73X27WJ/TWf+Ms1V26+pf8R16vRXvF4g13yxBhhDZmrNWYc9g2CWiKELmKoZhkUYpqlCRQhLLBFWT6OtV5DSktzqHP1hBV1PUPEALFrnkghpZvEyyOqAehdTsFNO2sB2HSqOBbtqFD1ick8p8Tayik0YqqaYTDBJknhBFCVEQkycpJdPCsHVq1QqlsgPAwC1Imu/7G6Ia27ap1AoRixCCKIrwfZ8sTsh9F1UqWKqJ4zhUbB3TNggzDUO36A5cPN8nij2kqpDJHNntkKQxjSxB110mdubUa/dz9U+PoRvTvOKabYThXmaXAz78d7+DXmuQaRpfu+8+brvrQXouqAqUTAMns9BSg1ARKIlCEOYMj23mZ37x13jxC1/Ay179C9z8oQ/w4Xe+C2exzCuu+Qn+8G/fRjBwue6p+3jG0y7i3js/x9EjJ9i2SWHTeIXxoRrDtSYTYzZToxTGyEpGlsdINSHLIoJ4QBDHuH5AEkcYmo6KSlk3qZgGimGQyBxMkyDyCXo9FCKC7mmCtIshCneEUuQxhc/IlhRtRxXNKmFXG+ilOlIxGfiSE/PLfPVkm4MHF+i3gRxGhmByDPbsbuA4KlNjYwyPTKKO5GRJsPbdlCR5YaSd58voOcjEQ6QelaQ4P9WFu3jXr35OqqUauVFFr7SoNDexecde5he7OPYQ1zzv587NtD0BOEfW1rD3vCmWVu5HqBKZxuC7WKpWPNHKnCT5zpVn3wl+6kee/U2/8G9932flSqdOs9HCqVUL7zIg9Poc2X87S4vz+AOfTApaYxOMb9lCud7AsJr4OaAJVLVEaXwnl47t5vJnvaaIItIFWeSxsjTD/KlHOHH0ICeOPsLyzCy9ExE9pQ96BBocKN+HrpokWchLb3gZZ45Nc/fBOWIF0l0Zi5tW6YouSqaQipzBfR4z1iQpEsIMv5dR1yqYqkK8llWIBM3QiQMPXdeQQiGNC1m8mmlYqomeQxpLUl8j9SR5N0NNFcLegCyTRJ6LSQl8gaPZaAI01SSKFKpOAy3W/lUS9ycCN77kBeKfP3yT/Nrd92IYBqauM9QaolGv0qw1UTSNtu+xuLKMjkKWxcg857777iMno1IrI+Ocu+69B/PII3Q6HUxTB/K1nNEiAqpWK5Mm6Vobt1B3IVVkriBUjSQuhq0nJ6eYmpxE5BkZcs22JCGKItorHebm5ooc0zhm584hnva0n2F0dHzDGHdhaZUz03Pcefc9tHvL3HXPP3H08CJZarN5ywWMjU/RaAxRbwzRaNQx9AmSPEOggtAI/YjQTQiCgIXFWWReNFgEKUKJUbSEXCYgU6QIUbQIRQsgDciJkDJZG3YuKp+33XYbV1915YYj+7pJ8L8Wj/0erL933Ypl3ZrhsX5W3wmKzyo88QRrxX1RmKauuWURhRmm5pDKDCIVS6iI3EOKmChw0WyVfmeB08fvZdukQIsW2GZnDFfKNMpNVLVCimSpp5CkBnGeEiUxekWA0EliQRAGuL5LGLlESYiKsuH7V6mXkSoMfI88S0nUmEQJMFQdhAFCJY5SwjDED9yN2TXbtimVSjiOg11yyPMc13Xp9XqEYQgyw9KgXC5hlyvopoHUBG4W0Xd9+t0eYRSgAralUyvrVCtlEApR7BOlCVGeEsYxXT/EzsDOIYwGRXZtHqNGEd5yRMWx+MFdI7zy8stRjRoDD5Y6KUdmOiwPQo4cPU7fHSATeNZTn8JLb3wqYdahPlHjR3/hZ/jRN/wM7sBHr5e58XU/hZpJMpniaxns2McX/uSP6acOX7xviZW5M8SDGYwcahZcuKvOzu1DxP4SYyMlJkbK6Agcu8po3UZRwNIhDl1C10coITIpDImll5KHCcQpig5Vx6FetdFVHZmroIiiCJvFheBG5KRehpP7hcUPOUN6QKkRcP4zLZxyk0p1CN0ok2Y6QQpL7R6fuWuOoyeXWVkBpwy2QSGEmIDJsRrjw1VsU6MyZNMYrRSCm1yi5BJNFA9FSbKKf+Y0C0e+wuHP9MkkqDoc/sxvS92qYVdGyPU6TmOSpXbIzr37uOb5v3yOyP0rcY6sreGT//uXRf3pr5JeFqLrJkYSoSFI8hxUgfUdqs6+m3jjK5/zDV/4d370S3K5U5jJbmsMUWs2MDWVNEnIwpjOzAwn7r2XpaUlMiEoN1uct3MX45ObEZpGJlOyRCFOoTyyjS3NCXZccwO6oiLTFEuoeINV5k4f4cTxhzhw8D6Wjx9FwUaiozpG0UEWsHDvAiyAMiSw6yXyDLw8QVigCUGaUdiDJBZCKliqLGbUMkkWZ1hpidzLiN0E2hHZIEM1Dfpdn4YzhBaDg42SCBzFLKohZk6uSK645hp2nb+L3/+d3/iGffTHf/a/5aA7+I72/cc+dYt88Q0v+ldfcLpeD82x0AwDoUDH7eIFLqemTxdJFH6Irus4jkOj0aDVajI03EIIyczMDN6guNl1For4Kcsqsbi4TL/vs22bhaYZG8kHAFkeoxs5qpaTZgGIBFUrnpqFEpPnoOo6Mk7ww6CozCFwnAp79lzI+ecnZFlGuVwmz3PCMKS9urxmlBvS7Q6oVwx++qdfxrZtW6hWWphGmYWFJQ4dPcLs7Cy3fflzHDx4DNOoksY6qlJicmon27ftZmJiM6rWoNHUWPjSSbxBH6VWL6w5ElCEjqJ83bg4TfNiiF4xEIpA5nnhtK+q2La9ked6thXHvwWPDbVer56NjIz8q7Jg/03/lgAp1LXqZ4IiBNlazBNSL4QjWkIShyjkmCLHUGFp9hgzM3ezd+cwF4465IlHX3MZmYhIk2WkDFGlhVR03DRB5ilplhGkHn5UVB+rVQvHdmhWKmiagReFBKTIJII0Q8rCeDWOU9yBTywj+p5L4CckUYSqKBiWzvDIELblbCiE11MekiwjyVJ00wBFrCkqixm2KIoABUVVqDQqVKtVLLNKGMV0uz1cf0AUDkjjHFuFVr3OUH0IQzeJ8hg/zOj6EZ7nociEuB9SrthUSpWCGJoWYViQFdf3iAzBqpuSaSFGuISmLGGqAjNaZW8jIrAynr5JML5pM8K0MUsxn3nHTxPlFl7mkAmHUqnF8NgWJs/fSV9Teeihh7jplo9wfGWeufllMhdmAoGWGYyOTnHdC67jhTe+kO27dmJZJQzF4mM338x7/uEfmBwf5pd+6Y2EvQV+99d/njyCPTth964hdp03VoTWR5JBv0+UpARBhKYU10qnbBckXmqkaUYsE8LUI41jNCRmDjVhUjM1sGsEQUIgTERikuQZwcAlTyNKjoaha6hBRFNE2M2QbWUFq+RQqtZpDk+AXqbnx6z0Xe6badPtDTh6ZIXlZVAFbJqAnZthbKjClskxmtUqhmXSaFYZi5soukacZOiWiR9GGHmfwcoss9N3EfoBXz3wXr76oV+RmmFglop8a7vcQrdqlIcmaY1t5ZJn/so5MreGc2TtLChpiE6MrQjs1CdLIzSKgfR/vukjtKePyj/7b7/57+LL82Mvefrjruf/+qv3yOPLs5jlKhOVcfZccgGaaZFmkiAKOXF0P4tLC4SeSxiGlMs1mq0RtmzdiW00We9F+kmEMCuM77iaqV3X8awXZBjS46Pvfju33343raaDQKOqtdClxcoDq0hDMkgHCE1hpDLBlVdcwaGjB1nuzsEqLNy2Qu4W8SlqrqOmGkPVFppiUrGKSKnNmzdTHi0jhMp1r7ya4ZE6P/2G139bx8RULHzhfUf7+d9C1AC0KGPUdnjNK1/Bhz58E22/hy8iTEcjD4rqGWmOyAPcQUTf7XHs1El6/Q6aUFAQNJtNNm/dhuM4lCwb0zSxbWej6lO0QlMUlY3A9YLAaQihkqYpuq6S5xlSFCHYqGsGmXm2EXOz3v5TVXXNtypbU3GWueiivYCCquhrKQDFzbrb6XD0yD10Ol2EgHpF41Wv+AG2/cYbGR0dxTAsup0+Bw8+wuHDJzk9+xAHDh5idaWPH+Rw3zy23aDZGGXH9gbHT96H4wiE0kYVCqZm4icReSYQQlnLUC0I1tTUFKOjo2sZjUVs0LfTBj2bsK1H9tTr9Q0CqCjKoyK9Nt4ngDXVspAaj/ZCy89aRlnzW1OQuUBXVRApaRqjCgNVMYnDGNdfRtM9kmCFOA+RsY+axqycOcSF2x3qxhm8To6GIGp7qHmKoaY4tTK6aTEyUkcoCt1ul8QPSAMXS1EQqoJqlsg1A1/mhF4Pd+Dj+QPyLMGydGp2Gceq0my2iJKYvpegp4I0lQipoOsCXVMJIp84TUijjMHAw/MDEAqVch3HKSprqqqSZ2v7dS0hQlUEiqaSSgMvlMTRgMDz8D2PLEkwTBOrqlCvFLNwQtNwo4B+z2fgBURZRC4jyqbC5gkb265TrTfJcoVer08QefT6HdI0RtMFo80yzXqJUqmEQCWOItK4ipd7aHZCrpnMt0MMWyFvz6FnkIceauSjk6NpJmG3xvziEJmiMWQ5PG83zJwus2CrLK367NrzFF78kpey6+KLSfIMp1bHDyWK0Ij9lBc+47nceP213P3VT/Lg7R+ApMvrXvpcludPYGgeJSWjPb+IDuRrFho5AtPUEbqKZes4pQqmbpOEEjeMiEIfIYs8UrNkY5ZsjEqNSOiQC4IoYOANSBKPXGZUKjaOY6NbFqqiU9JL9Dp9pKkjZEIapxDHrJw+jmkbyCyjnifYZkhUTbj02hqVRhOnXCVXTaTpML/U4/ByyKGvHOL0mQA/gJ07h7jk4j30VuYQWYfhqk4677ULAABpXElEQVSrDiXLZnKiTBJ5lCybJMzQVW3NzsXHWz1EN/A59ZBPN4I//p+/KlOlyS/9+p/y1Gf/2L+Le+93C+fI2ll47qXbmT52CENJ2by5yvG5RU50YpIspuNJbv3il9i378PSUnPQLaY2beF97333v6sv0G/8/Ksfd33f99Evy1e+5Hrx1+/5olxuT7DaG1Cu1TdMQwfuKqeOH2Tm1DRZGjNUbzA0PEFzdBOjYxMkeYphKPi5DxboloouBL1BjwvOO59n/uCrOHT0CGHYpe6YHH/gATqdZbIkRc10Sn2LifIE1U2FncOuXbv4tV/7te/qvn3Tm35R/I//8T/k2QHt320IQ2GhvcT//cd3IBQNqVpEaRdnQsHreSR9QdkweMmLr+Yrd9zGybkATa/hmBVMRWDkAjMRzJw6TYokDn2SKOb6669nYmIMKCpBqrrm15UJpMwRQt2Ioirm1gDUogO3PghYhBU+KrLq66kIoChfv1wUfEaS5cWQf5oWHm6VSoV9V1y+UeFaj+XKsozV1Q6dTocTJ06wurrKlq3jXHzxZl732ueyecs2FEUjDBIeOniYo8dOcurUGe6445O4rottGrz6lc+CXMFQbQQJgrRID6Couq3HcxXbr/6r2qBnO72vL7s+m7a+Dx4bqL7eDlUQa+IXSIVCviYKUGCtOqaiKoI8T1E1SUpGmhU2HZrU0RQNBYnIEnQjRRUJnXabPI4YGSrz0IFPUjGWecqFY0TtM2h5iCphz54albqGYuhopk2728esCnwvI4pzRCipayadBZc0zRn4A4IoIJUx1apDo17HNCxsq4LMNZKgQxREREGEphdtX80yUSyLnh/Tdwf0+h2i0EXVoFQ2qFSbmKUS5WqZwA+JQp84yclTFVUVaKioiLU4N8nAHbC62kFmObqq4Rgq5XKZarNKJiEJc2IhyPKIJI3QVAVNs0kyDT3X6YcRvuuxuNRGUQROWUfTyzTqTZxSDaHbuGHK8vIK09MzpCFc8ZQt1BoGaRqT5AKhmkRRYYLbW20zGHjouoqhquh6glM2KdkCy6zhuyGZo7Ow7BKmKbGqk8mIuLeEpqiIZUHJd9lsDNiyVeDsdrCdo7gP/zn3nijjZTptVzKISwi9zlBzkqnJMfpLxzlx6A62jGtE0TJer0vTkGiKTslwqFaq2E4JKSVxHLPa7eF5IVmYkaUKWTLAMCLIcoIgIAgCDFNHN1XK1QaVSmHvgdRZbXe5854zDI/ANVddikw91DwqIvBQSLKEQRDQ7q+ShJCnGbWyjoZPuVbBLJdJUOh2++RRVBh/hwl5u4cXFXFhIk8YUjWUyOXycZ0Lhg0WXFgMy3zgMydJRZMoLnHtlZdyw9XXU61Z3HH7p7n3gS/jeieoVXJ2bx2mpQk2D7cwVYvR1ghjVs5qmPPw9FEypclX7znGqn+LlGi86MU3/Lu65z5ROEfWzsL7/+pPvuFL8Oqf/Xl57PhJNk+NcPEFO/ndX/+PWZZ95UuuFwA/9+pnfMP2/cof/LX0ugHDtRpbnnY9qmbgVCsMeh2yKOTEw3eyuLiM57Y5ceIYjqZzzTXP4v77H0ag4w5CBqse48NTIEaJfY+Bp7D/4EmE0MiyjNe//md485v/9/d83yqKQqfT+a7+G7fccot80YuKCpzjOOzduxchRGGF0fcpayXc0310RUdDJ08zPv7xLxBnMSWtRBxF7N17CXt2X8B7/umdOCo4ThlN11ldScjTDMMwNpSrZ7vyPx4eG/j8nWC9TXj2Zz42UD5NU7Iso9Vq4TgO55133sbymqIShiFzcwucPn2aPM+Zn1tE0SQv+aHn8OrX/BDj4+McPXIEZc3rKQwLS5Siavb1QOvH/vxrcPZyj/3/x8b3nE3mioUUyIoqm1AzlFxDl9ba+1NykZEkhSs8UhTiJWGiKWDIDEWRxEKl113g6G2fYqqZs3tLmbGJYhB/5w806HYSBr1ZksBDNRR0q06qlghVkyzOyHt92u02UeyhqoKyY9NqNmmU68VwOBqyA1FfgczGiwWin9CsGPi9BdIkIXAHGGGMrUK5UsUqVzCdwsw5itKCGMu8qMhpKoZewZAmWqzRnusRRCG+75OkIZqR4ZRsmjWDWtVBCuj7RdRZrggkBrFQ0BQTSzUJk5A4jukNYDBwSdIM01SpVKuUS05RVRMQZCqZqlKqWXj9AJlZmHadTDrsP7RAkgruuX8J04Hm2ARnOjGPfD5ky3k2seviKCmTzTKtmkar5jC6rUGShuQiXztPFKI4RpLR6y3iBzF+GJFGkizJKBk5TVtFNwWGoZHlKnnPJLbAdT2SOCZRDYxEorkBgoxq5KF5g8KM2CuT9BuUNYMrttrEaUZs1RApeJ5HkudESUp/4BOnxQyp53kkSUSWJZiajuNYOHZprRWq4vs+g4FGrx8g9RLLqylxlGLbJqdnZzl8chG1NsaXH17gCw8+wFgTto9ZjDQcGi2boWaNpl1mZGSEMEsgz8jTGFu3yeKccBDhhylpHJKHIYrMsC0Vu6RjliRSN4hFnQMPH+PEIY+Xv+JpHJ2ewxt0UHWnyPQdKKBZ3P61w9x57/1s3jTFYneemU6IKI0Q90M+du8S9MFkFT1Lee4zL2cQtBkeHeM5P/i77Nx5GV+98yH+6+/9CfVmgxe9+IZveU7/4/veJ1/3ylf+h7tPnyNr/wLe87a/+g930P+tePNvf3M1z1v+9lPSUQUTI6OYpsrmySafvPkmDp2YQdNMhMyZmz7EU6+6lB/8kR/i1T/yfAHw3/7rH8qPfvgjKEpRkfleVrfORrvdptFofOcf9C2wTtQA3vnOdwqAj3/843Iw8JibXWRleYn50ycY9NoMQp8ky1leXSEa+JDkmCg8vP8Ahw49gtOqkWQpcd9l89QmumqHNHUBNrzh1olQlmUbFbazydkTOSC/3hp87KzX+p/rJqmqqm4MncdxvPE+P8owDJPh1iiNRm3DbsS0CjKWJjnt9hyqlrN162buvfeutaSBnPWs9G+2Hf/W7TubkJ2NxyOA6/mrqQaF8V8KIiOVAaCg5gJVKkhZVJjSHDQEStiluzJD4p9GlTGaWqLTPsV59QX27hhh2IkQUUISGSyttBn4bUqOjqZBY6hKqzWCpltEicTtDvD6EaEfkpFjWCaqbZNoFqsx+H6E7y/S73dRFI04kvQG0PUSErnMDzz7OpqmB5lXtGFljmEYpJkkCRP8bhe32yaJY/IMypZOtT5EtVrHUA3SHII0J049vHCABMplA7tik6kGq36G7yX0XZckyQANVREMN6oM15uoqk6U5XiZSxz3kTJDVTQU1UATNoowcP2APFMIopzFpS79IGRicoQw1jl2dJnVwRKu6/GcZ13J7kQwvxKz3DM5Pif5gz/6K55yzT6COEJJNTSREniLzM4f4b5jD3Dv/V9ksHKChiUpqznbp0YZbZhYtkmlVqThiLyoOKlreZ9JJukNXFb6XQZBUNimCKg7Js26hWOW0DWTMIxp91ViqeJGAXEq8T0fQ88x4hRN0em1u8W8WRrjOBVqjQamaaLrRcJDmsaQpcRZTponZEYh7vDd4iHJ833COCFCYe5Mh1Ra5JnPU6+9lgW/T2CMcuJ4jxMLoNdHONkvcVB3qCQWJ+88Sn/xGFYfhsuweTMMDymcPzXEaDWnamkMN2roTs6IMUQuhxGkKHmKInSi1GRuOeArDzyIUZ1goKj88+dXOHmmw+mFDv2sT65sRlcvIFckp6N72bbd5mBwhPkzMxipVThFpZLh6iYmLtlJpVwnC3MePHGaC/buY2hqC5+/fYZf/+2/Z3SkxfDoCBc95XLe+8Fb5Kte9iLxh//rzfLzdzzA52+/jeFWmanNQ4TpgM5yl594/ZtkHqXIePU/zP37HFk7h+8Ib/rpx5akX8a2z31EDrqL5FmAJOUVr3gZ733P3zxquU6vy+Zt5zEyNsqnPv3JjQzN7zW+3UH07xQvfOELv+lF5E1v+kX54IH9nL+jQR4nKKiEqSSII/w4wg9cwn6fE8cPo2hfb28KIR41V7VeYVvH45Gq73TbH+/zziaDeZ5vBESvV9w0TSNJEjRNQ1XXSKQiEbm68ZlhsE7oBI1Gg6GhIXTdJM1iNF1d84+T31jt+jdu22OXe2wV7fFe22iRinzN/wy0XCWXCrEKKgJVZOjk6FqOqqaQZ8wcvZu6PM35rQg3P4nIwdThkj1NGq2t6HYJ383o9l0it0OchGikZFHGxOgkuqmR5RKv12PQdQmCgDByUU2oWRrNZo3G0DhCLXFydplDh48zPw/PedYehqp1vnDb18iNBtbQCLfdfoybbr+NklX4cbWGDbZNNKmbAbs2j1O1YGysRtyyyUkhFwgpENgkcc6yt4zrh4ReSJrFGAIqjsHwUItqrUGS63h+RCgTdCBLEyQJtm2hKOClEUkUMuj7ZElMFrtoJFiOTaNZw6k10fQK7XZIu9tjfnaBTEr2XXMVK/0+t3/tMI3W+XT7Pncd8/jCkXtQjQpJluN6pylXHP7yHW/hyv2Xs3PXdnZesJtE5tx231185oufZXbhNKvLq8Q9k7QXQZqjq3P8wDOv5rnPfiqqdFk4fZS5maMQ9XD0mPFmiYlWk+GhMSzLYHlhBpELao1h6o0WUtXwg4jl3ipe0CcIfcgzhMhxDJNmzVqb4dPwPA/dzhGRiZ9DFif4A5c0itG0otuQhFGRS2yoGJqOaelUamVM2yAKQuI0Ik1TkjAkTjO6Ychd92e8/3OfQhigl2HH5XvYu7tEN/I5dXKO5ePLKKmEIGLT6Di7rtxJpdXgoZlj3D87x0ce9sj9Vaw0x9EKD+ZyqbD62DpVZbgGY0MNxofG8LIJFlyNMBhhdMcODs/MEJg2zuYxRgyLsYlRplcPkBoR3WCOww96EBtocog8FaRhxOhwEyHg5LFH8MIKlfJTGQw2s7B4nIPD05iGw9DwebhSpzc3oP3pj3H7HZ/g7/7+bfL00mlW8xX2PG2YpcUFDh4/SjQbQ6IxOrKXye2T7Dr/cvmSH34ef/xHfygA3vzHb5Gf/fTnecqVT+EP/vB3v+Ea/O73f0C+5hUv/74keOfI2jk84Riq1RgbHqFcquB5K9TL36ii+7M//SPxype/RrqDFBB87rNfeNLW94moMD2R8NcibrIsQ9NNoihC1cFWFCrVOu7AoDw5vpZXmqDrOpqmrcVBafi+j5RyIyz+KU95Cm9605uI4yJCxzCMJ4SoPRaPrditk8b118/2PVsnk+vWG3JDwQlCrFUDcwWZ50ihkuWQJhHz8/OMjw+jKJBla27+4tv3QFxft3X/ufn5eY4dO8amTZs21tN1CzuK9W3baDMLBZlLDE1HxjEaOYnb48TJBxiq9Ng6VcHQdLorLp4nyZePY9cHGJHOjtYopmljWg6p0PDDhOXVDq7fI478whJBFYw2q1QqFUpOjSSDds9npdMhCHuQSxqmQclysCs1jFKVFVdw94EDnF4IGBrZTqC3+ZO/fZiJMYVEKCz1O6z4HVKriTqpE2QRBzoR8WwAD65gaRZpvB9dyylZks2bTEpKxLAD4xWTC7ZuolbSqFSbDA8rpFFIlkSYioauaWQ59Pt9+mFEu9cli2LUHFplg2qljmGX0J0qsdAYLHfJwwi318GwNYxSCc10MMuj3HHvEdLc5o6vLLJlc5na8DDzi8sc/MADtHsRcW7R2X+SlXbMM579AuYWeyi6QSpilpdnsTTJoYMH2H/wAUKRIsoWlVqVpeMncUwHJRSoEdh5xg//yA/xmh99JRdecjFhFJGmgNSJk4Q47dEcqmEbOpk74K4v3so//u0fs31TxAXbt9Kwi2q2H2X0BwPagwFB4KFqKbYhKJVMKlaZmtPEMEr4UUqn26fj9okijzROKNkq5XKVSqVUeNGtzYn5XroxZiDRyKWKG6T0vZggiEjCiCgaULEVLt1ZwXYqvOKGJlalSS9WmG0PmGkPOH7yCOG0T2M+ZXPdZHjnJszJOrOrS9x++Mt4X5WgmiiZzlhtjL17zifxfObOzPLs576A4Ykx7rz/dm6+/cuEfoThjFOtnk/oDZFH1yJZpTp3nEuuGOOeh44zuqnOqrvKgXsfAC9HSTSGGiNcuuVCBq6LoRnUSnVknmOa6sZ1zA8FcwuHSWOfJG3T9zUUr0MQljGMC4lyg8X+ScZ3aFhpj8VggWDRJZ5xSQYw0tiKPlrhqqueysljR/D8Ns99zgu48ILLecmNL5Vfu+depjbvodlq8fDxU/z27/w3+Qf//XfFO9/xD/Kmm77MHV+7m2ufdjmvecXLN64Pf/2hd8jPfu4z3HP73Yw2W4zVa3zsI59+Um4Y58jaOTzhaDWGmBjbTLMxgud1Mc3Htzy4/577KJXLQBGh9GRgXeX3/YSctfBuoRBnoBomUoZoikDIHN8bkKVxYU3gukxOTnL99ddTLpf5sR/7MS655BJWV1e59dZbCwuMtYrWepUrz/ON+bYno6r4KDw211OuH4vieqgoOlmWomkaaRrz8MMPMzb2jLOqh0/A/l5T0RqGUcTzxPFG21YIUcze9PuPIvWFei1D1QyyXEEzbNRkhXDpdq49X+JofRL3FINVDz1JGS/B+RfYmNYolVoLSzXpdXosLKwSxC6+54IC1arN8GhhE7J+jNI0Z3G1R7fjMhgMyLIUu6RRqtoMD41gGBaaXqLX9/H8EFsojFdtFuZOs/9gTD+GlSzHrNXwUpdQyVAjlyQGMhUFheHaMKZj4kcBeaYxaPeJfYnfluSJSb01Qrffo9bw+MEffD7tQzN87SufxdbgaVdsZaJhMVRRaZbBcSwmmhqNRp0sjdFVDVMr2tpRFBF6Pu1+j26vT79bHMBNk0MEqcaBIwPmvngPtRJce/0FrPQiFL3JmeWUw9OS3Bil3Bhl/4EH2LZtByJa4u79j1BvDnPp3t30vHmOnXmQQLfQhw1EEpMuu1TaNnLFY1yr41g2oZSoJZ048Lnllpt513vfj1AEhpVTq1QZa25i3yV72LmzSp52WJ4/Q6tRor+8wJZNKRPjOhkebmwipULkp/T7AyLXRdME1VKJctWmZFdRdB0/01hot+l0OkSxi6LlGBqMDA1TMkvYtl0M8PtR4UU36BcPXQIsy6JStalUyhiGQZJlaLogNCBrF76IGBkmEtcd4PcGZHFC1Y/YNvDZXI9obCnRHB0CvURm2ESGzmpnjONVg6PHlmhOnkelNYxdKjE2NoEhTHT16Rw5usDNN32AU7PT2JpJpkEeD+isPkieKVglj+akgdJMuH+hi5cucfTBaaxEZVitcvGVV3Df/fupVZuMjkzw/OdezlBtiE/f/HH63S7Dw0PYlSp+BDNnprH1DtVxlSBxGNs0Tr3hoFkad91zG0NNm0gLmTuziNovoUc6Za2Cpmk0Ng/R6fpE7YQzt9yBoW4ljCRnVj7O52/7ArooMdW6iJXji8QrIdFIlQNJzotf8hp5/PgJ2ksDSpbB6MQQ7/n4TfKmz36Yew7eiect464EhNOSWTo8/fprN64Bv/Km35G7927n9W/48e8JeTtH1s7hCcczr72OL335btI8JwM+/LFb+PO//KtvWE4tW5iOjSIUhHhyCNPu3bs5ceLEk7zHHg1Frp+WKXkWowgD5FrGoxDksmjJaUrRAk3TFFVVedrTnla0TXSd06dPE8cxpqluzKqttx7Xyem6FceTiXWquHG1E2dFKq0toWsqWV7MvhUzbQKhauQkZ7/z28I6cV0XQiiKQrPZLMK7z8qHfbzkAt1UyLIA1XaQqaDrRniRRacfMn7+JLKkMjE8iirzwgVeUQmzImlhoTdg0O+SRCklG4aHHKr1JuVyHZmD74f03ZiFxUVSmZCRYpVgbLNBtdzCUZsowqDv+/T9Pr6/gO97hEFI04Qdo3Vql7X4yR+qoFpVBrnGsZkuM3MRswsD5s506CUR+kSVjhfgLawSdjIsq4yhGxjlJrWhFhftuYSnXH4lMoNjR4+y2lni4ov28dL//occOnSImz54Mz/6Y6/DqJR4zY+/goP33kepCq0SjNdVyjJjsmmweWKIyZE6oyOjlJSUcqXO2FCEKsqgVzg8vcKd+w/TGp2iOjnOcr/Mn717nuUFj1pDx8skutWi3/ZZ6k7THB1mtn2aRMQ4FQfppHz27o+TqF1SM8Q/42LbDkPVEc7fvpex0QkeevgASeqysNrGMKokQYgQCZomGB4dwrY03MEcJSNg5czDPBge5sItF5KGJxjV+6RLCWOWiVk1aTVbaybS4HsxSRYiRI5uKSiqRFXFmggmJ45DfC/G7bukQYht2NTLJUpVG8spkSQJg8AjDgui5vs+iqJQLpeoVGqUSgWZk7nA93z67oDA80nSCEXGlEsCp6pSraroukaeKfi+xEtd1Lok9HMGiiTquuhqRKUUk0URpuexs+KydW9CuX4Cw1ykVG5gl3osd2K6oaRVVblkT0S9ZHL69Cqt4SrznTm01hyjm4fo+yGdpYDklCCPYHJqMze89AX02z2uveoqfuE//wIySvj87bfTaDa5+NKLUFXBzNwM733PB9CGGvzqG3+CXTu3c9OHPsBfvOXNnL9tFzsv3stD0wc5KU/RXlzF0wNWD57GlCYT1SlcchoTI2zdNEWjXkOSsLC4yHK/y8qKT3/5KEJTSZWAziCmv7qKrW5CZBfT6fnMrR6ndOYknV4Xb9DHqjiYJZU7Zm/nI2/5AO2VVdKTIfg2w9Yor/qRF/Da176Sr9x9B1de/Sypm4Xy9tOf+zSvf8OPf0+ulefI2jk84YizkNmFaXIZFYal+uN/zQyhcuW+K7jvnntJ0ycn53H//v3fd23QIuNRA2mgKRkyy5FCQQJCy1F0BaS2Ic5Yd9hfH+hfb4muV4yKNkOErusblhqqqj7pRK3A2V5k63/mG68rCqRpjG5aZLkkSQqD3CyVCFQk31lpTdO0DYK7jqmpKXRdX/Oj0zdMdteJmq7rCCHo97ocO3qY48dPkmZFXJLMUh48nvOFeweQxCTePGUrYfvWGlMTDqPDJSoVg3p1BJk2UPJiO1KKtnC/NyAYDPB6XZI4Q1PBKZcoN8dwag10rUTsBSwvr+K586z2BugWVCo2pZLK5MRmbNshK+zeGAwGhO1llpeXkUnGpAYXXVxi6Bl1rJKNblUJEp3ZpYy55YSjx5c4Nr3A5q3bmdy6hYeO3E/p6p383M/9Zwy7gswFqysd0lRh1469/Pp/2c7nb/scn7vtSwhNUBsfJnA9ur7BaifFNGzun1NI7o/w3EcoGWCpsHW8RL/tUy7B+HgZoel0+hrHF7vMLwcIUQHVItZsfKlzwe7dnL/7AlqbpugGq3zmSx+hadisLHdpd5dY6pyGQKIJHUOp0GrVGPQ9tm3ZytVXX83zn/8CrrrqSsLIp1ZzUBTJgw8e5EP/fAsf+eC7McJZrtw7xFMuvpjJ0SphoJNlCQvLh0hCnzTI0RQdyzCpOmW0XOD1fDpuSJREJGEfmWeULJ1arU652sDQHOIkpxd6+F5EGEUgMnJVkqgakTSQUYrvF2bBQRBAlqMbJtVyhXK5TK1WQ2Y5gR/R7bbp97skSYqqCQxVY2JsC4ZtodhqYXzs5YRejO+5+J5HqmRYtqBcURlqNKiYDaIgIlAhSgJCXyBUmyBWUXSVNArxk9NoQYTaaWNnPpeP6lwxBsMvnqRSmyAVJm4CMws95hdjjmjLLNkeT3/W8/it3/odmlPbmDkyw+adF4CMEbbCs59z/drFLUMi+ZO3/Ffe/Jb/tnaqCz5z2+c5k5zEHwtYLM1x/K6HWZltI1yNhtmgKapccv01/Nf/+nt8/JOfIE80Pvvpz1BRM/Q0wLDL6IrOkFFGLeUMbU6pN6qMjm9H0Uzy1CQIEk4dfwT8FXyxSEaONWJQ31mlPFZl5swCB297ACKBLUxq6iZiOU6cGjzrBT/Cs17wdPGsFzyd3/293+Rjt3xK3nXXXTzvmU/5nl0pz5G1c3jCUa03GBsbZmiozuLiHF7/8Vucm7dMkSQxeZ5z9OhR3v1P75evee0rvqfMSdd1kuT7KxDcNHWS2EdQLaRmEkSR0A1JoSpEpAh1rQolVBRFI8skqqojpUBKgaJoG1Ya69t5ttntE2Hd8Z1CfAPZWm8BF3/LJCia/g05oKqikDwBLdyzW8OqqqIpKnmabbSHH2tNoiiFcvkzn/kM09PT5GlhSVIuK9TrFrbTxClVmJ2dx01tSq3teJrGkUBjfkEnOtlmfu4kvt+hrKfUtZi924eYGK3SqpuMNhs0amXikTJpGqFoOqpuECeSfmeJMIhxBwNCP8VxDKo1g1qtRmtoHNt2cL2QlaU2/X6PKPYQSo4QGSXHpNEYplKuoQqDJM5Jw5T20hx+4BH5Po085/rzDW64vEmzoVCu9bnholH64Vf4q9++Dak2mJ73ePCRaWYXOgwij4iQXJXEkUSRJiLXqFp1SmaF5cEqYZLzvBueTeC5fOrWT/OMZ7+Ie+65j/2nusSpidKRPLyS02iUGLg5rdYQ5RGdmTOzXHr5BYil06i65GjnIeRqyBcf/iQnTk2jK3ZxLoQqw6URVr0uV175VJ757OeiKAoLc2c49MhDzE6f4m/ufyt///d/DyLF0GHQXuGpF25ix9bNHJ+ZY8puc901NTa3cpp2SNjps9Dt4EchpAlKChXFolJxGBpvYFdMBl5AP3Tx4qjIjs4kpi6o2BamaZMkgkHg017tE0cBIgmxlBTL1qk3a1QaLVRNZ9BzyaMEkgyFnFzkqKqGqitIkdPp9vH9EH8QFu1OoWKVDKo1B6dcRncqRHFK0HYZ9PoEvouQGYauUKuoVOvD2E4ZwywRRymLy0t43oA4CUnTCM0AVZdUGwq1qoUqLfIUZJZjmAp5rJJngkTqrHZCwmAegSQJfCphiG3nbN4dU6mVsSv38oV3/wSV6hjLqwl9T+KGKvWhCSa2bGdi8zZ2770Ue3gMHR3QuPW2L/Hzv/FLqMMmHbeH5waceXAOfSB4+iXX84af/Rme94IbqDbKQE6eZVx51VXc+pnP8+F3vYP48DIl26arW1z/ohu59QtfYNntsmViM/v27WN1dZUgiGnWhxhofVpTKv6qy9R5EwgjZeXMLL3egNn905Trw1y951mcOjHD/OwsATEaOpftvZDXvvbRKUEvftEN4sUvuuHbuOJ8+zhH1s7hCceb3vSL4vOf+6JcvwkaxuNHdd1880fExz72cXn77bfz6le/mu81UQMeRV6+FT7+8Y/Lb6XgfCJh2zZZlm0Msq8TqvXqzrrh69n4VrNnZ+dZrrcSH+u+fw6PjyIBIlmzQVE32qWbNm3iR37kZTQbo5yanubgQw/SH7S5+uqr+OAH30+SFxFdrtum0RgiR9DuRshMMLn5YizTIIwjVKfMiSzj2EJEdKxLZ/4Mqd9mqKpSKwlGhjImRhQ2jVeplB0alQR1eIg8DRECssLCjSBaYXl1hl7XI/ITVFXg2DbNZh3T0jFtGyFUuv0BS4szeH6MIKdkG9i2zsRkC9u2MfQSSJUolCwtLLG4uEAQeqgGKCrsm6zxjJ11yvYkulmnHakcOr7E7JLPydNtTsy0ibIQS8+4aO8kilZeU61KFAzuvOseVA1GxuukaUqeqcg8p724ykirRey69LOIcsXkgUN3s+2iHax0llmZX2L59jaOtCkHNobpsHvXRTz3OTfyyCMP8dDhu7j/wTt45MhDJImELCdPUhqVEpdfdAmXXHoRzarK4Ye+wPbxSZxkGkv5KldeV6Nsl6nYZTRRkOI0gsSNiD0fQ1FxSg7lchXTNgjilN5iTL/n4fZ75GGEU9Io18qUqg7lag1NNxl4IZE/IA5XSOMU01AwSxa6ZSO1Em4oiSKX9sIS3mCAogkqVRvbtnEcB8epoKqFl5o7iAjjTjG/ZuhYhoWhGmiKgTfw8TyPfqdL4AfoqqBZr1Kv17FKJVRdI8+h33NZWlpiMHDR1OIaUzIcms065ZKNoQjiVBIEKcvdAav9NokMsUxJ1S5RKbewS05RfcsTwk5OEAaosURFIwpSTDMhcFfpdRYIfJ84jtCynChUmO/YDE7UOXVXA9Ou44WCuY7H4aUOE+YCS4dj4vmICydq/OXf/CXXP+f5IBUkRfZsmntFxJyqkJLxrOddz8GZR/jIX/wV/+u//y9+41f/P17zn36Wt//DP/BLv/LrdJZ6DNeH+eq9t5HqCYdXHia1UuKaT+YkHDlyCHoSsioNZ4xnPn0v9bLD6VMnqehQmtpCfahJpz/H5h1DT/ZlCDhH1s7hu4SDBw/SbDaRSObn53nrW/+vfOMbf+Yb2MHf/u3fcmZ2humZk0/KeqZpSq1W+xeXWydq3wvStnnzZkqlEvB124gNVdhZ1Z3HI8FnKzHzPGdsbGwjWPts64mzw8nP4ZtDyiLgfj37EoobXavV4uBDDzHo30suFMqVKqoh+Id3/SOOY7Ft0+aizdwq0iLyVJKQkasmswu9opKnCKRcoVoroysC0yqzfc9TyHIIogwvg2OJwpEzMelxDyXpoaY9wu4stpJx3maHC3YO02jqlG2b2lBOsyWReQZrVdQ8y0jjnHa/w2AwoNfzySTUawbV5gjVxhBCNZEyI3A9FhaX6fdWSeIiiWF4yGLzWDGfpeomaSbIpMJqu0u/N03kB2h+wHkWXPHUEtUbJrGcJqrewE91Zld8usEyh08ssWPMYxB5jDQnOHbiNFECQoBm68R6wmn/NMM7R9i0eTsnjkwTnYk4/cBpTKkxqgyTypyu75IlUDUcVjoRn7jl47hem77XYdPkDi686Bou2LGTxJvn3ttv4il7LS7bo2KZh0iigOELInqdJaTsE0uJO0hQEKQyJs0j/DhleXmRPEtwSiqNepVKpYblVAGNIAzJPI88EIhQoOsKVsnGLFWQwqLbz4iSLp7n4bk9SFNKhmCkWS/8HDWdOAcvign8AbkMQJGoqsQyTEqWgyoM3H5CGBbJEUHgIiWUyypDQw2q1SqKMMkySR4lpEGKzHJMU8M2LTSjRC4NklShO+gTxQH9fhfXjdFUaNQdWo0WhmWD0PHjhNWBT7/fx3cH5CKjWlGxnTLl6hCOWcFWTdx+j6DdJUx8Bp6HG4JdAl1XGR6q0ajVSeOMSOSURJV23CNIYhJFx+9EpHlEOR3QWV4ijWKk63FekrB7q0Jpr0VzZAoMA/eRt/Puu99OSo3J8T3MLvTZev5ehic2sefKK1BUDaQKQuPGN/0ML3nTL5JmEqnCT//0j3Ps1Ax3HbiPQS1kNl1gZKyOakSceOgEVl+Q9hRKWiF48D2XN/70G/jkJz7BV279HFdcfiWHT371+/Ip9hxZO4fvCo6fOCw+9KGb5J/+6Z9yxx1f+aZf/o9+9MNP6onxO7/zO/+mf3+dqN10003yh3/4h7/hvTfddJPM85yXvvSl3/Z2GYaxQQzOblWeXWF7rIfaY73B1sna1q1bWV5e3lhGymLuyzCMc0TtX4F1Acd6QPn6fp2cnCyOgVARmopCThRFnL99O25/wPT0NGGc0ut2NqrLjUYDKSUTU2NoelGxWxdShGHIwE9Zbi8RhiGapmBYJrZtY5cdrOEy/b5Nv2+hV7eQWybHJZyZ0eBYxKA3TzxYxFIC6qWc0YbOxLDDjs0jlExBo1KjMdQkSSIkRZVQ0TT80GPQX8RzB4UJa55jGDA8YlNvDOGUa8SpyqAX02sP6Pf7JJGLaUpKjsHIuEPJHkLRSmiqTZxkdDsuYbSA5/eJw4iqCddshRde1qRWG8XU6+TZHmZXfPafWWAlTVmOQg48tMT8gSV6+5ewTZiqjOKUW2iaRdAvgtknmi06gy5x3GXgQacTE3oDYq9HoMOyltM58lkC7wgvecFetoxI8I7SPh2RRTFZ4qJnCaapUW80aLSGUdRihGAwGKCHEY2SieeCikmWGLhByiBpE4QhgRcjswSdjFJVMDayCdt2UMwScZLT6Q8Y9APCIECmEqdUwrZNKJXpS4gGIa7rEgQRaRpiapKhIZtqtU613kBVNIIgYuD2C+VvHqNqEl03cMp1NK1K4BuEYUIUhHh+mywPECqUHZtms0XZqZDlCmEYE8cpYRiSJDGmAaWSTcmukKMTRhlePKDvDvD9sEhCMSXNRoOh4SaW3aDbl3z+tgMszMXc+OJ91EarlHOXUVWSpBEAAhVNMQn6Ad1OnyzJ8fwBQkhKho5hpNRGKlTrTaQUeK7AzRRSI19TvGeosaC76qEZIW63RxQF+L5H5+gnIMnIZxxW6k2mvzyEsOu0BxJhj9GOLBrju3nFj/4iGSq//ru/xl/8w58zedEWTt3/EF3Ro3PvArgmNb1FLiNymXHD817CqZOnicPTOKUSkpiLLtrNa3701U/2Jeeb4hxZO4fvGt7ylj9jZWWJ//Jf/ov8oz/6o+/Lp5VvF49H1L7V698MH/rQhyQUSQrrqsTFxcWNytf6jNbjmbdCQSaCIEAIgWVZBEGwISrYvn07CwsLG+kQ64pQwzBQFAXf9ymVShst18cav57ti/YfHWdXJM9+LU1THMfZEGSsVyjXW8uKyJFJRroWnWWYBs6ww+jwGFKKDYGClBmeN6Db79DurLC4tIDv+6iqjmFYWJaFUylRqRVRU9lZx77X6zHoySLSKUlIRIqaK9hmCU1YWOUG5doYURYhhUDRNRbznFkv4q4HQnors2i5C/EKtuaxecxmfNhi80SDpmUyNqQjWzXyPCUXa55zmUIaxSwsLxLFwVr0EVg2jE3VqDXq6EYZKDMYBHSXVnD7p4nDAE2BsgNDVYfKWBPDKqPpJcI4ZdALWQhP0Pf6hF7AuIALqhaNao3K5Reg1BokapnVNix3Mo4fWyXOTG54yY9z//7DfObWL7NtfAf9JCVOJapqshLezytfOMnOyZSGOcdIq4ZdvYw4SXEDj4Hn48Uu8dp8rFUyqdWa2NUyoQLdbge34xEFEVkUoamCRrNCrVHFsAxKpRJRGNJNM3IZ4CU5kVRxKiU8kZET0FtaIIoiBj0PkYGlKjSbDSr1BnapjFQVgiik6y4T+i55FKEKgVEqYZfKmGaD0FPwAp/BoEcQumR5hGnqVOsNGo1mIWCRAs/ziP0eQeIRJwGapmGaBrZVBqHQdz08NyIMQ4JwQBDElB1BtVamXmviOBUU1WJluU2epiR+ippYGJqJXanTCUJWzyQcP30v3b6kOXIee5/zVF71e39Of+EkX/7ip3CXZ5g5fYBt21qUS9BdWcCq2QyVDZAhmlolSSJM0yZLIc8UeoM+/b5LFAUkUUgaF2ITyzGx6zpOvYah1Rn0A1xvEUXkuGkf07LwhY1MVSIvJOnM0u4OODVzG70gx9OG+L3//YdYW88jroG5pcHsgzPIXk7daSGUBj/zq/+Jj374w1TsnGuvupLf+/0/5Cd+8udQVRXXzzh28gSe22apO/dkX4q+Kc6RtXP4ruG22277D0XQvht4vArc3//938t1MvAvZXjqus6+ffvYtGkTb3/725mdnSVJEvI8Z//+/dx4441s2rSpuOFEa0/CQhCG4UZ7b/21dXyz2KWzl/t/pSq3TpKr1eqjiNrGPsoFAgGyCJSXZF8n1iInSeMNgUe5UsK0DUZHR9m756KCVJsWWZLT63QZdHt02m36vT5zc3M45TKWZVFr1MlkTrVSX/N3SzbItO/7tHttwtDHMLWCcOU5jUYD2ymhO2VKzgW4rouUgjjJeNhNOJ7Y5DM+YW8ONe1jiADHDBlyYLxlsXWiycRwk6FWGUFGLuON+DJFNUgiSb8bsNKeI0oC0jRE16HVKlOvN3HKNQzLptPzWGkP6PVWSJIIXVUwDaiXTErNCk2niaLphEi6oYc/c7RI6AhD0lhy4bhKpVxCPTPNM7aP8rTdI3R9g+nTEe1uxum5RfwKbBt1GR/SqZcaqIrF6lJAu9vBd5dB5uiqYMip4NSq2GUHVdPJESyvdAh8F9frIjMoOxpOqUKpVEY3LZIkZmFuif5qjzBI0O0ybqAw18/xpts89eIdnFdpsGWsQZ745MMueZ4idAOJIEli+oNlvIFPf9AliiSlsopWdzBtg5HWcCEOigXd3oB+r08QBQghMU0T2zZxnDK6buJ5Ae12m16vTS5zDE3QaDoYhkG13sC2HcIoLhTAkcvAHWBoKvVa4dlnaGXy3KLbl7Q7S3T6HXx3gOUYlJsVOp2Uw4/ME6eS3XvPI4raqHqdya1P4yff+FugDlOZGuaGV12BpgpimRCLlEwG3P7Fz/J7v/XL9JdnMQRMNGDTiMHESM6eHVvRkJhGxqaJYfLYR+YBqgpJnhFJEIaDF8Qs9Y4RD3yIEsgy6oaGWXawm2MkSpnb7jhI4Pk879n7OLPcQ1NrdPo53aRL+4GDyK5OyxlhW3M7PToMjzapt4bQVZXZ2VnSMOCiiy9nub/EzOJJ8qxEmhdWQBdf/hR+//d/9/v2nnWOrJ3DOXyf4Sd/8ifF5z73Oen7/je0O8/GeqUsCAJe8pIXi5e85MWPu9yf//lfyD/4gz/g5MmTtFot9u3bx549exgbG6NUKj0qcB2+HgC/3v77f3m2bb26CWwIO842zF23HBHi6wpWWch3kaLwi9MMlTTNEHm+odAVshisF0mGIEOKlNmlMyyvthmfnKQpR7n/vvt49ctexde+9jV832V6epoLL7mQTds2YZctOp0eFadE2TKRooFQJPnasUrTFM+PCf0BaZoSxzFCCGzbpmxbGKaKYQyR14vh6RyBEJK+Cj1S7j/SIby/jd9ZIAu6lLWMbRNltm+qMzoEjapBveXgVFI0vY5AIVqzhUkzSbuzjOcF9No9FEDXBPWKQ61RxXZqIE3iVLLgJrR7C3QGy+gK1GyVqu0wVW9imSWkqpEJQRQX2aCdznHCwEPGKZsdwZ5LKpTLa/NSmcBLYpYHHZZWVwjcEMeAim1SLlWwSxV0q0qSSlbbxVxZv9dD0yXlkkGlYtOo17GtCmmmEMY5q90Bc7PLdJYSrrxyD7pRYf+X78Qe2sbpFY//9jdHyXKolKFWBceCi3dbbJtoUTNVRhsNrJLEsEuMTjRJ8kJ5LkVhvxO5MZ7XZTDoEwQBWQ66BY1GjUq1jm07rGcne24Pz+2RJjm6rqBpJoZRwjJtZGbQbQestjsM3D6QoxsqQ0NNTNPEKZUxrSp9P8R3Q/phwMCNaFbG2XH+Xh45Nc/R+VPY9SYHHpnlY+84gG4P44YuN93+z7z57R9n5+7zeerV+3jmDzyLrTu386mvfoq3vv//YNoaZw4tkPfBiOpcdfEV/Okf/Sl7L75wzTcxAVL8zhyWEiOyPu2FEyyeOcTK/GGC00fJBjFVq0q95aCNJvh+v0hmUcuEqcaCl3Hr176GOTzMsWWXwx87yEo7ZW5xAUVxyBKLim6RqTmKAj/zMz/HX/75X/LQA4e4/hnPoN/tUrIsqsMNXvKSH+TokZO0211e+JznMHtqhpJhE/nRk325+ZY4R9bO4Ry+D3G2CSs8Ooj97B9NUzhzZoZ3vvOd8sd+7Mce96nwP//n//S4r7/rXe+WBw4cYG5ujiAI2Lp1K/v27eP888+nWq1imiZxHG94s529buvr9B8d663I9e1fr2ypqrq2H9ZsUNaWl3zduy5HQZChKTqKVggUZCZxHIdep8v999/PqVMnaLVaXHTx5Vx7zbOIk4wsk8zMnuH07ApeBv044cSpk1x99VN5//vew+TkJDKjsHcAlpaXeOCBB5ifn+f40RMcPHgQIXNsXcOqaRiGRpwUBshCVYiiCC+M6PZ9Ai/cyGa1LA2nvK5IHMa2R2kM7QUEQsBAkdzX9wkXu8WsVLCC7rexlIhWw+a8LSNMjTeolKFUianVI0ZHHRQFNGGQZ5I0hUGvg9vv4fsBUQKqgKmywdDQEOV6Ayl0vCBlJUjpdDqEoU8cDtB1yehQmcmRITRNwypXiRKFNFeYnu8isxx30MEPfFQBIxXB5PgUJadBphi4fkTH8/HcHsmgTZqklEyoVi3q9XF0s0yaCHp+QttbYb7T58iMj2E3WPYjTnxlEcNe5dAZmL3vJKplIRpV+m4fbWKYkZ07OHZylrvvWKKqhMT9DpY2TakEpgG7t+uM1Q2apsLu8WFGmmUwZaFGbVUhi1FFjhASmStkWU5vpU0Yxniejx+GKIpCvVKj0WjgVMqoGkVerJvQ6fYIfA+ZpeiGSrnkFMkIqkZ3kPLQnXdilSvMzPQRKgi9xv1Hutw3fQI/GTC7FNN5pEcmRnGGLXp9F0XVmJgYo+v3ObxygoOfOsDHH7mFOI2YP71M3skwZRnHaBD5Gb/xa7/BL/78L1CpaMVZIXJABalRapxf2A8pgmbzSob2SiQ5AskH3vEP/O5//22qZcH11+zl0MHDbJms0mrEjExMcmK5xwCD46cCljo2S3M+qihRqzTxvZinPe2Z7HvKFdxz91102iscP3GIctNiQpngqmuv4OD+R0iTgG7fo1QxOHLoKCsLiyTJgNXVWTy3x+WX736yLzffEufI2jmcw/clFDTNWGt5KeT5etpATp6nqKooboKawi233PItS/ffTMH6oz/6msd938033yJvueUWTpw4wWAwoNlssnfvXi699NKNwXpd1/E871E+ZYqibFSf8jzfcP4/u9V69rzX44kinmxIATlfX4/19VzfxnULj6/Pr61nnK4Ra5ltVOM0RSFNwTYt+v0+J0+c4OTJk2iaxp49e7j2adfw1KuvLSqkaUSaRdiWzezsLCuLM2hkiETFoISCytjoMKOjo+R5iqYbZFmxnqPDIzzvuT9AmuZomsLS0hI33XQTb37zm5mZmWFoaAghBI1Gg1arUHbWqzWSJKFWLW9UCnVdJwgCBv2AXq+30WYtl4uYo6IVLCmVx3B9hdwYIq+UyEyTVUUQBCr3Huji9xeJ/FXysEOjIhmuaYwPlzhvU4tG2aBUg1K5jpQJQsmIkwhNsVEUg14/ptdeJgx9PN/DMATVkkltdIRKrYFlOiSxoNdzWVzq0Rt0SGWApiqUKwYjYxWc8nAhwpEKSaKw2OniuUExaB+HSFIcU6NWrzDcGscuV8gzgesFrPSW6A0GxGmG201QIpBCsrwQcOi0j1G3CbQyxkQJq26hWDnbrRbH7z9Be2aZklqnptQQIiOvajR3b6LccDhw30OcvCeh6lTI3ARFLCCTk0yMlTlv0zB1S2ArKUO2ZGLEptUyqFRUys2cskipxSHkElMzgeKhoe928OOQTntAHOQgM1RN0mxVGB3dgrE2Kzc3v8qtnz1MrabxzGuuwc8fZnklIleGuexp1/E//+KtSGB6epY7bv8yf/c3f8f8mWW0hs105wS9sM0Fz7wEjJyThw5x/OhJmFMZLo+Si5gsjTGEpFIu89a/+mve9ra3kcuYJI8ZG29Rr5R5ymX7uPbaa7nokkvZvn07qlDXzncVhOC65/wQyl+8k+qmzSyaE3zwka/CdMjU+S2c2ZAzx7t4iylalPPsa57Fm9/7v9h7ySWgF9fKT3z8MzzyyCGOHX+YffuupFypcfDgIwh0Il+ysrKEZemcv3Mb27ft4Ctfuoux0QkuvPhC7r73bsbHt/CDP/j9Ky6Ac2TtHM7h+xK6rtLpeGia8ehWqNRQFGNtNklBUYx/8bMej6h97GMfky9+8Ysfl6zdeOOLxI03vuhxP+stb/k/8vjx48zOzmIYBrt37+aqq65i8+bNj0pFWJ+bAzbaiOtihfVq1Xqb9Wx8v3i/PdYCZZ2krRPKswPpzxZtRFGE4zhEUcSRI0d44IEHEEKwd+9ezj//fC688EKiKNpoPZuWjeu6Gzmgv/5ffnljB0yMb9nwKlz3xyuqqUUuqa6rSAmDgcd73vMe3vve93L33XcipSQMQ1RV5ad+6qf4/d//fcbGxja2YT1Kq9/vc999D/Arv/IrpGlKvV6nVqth2wUxOzv1IsuyDSHK/Pz8xrH1+qvgOBhlizwz0M0S9ZEdCC5AkSoyF4RC4UQ/5tgBj35/nsFgjhwXU3iMOrB72wgTowa1ikGj6uCULfI4IE/jr39XcvAGPebnZxl4LkkqkRJsS2O4NsxQo4Wtl0hjSb87oNvp4wcuru9RcqBc1Wk1LBxnCNt0UHKDNJFEbkp/ZZmu1yNIfZI0QQgYazbYu20I26hhmjUGscp83+foUpuHz8wS2hn33j8DPoQpjBlVMssgNXJGz2uhOjkP3bfCiQcWaJhNNM9BVxVKqomv5nj9gFe+/DV03C6f+MQnEIrOpqkteP0BSt6nbMLS8jJODbZs0dBlys7zSmydaLBppEpNVamWhimrPhObhlE0gZ9EZKpK34t55PgsS+2QA48EbDt/Eq02yYlljwN/dzd9N+HYbJ9q0ye/a5m/++An0G0NoeY41Qo79uyh73eRjsbIznGWFmd55HP3o6cl9Fjj8m0XYo4aHDt2jLJVohdJDLNBkqbIPKDX7lCq14mShGggOTm/xJEHPsIH/vFjJLKI5FJ1SRL7TI2Ns237+Uxs2c70YJ6VTofFxixT143g913mjpxADODSC67kj9/2pxvZnEKujRkAeQ7Pf/4PEEUxq6sdnFKFO+/8KpdccgnuIGTHjh185Ob3F9XGcpV+v8+nP/1per0eKysrzM6eZnXtAeH7GefI2jmcw/ch4jheq3ZIpMxRFIGUGUXbrVAXrvutfTv4ZkQN4EMfukm+9KWPr2p905t+8XFf/8AHPiQfeOABTp06RRzHjI2Ncfnll7Nr1y4ajQaWZRFF0aPWd70at46zlaj/krDiicbjKW3XX+/1ejQajUclP5wd41WpVEjTlOnpaY4fP77RUt69eze7d+/e2M71YxpFEb7vc+211/Kyl73sm26goihs37GNr37tdiSFv56uF8T3/vvv5c/+7C3ceuutdDodhBDUajXe+MY38rrXvY6LLrpog2hqWnGZP3v2DigqZalkdaXDq179Ct7//veztLTEpZdeyl/8xV9QtMjPcNddd7G8vLxB1hzH2bAXSeIAw9SIk5yB65MkGa7romoGkgzT1Kk4ZUzTBCwqwzsot7ajaQZpkqGpGke8hMNHfTqdWZYXD0PqUrZg86TJ5FCZiZEK460qppkx5DgMixbIlCzLsDSTPIfY92gPlun1CnGCqmkYtsGWicnCALZcQaDiuwGn5zoMeovEcYRpCRQ1w6kYDFUqmKaJaTpIaeL5CV4woD07jet2UciY1AQ7zzdxDJ1fvWIPWqlBKG2We5Lp5Q4nFlc4evIIcw8ljPjglKr8wA3P581v+XM0y+Chw0f4sz/7Mz71kY/ywQ+9tzgeQMOp0FlYQFMNpKGxHOcY45O4uce0tKlMVjmy1KV95xyaP4udKZTIkSmMNmDzJOw6r8m2yTG6vT6xzBjdvJl2OKDjOZxeDJieE0xu3ctll1/IiyZGaQzV6Qceg8Dn1i/fSjtuk49mPJw8gltepHd8ESNUaYg6hrAJ4phf/tVfLmbXrrqCRq1JueIgBZxZWOGhw0f4H3/0J0xPT+OuLFCzbbpzZ9A0A90wCNMI1+1jyxJ6riNNndmoy913fJihxSFGrhljfnmF6duPoq8IasJhqryJ5XiRyy/ZS7+7xPzcLJMTk2yconIt5EVCvV6nUR9m9+49zM3Ncc+9dzM5fh4zM2dYWVlCKCn79u2j7BQjHtdffz2u26c13GTzlgl+9o0/9f3xpPhNcI6sncM5fB+i0+ltkIKi7akixHqCgU6eszHs/kTjsUTtAx/4kHz5y18qbrrpI/KHf/gHH/eC9vKXv1S8/OUvfdzP+5M/+VN54MABBoMBY2NjXHDBBezevZuJiYlHVW4ezzvue4nHtmHX9//s7Cz1en3DysOyLBRFYWVlhbvvvpuVlRXGxsa47LLLeOYzn0mWZY8SZihK0Zq87LLL+GZzhY+HUsmm0WgUZE8I3v/+93PTTR9CSolp2ui6yWWXXcYb3vAGbrzxxrX1+vq6r7dvH2871/ftgw8+WLSzM1hcWCYIAt7w+p+l2WzyrGc9Aynhta997aNC7F3XZf/+Bzh06BC93oC77rqLKAoKsQoqlXIDRaWYvSIhXRuOD4KAJIzx/ZBapU7JqRBbNkkS4foDTLNOfepydN3EKlVJdItTKdxz3xy91TOIuIuSrVLScrZM6ezYOsxYS6Xi6NiOTtUuUR2uo6g5CpI0l8hckKYZy4sL9Pt9Bq6HzKBShZHRGrVyA8sqg9BwgwTfj5mb69LrriCRNCo6JUNjZKKOUy4jhY4UGmGS0w5T4uUZ3H4H13WpmXD1kOCFO1rUG6OkWo1HzngcXbibow/fxiVXPYeLLtzLG3725/j4zbfyc//pjXzhs7cCOdOnZ5jctZ0gj5leOUFl0qI2WSaIU1Zm5mnfPY/ig02JklOjF4R4QJp6LPdUjgQKtzzQZXKkit+JGBut0e3OEEYZl191Hmk5oKsGTDbKnOwucc/x+8kYcPTEQVo7WjSmhlk5chpxCLKVkKY9xOWTV3Ld057N6uoq9993F3mnw1/9n7cShDGqZUCWooQhhmHSnNjCzMwSzcoIl1x4MW/7zOcZm6yBTOl3e3RXfW699Vbe94H3MbN4Cl94xKWEoV1Vsv4oS0fbrD6whJ2UGdFa1EZaHD1xBDtKMa0SH/7wJ/jgB28mzzJM06Rer9Pr9Th/x2527NiBYeh88Yu3kSQprutxZnaGC3bvYt/l1xNFCePj4/T6K6Rpyhe+8EXm5xY5eOBhJAmdTptG8182Rn+ycY6sncM5PIl4z3veJ++68x5OnjzFqVOnmJiYYteuXWSpgpQaoKyRs2Iu6ux2XHEz/u4Tmpe/vLAXeTyi9o53vFP+xE98awLyq7/6y4/7+7e97W/kww8/TLfb3ajGXXvttezevZtqtUocxwRB8KjtXY/cgq9X4L5TnC3YeOihhwjDIst2veq3nvgAcO+997KwsMDk5CTbt2/nhhtu2BBgrFfeTNPE8zyklPzBH/zBd3SA9u/fT6fTwTQtgjBm27btvOpVr+KVr3z1WtKFtbFsmuaP2jdJkjwqoP7sfbiO//SmX+DVr341f/iHf8ill17Kj77uNbz85S9HVcXGDNz65xX7BKrVMtdddx3XXXcdSKWokBkFKTx9epYvfelLPLj/IIOBy7Fjx3CcKpYuKFdV0jRGKJIsS9AUlSTK0BUVVWi0VwaomoZuZOQxBLKDgqBec3BKO4o5QENHqDq+UPnSmTb5dETotemsHGekKihrAVUjY/fWFlsnh6jaKtWSSsXUadVNwrCMaVvkmUAKlTDOmT8zh5SCgecSRRG2pdJs2TTrDeqVOkidJFLo9nx6/Q5+6JIRoIicml1ieLTM5PYRdEsnTyOy3ODkks8ddxyk1hpj+65ruPSiq0EWiZhf/vQXqNs1Lty9l5s/fjMnpg9BWaU5PAJ2xvDYMMuHzhAu5tRljeu238DUJaNcfc2VyDTj4x//OKdOnULRTNJcx48C4rRHMPBY7M8zMTnJcidC10fRRMxtX72fTJOU6zXmFk9SHatSubBMpEFtaISV6VW6jwTU4jpD1QZGy+RMe5b7HzrAiekzGJqFbVTZMrGbnbu2svX8rZSbTYLAY2VmlhPHjnN8+jSGkdDuHeDuex9h69Q/oCgqiqFiD1UY27KJ8y/ZzWljgcpThlAyjaMHHmH1S8uYgc6YGMJ0Jnj1T7yOv/n7tzO9eAy7qlOrNgm9CEutEWcJuZYiyVjqdNENldOzZ1heXmZ+fp7x8Ummpoqf06enGQw8Lr7oKmZnT3Po0CEsW+UP/vv/ZMuW85ibXSDLMmp1pxhPuGjPd3wd+W7jHFk7h3P4HuOf/umf5KlTp9j/4MPcd+/DPO26Z/OKl76ebdu2AzAzM8P99x4BJE7JRhIjRIyi5kgykCmSEERB5p5MfCui9o//+I/yda973Tf9/c/+7Bse93fvf/8H5f79+zlx4gS2bTM0NMTOnTvZvbtQaz3RRr3rvmmapm3Mk8HXbTvyPOe2225j3759XH311RsVtvU/dV2n1ysipC688EJ+/Md//NsmaB/5yM3y9a9/PSsrS2yaOg+ByvjYJChNhJLzhjf8NK9//etRVR0ew1MLIsvGPlonZd9KzJFlGf980wf56M0fZvv27Vx88cU0GvW1ZTL+xe+XyBFKQp6lKKrK1KYRXvval/NaXrnW/i2sSlZXV7nzzq9SKpW5886v8tAjDzMYDFAMEFJlqNSkVqsghIphaIRhiFDB9Qcsum2yLMP3fUytiGRS0Gk0GoSez8jUOJPju1E0Hdd1WU1j7u0ZfG1pwPLyLJp0yaNVHCNipCqYGikxOewwNd7ENgRTkzaB12FibAhFSIRQUXKdOMrprPTp9wf0Bj3iTGKYUKkVprolp4plNOgNFG67/TALK32uvPY8WqN17FaJrLZMafMunvFDrwKrtHG8Lr7kAigF3HzHB+g3l5ncPkkQBJyaPUo+F1E1G7zmB36U3/3N32Dnnh3rRxcQ5Ah+/pd+kfmFeZ71rGdx5PDDKIbO2KZRaiNDiDhlbuY0qtBIspRao4wzXqIvPNQtCkO7LOZmjnPkC220gY4ta2wu7caZGGFoaBhNpLQ78xgBvPqHX8VVVzyPPNM4+vABjhw+yKdu/TSDj3YpO1VyBKEfkOYZk5s2cdFll3Pxnr0cvv8eTt37NcbOG2O1prB/+SjVySrz+kmOLR6CAxmi7zDubEMXGT2vR2PbODt3XoguKjhanfJQhRte+Bz+8q//lDAO+dptd7M4t8q7/+n9rKysMD1zFB2NJIohlzQaDVZXV+n3XP7mb96GZVlIKVCUnNXVVS6++GJOnjqGaSosLMwxOjrJG97wBt76trdw6PAhnvXsZzyh15TvBsT3gwLrHM7h/wW8733vk0ePHuXAgQOcOXMGTbXZt+96/vTPfk8AvP1tn5T9nke/36fkmAiREYR9FhZnODM7jef3iixFTaHb7eI4VfqdgL17L+Sd7/qr7+t5i7Px0Y9+VGqaxr81Y/WWWz4hf/M3f5MXvehF/MRP/AS+729U2pIk4WMf+xibp4oZJfjXqUvPJmaGYfDe978PwzC48MILN2bMvvjFL3L++eezbdu2DSFAFEUkScLWrVt5/etf/4Tu+3e8453y3e9+N8ePneLGF72Ct73tbVRqGpatE0UBcZzy8pe9kk2bNnHNtU/lqquuolJxAL6h8no21vfH2a+fXX177AxhFEVrs2Zn49Gt6iyTGy3fjbfKov0oHiMeSeIY3dSKz5AU0+EoSClwXZfPfPZWjh45zszpU/T7fdz+AEUpjJ+DqLCtEFphnZJLQRon9NsdVFFEgkVRhGVZWLbB6PjI2gFW8cOYLCti1kxTx3f7pFmEmodkgyVk2EZTApo1mBy22TrRYqRRpVI20dWcPHdJMhcpE3TVQFMd0kBlEMJnv3YY1bHBnOTgoWUOHO4hVbjskvP5y7e+jeHx7YxNbOHEzFE+/cXPsBR2uPfIfRxfPM7qyhIrhxZgFSxR5pLdl/K3f/+3XLh3FzIJEZqGRF2rIGdIARKVHJiZmeOG5z2H40ceQVk7JNVanUuvupSHjx5icX4Be6RGfXOF6ohDv99hfv8SSgANvUrJqK7tx5Q0ybGNGq4XkgkNLx6g2wm2U2NqZC/lUo3AazM3dxLynGuuuYZLL72M4bFRjs8c58u3fZ6TJ45Sb1ZYbq/iul0qW4ewRjScLRbzp2eJjqWIPtiywp7tF/HiF7yYdrvLPfffQ5LFHHjkEFdceSUXXLiX//vXb2Xr1CRf+dIXmZwYXeepa98XQEKaFSIZJPz6r/8Wn/rUp1hcXCTLsg2V+vj4JM/7gRfy/7d35vFRVXf/f997Z5/JvpCFBAIBZDOgLLIEcUVcsCouCD5oXetPrVrRWluo2kcf+7i1Kqgoal2AqghShSIIQmlC2LewBwJJSDLZJrMv997fHzcTAorVpypLz/v14kUyN/fMmTN3zv3Md12wYAFNzbVoepRBgwaRmJBMdVUD999/P889/wzp6an8Y/Xyk37/FGJNIPiRmTVrll5TU0NlZSX19fVceuml3Hnnnd95c3h71ud6bW0tsVgEi8WGoijU19djtVqR0enZqzs33nSp9Nz/vqZXVh7A7/eCpFFffxhPazOSpBMMBonFYnTt2pWLLrqIX/ziFyfd5jRv3nzdYrFw+eWXHnduw4aN0M8991zuuOMOfD4fwL8l1uLES3GUlq3B4XBgMplwOp1Eo1GWLVtGYWEhhYWFJCcn/yRr99GH8/WpU6dx3uhLeP3117HZFR555CG6Fxbw2WefsaZ0rVGKImZkbEqShMfjweGwMXDgQCZNmkR6ejrDhg3Dbre3u3G/ScRpWuwoy1vH+LRjs3WPWTXQ9LZzJKT4TbV9DB0dDGswstHpAZmopmOWJTQNZFlD02MoktGfU5GVIxZDCWIxOFxbzapVX7Flyxb2V+zF4/GQ4EpCVVWimpEli6Qdca1GowQCISKRGP5AAE2PYbOYsVmtJCckYrHYMElWIrEogWiQYCiEzeZAVdvKz0gSasRH0OfG33oIm+IlzamRl2Gja04SWWkJJNntYHayorSCxqCV5qCTrPwzcTepVByspurwfswOo2m7I8uO3+4hq2saBysqCbkj6PVWUpRkzLJGp07pfLV6GUnJyWiqjiy3iWeMRveqpiLJCugaiiSjxXTmzZvPxIkTicbC6LKxykl56VhSLUQsEfJ6dmZ/RSX+qlYImUiVkuie25XXZk6nX79+SLIVRYHGhgY2bFjHhx/PY0f5LnaW78JqtbbHOkZCsbaEEQiGA5jMVhz2BPr3HUhVTRWFvbqydPlisvM6IdslNJeKMzOBppif+i2V2P12rGEbQ4YOp3NuV7I75bBn7y6279jMgYP78ftDFHTtgVmxMGHC9WzbupGSNSW0eJpITU9h0NlDyMvLY8Twc+hfdCbZubkkJCQgIbFxw3ruuO1O6mrdtLZ6sVrtJCQ4icViZGXl4LC7uO66G3j22T+SnJJInz69ULUo8z/5lEvGXEFeXh4vT38Ri9lMOOI/6fbDYxFiTSD4kXnooYf0+vp6CgoKePzxx3+wTWHWzMX6tm1ltHjc2O1WJFmnomIPntZmZBlsNhuKIhGJRBgw4CwikQhVVTW4nInk5OTwx/996qTfoI5l2LBh+ujRo7nllluQJIlIyCibEQgEmD9/PoWFhZhMR9ouxd2bHV2nsVgMu93e3rUh3tReURRWrVqFxWL0gywvL8fj8XDvvfdy+bgrftK1WvjpEv3BBx/koosuYubMmcTUCHNmz+b6G6457jxeeOFPellZGaWlpbS2thp9MG02nE4nfr+fbt26MXLkSG688UZyc3NJT08FDGEVLz8SX5+4uItzfOGmHSMAj7heVVX92jj/knaL27HPq7WNa4jK/RWHuOGGCTQ1tpKTk0O9u5qs7FSjpZfVSihofLGJRQ2xaLFYCIUCKIrRai0UihGNRmlubCAzM5OEpETMZjNms9WwTrYJplgshtVqRUJDi4WIRUMEgq34vS0EwgEaG90kJmSgRpy0tERANiE5dLqdlYeWFCFgDlFRUUFLZQs0qiTEkki2JlPtricrM4uYGsLhsNHq9ZDZqRPnji7mojEXMmrUKFJTk5ElE5qqokhK+7pEYjoVlRWs27yWvZU7+LLsSyo8leT36kpF5QHqdh6CFplkPZErzhvHo4/8mt4DeqPGKwhqKiba3OiyBpKGritHvV+qqrN1y3ZeffU1rFYru3btpKr6IJ4WoxxKa6uH7O65XH/bRD5a/CGSK4YkqRzaeQC1WSdFSsMmOcnLy+Pdd9+lW/c8I/5RBWQZTY+hISGjcNOkm/now0+ZMmUKS75YyM5d5WiaRkHX7jQ1eZBlCIX9RCIhEhOTSUlOo7W1FbfbTUKicW3HohqJiSlcO/56PvtsEYcOVXHppWNJT0/lrXfexGI2EY74jvrsdOnSRc/Pz+e6667j3nvvPen3QhGzJhD8yDz77LM/ykawunQhuTlZ6JKdTZs2omkaFqsJh8NGbm42Y8eO5frrJ5z0m9D3oaSk5KjX89vf/E6XZZnc3Ny2vqhhUlJS2mPK4q5Mk8mInYpEItjtdoJBI3sx7ga02+3s3buXuro6rrrqKiZMvPGErtu6deva3TmaFvtO5zzwwC+/cc7vvz9b37NnD6WlpcydO5c5c+bQ0tLSLmBcLhdFRUX069eP4uJihg4dSmZmZnsma0crWzyZIr6eIKHrbe22dMPC0zFh43tzzCmyDKoaPWoeiqKQl5fH+eefz5rSjVx88cU89/zTVFUfYNq03/Hggw8SCITYsGETlQcO4Q94+eKLLwDjC4zRExfC4SidMjKRZRm5zb3a2GiUKInEooRCIZx2hyHebXasNjMmswWXKYUEVwqYFHIKNUySFXNIw+v1ErZqVLccZuuudYQCfqTWKJFWjWRbOorFiTnVRV73Ai4sGENBly4odhfhUIzy9Vuo3FfB3+Yt4a+z52G2y8T0GA6HC5/HR152ZwYPGUROfjrFFw/nQONe/vTe85iybdRHW6gtd1NdVoMtnMDooot5/p0/UlhYQEKqC003rh9Fl9uslrLRDk3XQJJRMWIdJZOJSFTHbDbaqA0Y2I/pr7yIJClIEjQ0+UhId/GrqffzxT8/I2INMXPZi0R8UcJlIbItOXRRelDX1ICeaiFmUak8WMEFo0fQNb8LF186lrOGDaJ41ChcVhdaROdAZTXpabn073cWuTn51FS7SUlOY/DgwXz00RxUFRQFHv3NY8yfP4/a2npUVcXr9dIpK4NYLIKuO2j1+ACNbdu20bt3bxISEsjP70wgEKBnj56cd965R11XxcXFutvtprKy8pTZH4VYEwhOMT5ZME/fu3cv6ZlO/rF6GSAzYuTwfzvz8FTkD089+Y2v+W9/+5ve2NiIrhvtnSwWC263m/Xr19OzZ0/69u9HbW0tTQ2N5Ofnc+OkiSfV2vn9XkaMGEZGRppxU0Vvcyd+fyZOPL5gf+yx3+m1tbWsXr2aDRs2MXv2XMxmM9FoFK/Xy4ABA8jPz2fEiBGMGjWK3r17oyhxC5vUVgNQPsoaF/fWfLeyMvEYuG92t8Zj8CBu8TOsfyYTeDxeotEYBw5UEgpF8PkD7SLd5XIxatRItBEgK3DXXXe0FWGGYDBIRcUB1q5dz64du6mqqsLdWE9ioovU1GTC4TAmi4KiGOsAMrqq4Wn1EfAFUVWjv6eqQ0JGJh5PLelJKdgTEjBpEfrm9KBILjS+PJmtaJKMppnxBQL4/X5C3mY2lh1i7T9XUlvvptXjw5WQjMORSOcu3Rg6eDgF+V2RJHA317G/Zi+lm1Yzd+WHRO0R5uz4BG8sQN3uQ7ACkiyJ5Jg6E46FGTjwLF57YwbdehUQ0kNEUDH8020uVNVYO4ihKW0xjICkaUi6jGIyBJ2C4Y6OmRQi6Lw0awYzZ88kamtFV1TcnhYiBzwoYTOZrkxwKbz51ptcOOZ8dEnjsLuGdWvWsqF0M4s+W0xrwM/0l/+M5U0bAX8Ehy2NPn3PJDUtmQ/mzKF3z/643c2EQhFULciaNWUMH34uLS2tuN112B0m6uoOc8011/LBBx8c93oec/Hl+rIv/w66zHnnF7OmrITde3aSm5t11N+tWrXqpPq8fxeEG1QgOMX4w5PP6KVlaxg9+lwe+tUvT7lNR/DdmDb1SX3p0qVs2bKFgWcVsXLlip/0vb777nv03bt3s3//fgKBAJqmEQ6HSU5OJhgM0qNHD0aNGsX5559PYWEhubm5mM2KEXv2L0vKaMd5XP7WvzO6dsDaso1ceOEY+vcdRKdOnVi6bBE2u8KSLz6nqKg/qtpW1uYYt2pHcajrOhISuqYhtQnQpqYG9u3bx779B5g/fz5Vh2pQFDMul8uwyMVUVO1Ib1gdQ1CGY1ECXh8RXwCHxUo0HCMxOQHFZcXksBCTdBRJRo6qmDQZkypjks1ENY2gFiMiRQmEggS8IUy6GW+TF184gEdvRUuIkNozCdkqUbO/lnBdBFuLi+zkXHr0KsTrbWV/xd42K6kDf9BPSkoK/mCAtLQ0evQ6gyFDhpDfuTMDi4rI7ZxNosNumKxUHeS2Hp2yEYOoyxIBZN7//K/8/qnHMaWqWDpFaaipxbM1CE0m0h0ZdO/cg4DHh9/vw08rb7//JhddcBEyJiTdWGpdB0mhbY1BV+HgwSo2bd5Gadka1pSUEQpG6FHYh4zMNN5+ZyaJiU4aGxuxWq34fH4yMzN59rmnGT9+/LdeVEVFA/Xaw/UEAsH2ItbnnDOUj+fNPS32SCHWBIJTjMd//5S+ZcsWPp4357TYhATH58orr9IXLPjkpHmfFy78TN+5cyfLly+noqKCcDjc7hb1+/14vV7MZjNDhhhlToYNG8bw4cONoPA2t2i8rEg8y9Fwb3JUTFw8Dk5Vox2yW5W2Y7Bv7wHGXHw546+ZwL59+2hsqqWh8TDvf/AO/fv3RZKMVlwSHFesGT93UBQciYnTgblz5/H475/knnvu4emnn6a2roYLLjifCTdey97du9izezdRn89o4WWWCKtGGRcFGVk3rFiRSIyIGsMXDBCKhNFiKolOF2ZZwWazYbab0WUdu8VKOGjU9wsEAng8HjKzsolpGsFwCF3XaW5qoK6mDjQVq8UCkpl6bwiHM5H8Tp0Z2K8vRf3PREbncH019Q1uysvLqampIRKKokai2GwWTGaZVr8Hu9NGsjOF/gOKuOqaceQUZBN1qKzbuY4lJUupaaymxddE1eYqzDWQm9CZPmcWUV/XzOGaJh6e8mtmz/2AHbs3c0afApZ/uQS7zQkx2Vhaua0llAIxLYoiK0htYjzuVv/000+5efJtZGbk0tTcQCjsxWKRyczM4pZbbmHKlCn/p2v//PMu1rdt30JeXh7r1689aT4//w5CrAkEAsFJyDvvvKOvXr0aRVGYMWPGKXHDmTbtcX3btm2UlKxu71GamppKOBxGVVUKCgro1q0bl1xyCcXFxXTp0uVrxXvjdOwAAUcSH3QdmptaueSSyxh+znn4/X7eeGsGnTJTWbpsMf369fma+DPoaKVrG1MNYVLi7lvpKJH38cef8tRT/8OgQYN46623iMbC/HXuXK697ipjLF0FTSEWDuEOtFJbV0dZWRmV+w6wY+t2om29VZFldAk01La6fTFks8UIjA+EjMLPJgvhaARN07BaraSkpADgsNnRYqqRBIDxmkwWo0h2KBQiGg0TDhlN3j0eL8FQhEhUx9saoNnjJzszh6ysHLp36c6AAQNISUukwdNIxaEK1m9ey8HqQ7QE3DjTzDiy7JhynVgcdipKdoM7isPvwqXYmfrkVO686y4UReL22+5h/ieLeOzRqcybO5eYGqJzYRbvvD8Tq9mEhI6MBZCJaDqyLKERQQLMyKDKgEz1ocM88NB9LFu+Alkyo6oqrd5Gigb0Zf26zafE9f5TImLWBAKB4CRk8uTJ0uTJk0/0NL4Xjz8+7Rtvsn/+88v6+vXr2bt3L6tWrebzzxcDtJdIcbvdFBUVccmYS+nUlhXZq1ePo5IU4u3IJAmqqqqorq6mtbWVtWvXGo/LOtFoGOiYQRoXbN/sdjUptrYECSPg3vhnZAanpSdSPOocli9fzhln9DAyQ22GqIwLOxUdxeEg2+4gMzmLgX2KAIhEY1hMht9v547thNQoGzZu5MuvVhINBfH7fCQ67Gh2F2mymUjYmDeyTkyPgazhaW7B49EJ+iOYdIUEZyKyScHiNGNPtCFbFWzmVFxOGQmN5JR443ujlI2u623u6wh7DpRSWbOJpmYPVVWHSUjMIGKJ0nd0H4LOIPub91F7oA6WNeIKJpAhZZCdmU11qA6ry0L/oj4oiko0EiM5JZH+RQMJqlHWlpcSCXkZf90zOBRnW70Rw6Km6RpmWQZdxySZULUogUiYJ574A3+d/TEmk5kWTyOxqMZZAwewefNmunfvwZXjrjrRl/FJiRBrAoFAIPhRue++e45rKXn77b/oixctYceOHbz22mtYLBaeeuopmpqaSEh0YjLJjB07lvT0dH72s6vp0qULf/nLXwgEAjhddixWEwOKzqSwsICBAwfy9XIix0dTaS/me1RxX11l9OhRDBl8NpMm7mfo0KE88utfo6m6EQenSSBLKIrhStVUHcXU5koFzBYTGipocEZfQ8D16302P/+v2w2zXZuODAYClJeXs6akhOXLlxMOB5FlHYvNgjk5FS2mY0m3oRk5DUaGsxqhpbHVaGkWNTxjMhopaWkoZhOYFBS7FV3XcdlMmCWZjPRUNC1GVnoanTJSsDldNIWa2bltLe7D9bh8ZjJUCzaXk4hJRsaCzeXizOw01pT9oy1pROarlaW88vJrDDxzKEosQn5WDk6XhVA0hKpqKGbZKJSsSEiabOQ26BKzXp/FS9Nfwuv3EY1ptHh9jBw5kiZ3A5IuMW7cz9i+fTu1h+sJhb5b9vN/GsINKhAIBIKTjk8XfK6XrvknX375JXV1dXg8HpxOJzabjYA/BEiMv+YGvvhiGWazQnpGKp9++glOl/Wobg3xjNJ4nFQ8Tg5od5fGYoZA6JjR2tzczAsvvEB9fT0AN910E8OHD/8XhYK/Hx1FZcefA4EAra2tHDhwgK1bt3L48GE2b96MqqrY7XZ8Ph8mkwkJM5oeMwoCm2TCkSChYIRYDLxeLyaTCavVjNVqRlaM0iUSCrW19bS0tGI2KzQ1NdHY2MyEGybyzDN/JCMjjXgi76GqaqxWM5mZmaBDIKByyZjLGTJ4BG53HX95fyaJCU42bNhA165dUJS2NVVgxozXWLBgAdu3b29/TT169KC09J/tKnra1Cf1v/99CQMHDmTRos9JSkpi85b1wgX6DQixJhAIBIJTiivHXaN/9dVKzGYrzc3NgEZCgouk5AR8Ph8Wi4nOnTszaNAQ7r77bvLy8khISECWjaB/i+WIKIvXbosXUTYSH76p08N3acf1/Th2zHicHtA+j/jxjn+7adMmrFYrZWs2MHvO+yiKhCQZ7ltZNmFSbITbYuZULYphbVRxu93U1dXhchmdHAIBH16vH1kyEY1GCYdjJCcn09LShCwba5HfpTPFxcVcdukV3DTp5xyuq2fab59k//59bNhUgqpG+OSTT+jZszuBYJCXXnqJV1999aii00OGDOHDD4+flXndtTfqo0aN4p577xJC7TgIsSYQCASCU4r//sMz+vTp07n66mt45ZVXkCQYf+3VTJo0iTVrSli7di2lpaWkpqajaRo+bwCLxYKqquTn59O7d2+ysrK4YtxljBo1EjCK5FosZo71nh6JaTP+j8U0oxr/D8Tx7sHf1Ns13hmiPSGjrTSJcUwlEomxceNmfvvYNKqrq8nMzCIlJQlZMdy7e/fuJhAIUFx8HnfffTeDBp2FrhvuYK/Xx5IlX2Cz2SgvL2fWrDeRZB2Px4OEQjgcYeCAwVRXH+a2W+/k9ZmvsmffNtJSU7n5lv9i6dKl1NXVYbVaaWxs5Le//S2PPPLt2Zwvvzxdf/bZZ4kXtl616ish1o6DEGsCgUAgOKXo07tI79Qpm6FDh7Jw4UJ0XeU3v3mUSTfdcNyb/f88/ax+8OBBtmzdxO7du7Hb7TgcDjweD2azmdbWVmw2GxdeeCHFxcWMHj2arKwsEhNd7WPEBdsPTVyIdez80LFrREfr2xF3rt5mfYuLybZyJzG45Zbb8XkDDB48mN9NfQxVizB69Egefvghxo4dS8d6dh3Hj0ZVzGajIK6OMa6mgSzBkiVfcvvtdwAyN0++jSVLFtPcUk9DYz05OTmUl5czbtw45s37SAiuHwGRYCAQCASCU4phw0bQ0NCA2WSnuuow4UgQRfn229mvH33ouCJi9uy5+saNG1m6dCkrV65k2bJl7a3JFEUhEomQlZVF9+7dmTJlComJiZxxRs/28+OFgDu6Tzu6VY+NmzPOUY/q8nBsi674z8fGyMV/N8bV2+rcye1Cbe3a9cyd8yHnnXcBoVCEHoW9iMaC3Hrr7YwdexmxWARFMbeNr9FxeEXp0FqsbX7x4336nsG5546irGwtr898mczMTA4ePEiXrnk88MAD3HLLZCHSfkSEWBMIBALBKUUw6MdsNuP3e/F6vWhEUNX/exbhhAnXSxMmXP+Nx9555119xYoVrFq1ihUrVrBmzRr8fj/RaBRVVUlKSmLo0KEUFRUxfvx4+vbt03am3G71UhSjUXpcgB2pGXdE3HUUat/H4yXLR86VZMjMzKSwsCdnnz2I7dvLaWhowu5Q2kWnxWLUqjsyRxVJ0o4SkuFw8Kh4vDfemMX06dOJRTUOHTqIw+GgsvIA6RmpTJ06lQkTrhdC7UdGiDWBQCAQnFIMGFBESUkJixYvBClKUqLrW12g/w6TJ98kTZ5809cef/75F/Ud5btYvXo169dt5KsVq/jTiy+RnZ2Nz99KS0sLaWlpXHjhhZxzzjkMHjyY3r17GYVtTaZ28dYxiSBO/PF/hWEJi3d6MCPLsGjRIioqKnC5XO311lpbW8nJyWkXjcbzKW3PFW8RZmoXkVarnbKydbz44ousWrm6reeqTENDA2PGjMFkMrFy5VekpqbidDpPwBXwn4cQawKBQCA4pXj4kQclgOHDR+qqFj4hVp0HH7z/uM/7ztvv6yUlJfyz5B8sXryYRYsW4ff7SUhIAMBsNtO/f3/69u1LYWE3iovPpbCwG0CHWLTvWCtO0zCZjrTiSkpKahdQPp+Xwh5d8Xia6Nevj+GqBaSOPbh0kGXjd7e7kRkzZvDuu+8SjUZRZDN1dfVkZGRQUNAdpzOBAQPOYvPmjQSDIUKhEOPGXS6saj8BQqwJBAKB4JTi3Xff1Z944glisRj5+fn6wYMHTyrBMPnmidLkmyd+47HnnntBLykpYdWqVawpXUtycjL3//IhzGYzkUiEHj16cPaggRQUFHDdddeRnZ2NzWZrjx2Llx6Juy0NQWcc1DWoqqohNyeflOQ0Nm5aQ3NLPUVFRVitbd0XNAlJNorXKrJEeflu1q5dy7Rp01C1KFarlerqQ9x6661fa3N27z0P6ps2bWDHjl0MHjyYSDR4opf6PwaRDSoQCAQCwQnmk08W6O+99x5bt24lFArR0tKC0+kkOTkZn89HU1MTqampXHbZZRQVFVFUVMTwYeegqhDPrfjowwXcftv/Iye7gLvuuoOXXvkjTpeFs88+mzfeeB0t3nVLhx07dnH77bdTU1MDQHNLIzk5OezYsf1bhe/sDz7UzWYz46/92UklkE93hGVNIBAIBIITzFVXXSldddWVX3v8gw/m6D6fj+XLl7Np0yYWLlzIRx99hCRJZGZk0dzcTL9+/bjggguQJBOdO+dx9sAh7N69lwP7D9IpKxWH3QU61NfX8/DDD/PVilUEAgFMJhNNTU384b+fYMqUX/1L8TV27GW62+2mqamJZV9+oc+Y8YoQbD8RwrImEAgEAsEpyqOPPqaXl5dTVlZGg7sZVVX4+c2/wOl08sasP+F02khNTUWSderra8nIyGDPnn3cOGES7773lhBbpwhCrAkEAoFAcJqQlVmgX3bp1SiKxFerFhONBdi/fz9ms8KwYcO47777uOaaa4VIO8UQblCBQCAQCE4D/vznl3WrzUy/fn1477332LNnD3aHCV3XhTg7xRFiTSAQCASC04BNG7fg8XiIRGK4XC6GDBlCQqLtRE9L8AMgxJpAIBAIBKcBBQUFDBgwAMWks2XrJhRTjJ69up/oaQl+AOR/fwiBQCAQCAQnmueff55oNISmB7E7ZGw2G1dc/rMTPS3BD4AQawKBQCAQnAY0t7il7t27M2/ex8iyhMNhJy+v84meluAHQGSDCgQCgUBwGnHO0JH6ww8/zNXXjBOJBacJQqwJBAKBQHAaMHv2XH3WrFnU19fjcrlYvXqVEGunCUKsCQQCgUAgEJzEiJg1gUAgEAgEgpMYIdYEAoFAIBAITmKEWBMIBAKBQCA4ifn/36+g33TJiao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0" descr="data:image/png;base64,iVBORw0KGgoAAAANSUhEUgAAAmsAAAFACAYAAAGUyAsaAACAAElEQVR42uyddXgd1fb3PzNzNO7eaJO2kbq7txTqheLu7lDc3S8uBQotFC9Ugbp7myZN0yaNNe52fGa/f5ycQ0LLvXBfuHB/l/U88xROzpnZs/Z3r73W2kskIQR/028n+c8ewH8r/e6M++qrr8SCBQvEypUrRUZGhnj55X/8n4S09P+zVC+66CJx5MgR7rnnHl544QX69OnDDTfchCRJ6HQ6jEYjl1xyCcOGDaOlpYUpU6bw2Wefcs4557BhwwYeffRR6c9mwB/OuPHjx4uhQ4fyzTff0L9/f3r1ykCWZS644AKcDhWdXuarr76gtraW8vJyrrnmOnQ6Hbt372bmzJlMmzaNefPmceLECe679wFsdgtCCOx2K8899xwJCQn07dsXm83Bjh07ePHF5//STD0l48477zzRs2dPnnjiCa6//kZycnJYuHAh+fn5JCcno9PpOO+8cxgyZAgGg4kePXowcuRIXC4Xer2eV199Bb1ej6ZpTJ06jZSUFDZv3gzABx8sZNiwYZSWnuC+++5D0zR0Oh2KInHrrbfSu3dvKisruffe+3E6neh0Oj777DP27t2LxWIhJSWJ55577k9nqpdxV111lXA4HGRm9mbevHlomoYQAp1Ox9NPP43RaCQkJIRu3bqh0+moqqrg7LPP5uuvv2b//v0kJ3dHr9dz1llneW+uaS5uuOEGhg4dCshcdukVOJw2ZFlGUSRuuOEGBgwYRHJyMgDjx49n6dJPGDduHEuXLsXl0pg3bx5BgSHIsoxARVEkKisr+eyzzzAYDAQGBjJhwiQ++ugjQkNDefjhB/8jTPUy7sILLxZnnXUWBQUFJCQkoNPJrF+/nksvvRw/Pz+EUNHpdMydO5c5c+ZQUVHFVVddhcFgwMfHh717d/PZZ5/h5+dHaGgodrudm266BZfL5WXUNddcw7BhwygvL2fBgntxOp3egRw+nMPq1asJDQ1n9uzZ7N27F39/X2prGjn7nHlcccUVxMfHEx+fyOzZs9E0DUmSEEJQV1fHZ599iqIoXhHx1Vdf0b17d5xOO19++SWLFi36XRnqZdyNN94sLr/8cu8f9Ho9H374Ieeeey4fffQRM2bM4NChQ2zevJHbbruNqKgorrvuOgYPHkpLSwuXX345iqxHEy4URcJgMHDxxRczfvxEwsLCOP300yktLQUgKiqK6upKXnrpJbKy+hAdHc2Y0eOQJKnj9woHDuxj27ZtSJLCDTfcgMPuQpIkWtuacTrtLFy4kODgYKZOnUZYWBhms9m7ShRF4dFHHyYlJYVVq1aRmZlJXFwc99xzz+/GvC4ybs2aH0RMTAyezyTJ/RyDwYDdbsdms7F48WJuv/12XnzxRS688EI2bNhAUVERF198MXfffScjRozgxIkKHnzwQWw2G5qmoSgKkiS44447yMrKQtM0unVLYPLkyUiSRF5eHj16pLJgwQIyMrIwm83Mnj3bzUhNQ5Zl9HqFW2+9laysPoSGhjJlyhQkSXIvYSFoaKhj0aJFOBwuGhvrURSFnJwcRo4cSXh4OEIIHnrooT+GcdnZOUIgY9QpPPPck2Rl9GXSlImsXLmaqVOnIoTwMhNAlmVycnKoqalh2LBhfPrpp1x77bV899137Ny5HUVR6NkznaNHj/LCCy/Q0tKChIKqqkiyIDv7ADk5h2lvb6d///74+PhgMplISUmhsPAYYWFhvPjii3Tv3p0xY8YRFxfnZaZnmb7//nsYjUaefPJJZsyYgSRJZGVlYbPZUBQFAE3TSE1N5fzzz//jGCcJkBSQBLiEHQUfFL3MRx99hN1u57LLLkPTNDRNAziJmXq9ni+//JKZM2eyYcMGfHx82LJlC1lZWezZswdVVcnMTEeSFM4//3w0FRRFQdXc8q62tpovv/yShIQkpk2bRnl5OdnZ2UyfPp3m5mYslja++OILAgKC+PTTJaSmphIfH4/BYGDfvn2MHj3ay1SdToemaXz33Xfs2rXrj5FxHsaBhnApGAN8QDHQa+DZHFj/Bp2fKssya9asobi4mLFjx9KjRw/vzJ70AEnybiiXX345H3/8MQMHDiQ6Oprdu3dTVFREamoKVVU1XHDBBQghEEKgqSB3TCCyxOuvv0pAQAALFy6kX79+ZGZmUlVVxY4dO5g3bx67du1i8ODBuFxuGXmirIgFdz9Mu7UNWZZJT+/5uzKui8klyzIgI+tkhGrA1tTIfXdcg16VvX93fwcmT57MFVdcQWpqKpqm4XK5eOSRR9iyZQt6vb5Drrlnvl+/fpx77rlYLBbmzJlDQkICBQUFSJLEVVddxaFDuYwdO5bjx4/z7bff8sQTT+DrZ+btt9/ko48+Ytq0qeTk5GAwGBg6dCitra0YDAZiYmKYM2cOmqZhsViQZZldu3YhyzLBIVHY2q0db6b9Fp78dsQdzM4Rer0J1WUHVaa4oorE1B4ISzNIKrKk47XXX0ZVVVRVcMstt5wSZQBGg5mvv/mSnJwcqqqqeOGFF5AkyXupqtplwnQ6HcuWLaN///4EBQVhMBo5fCgbSZLIP3aUoqIiunfv7paPHRPi2Rj27NlDaWmpd0NxOBwUFBzn00+X/GE6XRfE6WUFYXeATs+ny74nJj4BYWtG4EBoEgInPj5+1NfX061bLN988xWff/659/edd2O7w8rUqVMZPnw48fFxfPfdMt5883UuuugCduzYhtFo9CJY0zScTiennXYakZGRGI1G7z09G0FSUhKqqnrla1lZmfeZgwYNQqfTeX/T1NREXl4e2dk5wnN9++3y39XZ0IVxr73xOqqssWvrds6dNxmDsCJpAodN4fvNuzlcUMOECRNoaWljzpw5nDhxAqfT6d0cJEkiPSOD0uIiPvhgIb5+fqSkJDF//nwGDhzIjBkzeOKJJ4iLi+P9998nPz+fpqYmPvnkExobG9HpdN7NRu50Tw/zFEVhxfJvUTQdSbHdOsSGm5EeOQtQWFhIXV1dlxdNTEzswshDh3LFgQPZYsnizwTAdddd95sY24VxvXr1AmDQ4AHk5GRTUVGBZDJSVZnH1LGDSO8eQXJyMq+++ipvvfUODzzwEPPnz/ciTQjBc888xuVzp/Pdh++TkZaCEJIXVZ5lCmCxWDCZTAQEBHDOOecQFBSEy+XCZDJxxx130FmEuC0PtxozY/osCspt3PfWBh5+dTmgQ5Ik4uPjvWOoqakhJSXln764Z6lnZqVz6FCuiIiI+PcRdyTvKIrkhnx5SSnNtbUc/GQOzz9wB7u+vAgfvcSJE6W88/arBAcH89hjjxAcHOz9vSRJTJl6Br1GjuPHPQe57qabMegl8vPzuezc83jsnnspKS3ky8+/Qkgau3fvPmlAdrudZ555pssAJUnC5XK5nyELkhL0PHHtVITm5951wbu8NU0jKiqKiRMn/ioGeFxgnVWqX/U7z8xef9cCseSDD/E1KGgulUB/X+pb2slrriMkOZ34llYcbcd57+5eHD1ShL7/i4wZO4rly5dz+umne1F1++238/DDDxMdHY2muSgsOk7RkSL6D+nH2jWrKSwsxOJy0TOtB6oqmD179i8OLvdQNookkXfsqPezeouRCD87qqahykb0qGiqE0n+ScadOHGCc889n5CQkH+NHFlm7969lJYWc//99/9q7nkR9+rTT0oN1RVSu92GLiCI9JFjARsVKnyddxhHezOYunHRM42Utxt5841/MHHyBJ555ilGDh+G2WxGp9Nx91338NZbb3HvvQvQ6QygCYQONq7fxJnnnM+sGbMxNpbSZmkmKSkBWQYJBRnhRU9nUjtknvtvMmFmJ4IAJEmPLOys2riXkso6zDofJEVm544tREVEExkZ+asYIIRg9+6dXXb538Q4D61fvxnJamXn4Q20zLeyPS6JYtnJvFmDuPLssVx+zgRKK+y0N9ahSCDrFMIjoxg3bgwjRgzjoovPo6Kigrvvvpvs7GyvB+Sc887l448XseijTwhI7oeMwuYt27j/kdcx+/pQXl6NJLkN9J+rOJIkISRw62MyLqmZDTuPIOt8mDKqH4lxYYwbPYH9+/cyYvgY9MZfv/Q8m85vXaq6n3/QJ6On5O8TIFzCzIm3K7jmjAsgOpdboiQG+20jv6yZXItG34w4mqw2GltUKitqCI2MQpJ1tLdaKC0rY/LkqSCcTJ8xi1GjxvDOO28hSRKhEaF8+tknfPDBxzz19NNYrZN48cVjGHUCl1pAWq82Rg7rB6JjTiUNTQNF0WN3CYpKq0lNCGfM4FSE04GEhozCvfddwxn9XCRLO6hsCqWpMgOf8FRkl4aQDQjZgaTqEZKGQEbiJ5Px1yzpf4k4gENHDkp5O3dId9z/KorkRFOMvLUkh0u+aubtrQnsjdWxNiOXnUHHCYhOJDw2ltrqGugYRF1tLYoiERgYyIgRI+jXrx/gFtxCgilTTuOiiy5CVjRsNhtCCCoqq5D1QeTnJzBr1jsguV9MQkFILhoabCiyi7T4UMDVMVINWdKhqirFtRpLtvrT7ojEYW2mfNMzvHTnMMqXn86aV0eze/VLqLKMJgtkTfJaQF5GyL/t3Er3z/74zD2XSM8AhonXiKuuu51Nm/cwZfa5yG11vPTCeSTHpbGL7dgntMC7EBOvo7FXAzbZQrOsUlduJC//CHl5eeh9FKwtFgoLC8k9lINOltA0F8HBoQT6+2PWmSkpK+Grr77CoGvyjkEIgYxCYKAAAQg9QlLRZAeSJoEAW90xnphroaW9ApPOn9xjJzAEhjN3RCi1VhNBJpWA1kNcP70XD12Vzp7co+iiBnDapR8haRqSAnph+P0Y5yGn5uLZOy6UuONC72cbNl8vRk2dRVNZHq8+fxFDp4xnx/J16LeYcV6toAgX9jgbphAz/VL7UFFbSaOhkePHviAsLIzqulqEqmPemQrPPXsr55/zAm1tFjKzejJs0Oiflip4TSwAVbahyKAhY3S2Em9fikNxoGmBRIaH0Wqz0CcjgkBfH0IHLOCseeczsncWQ1LauP+qVEpravEN8kPvOMEl49O49+YsYisLkIN7A3f9asb9qlOu0HHniPr1n5xSer743mdiS3YNffsN5cFLRhERGUxMbCz79u6WAO6//37R+RgwLjFJKAYNWVVIjE/g5Zf/4b1XaWkpiQkpnHvOPXy85GFyO2zVowXHkCWB6lLQSTJrvnmc0/tZMQozFpcTPTpceit6YcDPxxdVhkAfHYE+Ei4pjLr6KiIie+E3+GoqNz1HW0MFoaGh2Gw2ahtrUIUDgQ9rDsdw5RlmVmzYz6LvxT/dLf6/zlV/Tooki4mTprHm++Xeh959993iqaee6jKIGdNOE0cKCgkODuWdd97pehMhd8g3jdxDOQAcLTgGsqCqcBXDA/IJDAlGU+Gz9cWsOeHPVbOjGBNupdXhR3N9I43OOJZuOEF2UT2+fiF8v+pjchefSXB4CEI20NpixWTU89zWBuz6BKIsgeza2wuiPsfQGkC7TcacZOW80ZfwwiuPnZKBv2qp/lrSULxmm4d8fX1P8VQ9BoOJESNGnGIqParIT0tVp9Ox+ONFhPqaGDOtOw77UUIj0zhrqo6BhUXs2lvIStdgju3PRbW1EpsSxPGqGvwkH5574mmO/3gDVn0AtjqNtpYCVJeErMDtI6Pw9VOpr87nytNd9Jv0OXH9xpEQHY9ysJa16jqSR0eJ1n0TqG1b3IWBvyvikpKSRFFR0T+F+MsvvyzWrVtHYWERt9xyCwMHDvS6h35OuYeyASgsOo6GoLG2maKSoxRXVJCekEpl4Y/cM1fhUEEdTlWld2ocBHbnibeqONYgc8tpR1FVF2EBwVhs7UQHRSGZJAKCAmlvsqNKKk3NDRwsaueM0Wk01BQTHhpPTUsrx2oDeeTzXLr5ZFFafuCkd/pdGfdrafr0maKiopS9e/dLAFu2bBMeI7+zWuBh3LHCAu9ndXUNNDU6WfTRawwfPpzIyGhcLhdOax1nj2olhBpMvnFU1dRSVVVKXGwoy7bW82WZjBmZ8/onMXtAK3vzqzDoFbYdy2RzbjVWuZ0DO3aTkpxKcDeF2694hLff/oRLL72Uhx65/STG/SnRSrLsVmg9NHLkcCkzM13q27e3tH79+pN0KiEEGzZsoLW1lVdeeUnq1bMnbW0Wtm3bxhWXX8V33y1j9fdb+e5QBo99043nVwTz0rIaBvWMo6KigYlZBlZdk865KUY2HQpm6svNPPJ5OI9+7MuhJAdDh4wiwBXI8uUriZ4QhdQaxpvvvM+okRN49rnHTvkOv6uM+7V09lnXYdDrGTVqlNi8eXOX2bzpphskgJzsXCHLstuja7Ozbt067/fKyop55ZVX2LBhA2vWrHIzVxJ8+cUn3vuMHTOFV3b70dRQT2REENbcg6yxGDCVHUVYLSQldKeqtZpjCw/RLb4Hl916Aw898hTXXX01Hx9bTFt7C1m901i30ffUL+E5HPlvuu655z7x88+iomKEm1QhhCouOv8GITT3/weHRIrZ088Qw4ePFPPmnSV6DxkoLrjsFhEWGiWsDa1i9L3jxagRpwmhCnHkyFExftwUIYTg2WdeFL80hj+dCX/ElZbWU7z1xsdC0zQhhBCjR48Wnen0008X06fPFLPnzBNpfVNFdFQ34e8XJlpa2sSCu+8Xv+YZf/pL/lHXQw88LYQQnH/+hWLMmHHiVPTIQ88LIYTQNE0kxKf8Kob9n2ecv7//KRmRkpLqZVxMdJJQVSHGj58osrL6/CbG/SnqyF+FevboI47kH/y3jhD/pxknSQYhhONvxv0n6W/G/Rv0d47Dv0G/O9NGjhwpli9fLm677TYxZcqU/5Mw/v8ys0aNGiUmTpzIww8/zF133UVoaChLlnyKy+UiM7M3Ze6DGjF27Fg0TSMwMJCBA/uzefNm1q9fz6pVq/70iPF/h36VTLv//vtFcXEx/v7+vPfee9x3331YrXZmzJhBVGSMO7ZD0ZgzZw6zZs0gMjKaOXPm8fXXXzN+/Hg2btzI9u3biYqKYszoce6ocskd43HHHbfRr18/1q1bx5NPPskHHywiMjKShx564C/L0JOYNn36dNG9e3f27t1LU1MTo0eP5fLLL0en02G32wkKCqK6uprbbruFGTNm0NLSxvXXX4/FYkGv19Pe3sp1113HpEmTqK+v56abbsFqtbJ9+3ZycnLIz88jMjKS3Nw8vvjiC1RVxeFwYLdbuffee70BhuPHT0Sv11NcXExOTg7btm2jb9++KIrEzTff/Kcy1Mu0adOmiYSEBG677Q7A7V1VVRWLxcK1117LlClTaG9vZ8yYMTQ3NxMQ4MfgwYOZOnUqc+fOpa6ugYsvvhg/Pz/3jSWJ5557hqCgIDRN4/RpM4mJiUGg4nK5OHw4hy+//JKUlFR8fHyYP38+xcXFFBYeY9y4cVx11VV065bAww8/jKW9I25X0jAYdNx///2kpqZy4EA2119/PSdOnGD37t3/sawbL9MuuOAicffdd/Pss8/y4IMP8sYbr7Fz504WL/4EVVURQuW7774jJyeH6Oho/PwCOPPMMxFC4HA42LVrB2+//Tb9+/d3n4vKMkFBIbhcLlRVZc+eXR35Cf6MHz+euLh47wm5yWTisssuYeTIkRQXl3LjjTeybt06NM3F5MlTOXLkMJs2bcLf35+rr74Wp9OJLMs4HA6MRiN3330nPXr04IwzziA0NByn08nixYuZO3cu77//Hlarlddff/33D47Ozc0TnvgISZIoLCxkz549TJs2jRUrVnDJJZfw9ttvk5eXyxtvvMHhw4d57733yMzsjcFg4Oz556JqTm9MWnZ2Nnv27GH58pUsWrSIkJAQVq1axdSpU3G5XNx33z10796dyspq7rvvPpwOdyQlkjt8/7bbbiErKwtF0XP22WeDcIdyVVWfYM2aNeTk5NCnTx8yMrLIzMz0hu0DVFVVsGbNGkpKSmhtbSUjI4PHHnvs92faY489Ic4++2za2tq8sRme6CJwR4qvWrWKnj17UlNTg8PhYPTo0SxevJiKigr8/X0JDQ3F5XLRv/9A+vTpg6qq3kDA775bRltbG21tbYwdO5ba2nqGDx9OeXk5Pj4+FBYeIzs7G5vNwa233orFYvE+1+FwUFh4jM2bN9Pc3Mrdd9+N3W73voROp+Oll15Ap9Mxbdo0Xn31VTIzM2lsbOTQoUOMHj36j8lfyMvLF+6oScH3q9ewP/sQ8+fNJbZbHHq90Rvx2JmMRiM333wzL774IkuWLCE9PZ34+HhWrlxJVFQE+fn5hIdHYrfbufTSS92BKx1ZNWazkWuuuYa+ffvT3NzMqFGjyMvL80aUf//9aurr63G5XOTl5fHII495J9IzZqu1nUWLFqGqKjabjfj4ePbv309NTQ3jxo3zjre9vZ1nnnnm92fapk1bRFBQkDvIRHNiNvhiU9sRQqGwsJAvvviC8ePHM2DAAIQQ3qidBx98kIceesh9M0kiNzeXgoIC5s+fz2uvvcZll13Gpk2b2Lt3L3379qWyshydTseFF17sjsUVHUyQ3JmBTzzxGHa7nUceeQydTseCBQt48sknO4KcjxIeHs4//vEPUlJSKCsrIywsjPXr1xMbG0tGRkaXECwh3BGXF1xwAcOGDfv9mXbrrbeLiy++GIRM/ylXsW/NWwycdDn71y5E01x0Pqf29fXlkUceoUePHhw/fpybb77ZGwX58/Ano9HIihUrSElJISAggFWrVnH11Vfz/vvvI0kSc+bM4dlnn8bfP5C77rrrJ/9VB7IVRSE39xBLly4lKyuL7OxsAgMDOXDgAGPHjsXlcuHr6+v9nV6vRwjBti1beeqpp/h48VLmzpvNkCGDfn+mjRkzTrz66qsoLgmHORCXrQazYiZzyo0cWP0CEj9FiHtQ5SFFUdi4cSObN2/mkksuISIiwovEzqlAHtLr9XzwwQdceOGFrF+/HoCpU6eyaNEiamtrOeuss7BYLKxY8R3Jycnk5OSg1+tpbm5m8ODB5ObmkpiY6EWTJ17twIED9OnTx/0QTWHmzJnce//dXHvt1Zx22um/P9MWffChMPiFkZbUDRkZxSBx4NBhauotTBrTD4QOJI3rrruGIUOGcMkll3kTPDy5T52ppbmNxUs+IiUlhdNPPw2r1e6Nmf25Qi1JEs3NzWzdupU5c+Zw5ZVXMmzYELIyMpEUmby8PDZt2sSYMWO8k+VhVlNTE06nk9DQUO/u2djYiNPu4rU3Xv1D9LaT04o0iRaHxLofNjFiVG/Cg/zQSSZcwoYmJO684zaGDRuGoii0tbVx7rnnn3SW6RHY7gBnja+//poVK1YwcOBApk2bxpgxY4iIiEII4UViZ/rss8/QNJeXafv378fHx8fLLFmWWbduHePGjeuCdo88O3jwoHfjALce+P3333P99df+Lkzs8rY2mw1ZJ+Gy1DF92jBCA/zQZD2LvvqGF95YgoyO/v0HUlhYRLdu3Toyl3+ipqYG3n7nHZYsWUJpaSkbtmwkLi6OG264gdWrV/PYY48xfPhwtmzZgt3uRt5TTz3F2rVrvaqJhzFC7QgM7DjXUBT3hmQwmJBkHWPHjgbtp1wGT1Q5QFlZWZed3mazMXr06C55CocPHxHvv/+hFzEPPfTQr/bIdGGawWBA0zRU1ckzzzyD2Wzko/ff5opz53DrNecjoXLjjTciyzIhIWH06dPPm40ihCA4OJi1ny2hfPtW7r3qcmZOmnYSijqrLqqqsmDBAiZMmODdREpLS8nNzaWoqMj7m5ycHFRVJSUlBYuljQde+5FH39yPJNQu6POgvLy8/F++uMvlYsCAAWRn54hHH31U/BZnbBfXkCLpkJAwGo3MnT6TvTu3MSRwN+8/eQk9evVk4PS72LxhO0KTWLLkYx566CH0ej12mxNJ0pBlhfHzziI9PZ20+kYaWhopq6li/6YNVJ4oQR8UxsDBQ0lKSsLf3x+bzXbSgOLj48nMzCQ0OMj72bBhw7zL+MX3NvDw1eNo0nyRdHaEBhIaoiOAUFEUunXr9qsZ4GH0bwlB9TLt2jvuEh+//TY+ZiOq04VAJcGu8aXJwGLNxlvLDzJ77ZfMHeVPa2kjz79/kKamJvR6PZIs4Zmo6upa7r57Fna7nfr6WlavXEOLBuNmns1Zc6cxZeRI7n7qee+S+1eh7Z1fRgjBXbfMQrXYsDa1ExgiIzQNOsIbPAzo3r37b2KaoihER0f/6u97R/T6s09L33z9NZpQuOCaa1EdKrf5ypTX19ESFIJvQDTfHJC48B9tJPlrDB06lOkzpzH99Gm88cZrCCHYvXs30dHRzJo1A7vdTmRkNLl5h8nKymDb9s0YfYPIHD2ZaL1AUyWcNhVNCNAkJKGdMi/BkxcvCXcKp+ZwokkQGWJCVozkF7QiCRlVdaJXdOh1MklJSb8JZaqqctlll/3qTcKLtG+++UZkZGSx9vtVTJs9F3WyjgviG/nhVT+6G1uod9ox6W2EBoXjpJXYyCTKaytxCZXVq1ezYsUK2tvbCQgIYMWKVQghOHhwP4mJiZhMJmbMmMG7776NUdaQQ2NwOp1ceNHTTJkeS0pcd8aMHY3LZUOSlFOqJFpHcKCs2alpciLrJCJ8zfRKDUaW/ZAkGx8s+oizzz4Ls9HnVzPNk4P/W8jLtFmzZnk5PXn8BFHWZOCHd/7BpOk3ElC2kFuHptDTP4+qFiOHjjrxNzowCQetdkGrUNEZjNgdLmTJwMTJE3DY7ISFhDLvrPkYDAYqK8t54403CAoK4YqrLiUiLJKomIuxtfdm/yEHBccLabMWkJlhwGzsHKktuy0SdGzfW8jAvqlEBSodeQVuS0Wzt7Bj7Qc8e4GRvPzHaTNkIitzkVx2hKSgCQlQkLCjySBpepB+8uj81hO5U7LYIGn88M273HTvp5gMvpx74as88PZWXinK4qV8Pd+YYd+QcrS4IPwDQ1FdLkwGI6Gh4bS3teCw2Qnw98Wpumhtbaa+vt6rFkycOJ7uKekYDAZcTivfffcd69evx65qHDpkZc33ZlTZ5B2LKlxoshENhREDEjAoDjT5J3VCERKNlkosWm8OFINZJ+EvV3LTjJ6UrrmMXQtHsPPTywkwukAnIwsDEl0TgX8r0055sPL2u+/Sv38/XlowX3p59IXitRvukQKkr4RB74/eN5D7LxpF+swe+AabOTx8P5JdoW5RDYYL/LDIFjTJjkWycUG3c/Fp92H8+PEcPnyEoIBQjhzKR2dU0LvMyJKBoYOGYjabWbpkKRY7TJ0YjuZ0gdltZTidThThQiAQuH114EIROhwuF8KgI6p9DbN6N+JUnZQ3m1m8pYb37+jJ/gP78AsIpq05j89emERASCixpipOWKPpNeJaQhJGu5PbtP/PdCH37Ha6S4fS+OT1s72fWZo/Fxa7lfCwZHZfNoqUkVHoewRi29VC25gmHMKJQ3OysOo9HP9wSQCt7S3CYJDZWXCYKKEQlhDNXbd0p1t8Kjde/yEXnHsRX327gsjYeGS54ZcHLPRYsWJAItLyIaKxFb3BRHu7DR0yyaE6bjjNhx1HJIIm/YN7bn+YaLWeF+4M48SJAupt4UjUcmTdSxRXPcq4DA2/Ch3wwK9m2r88jep92jxx5/lncv558085Hfe/ulKUlJeQs+0H9u9dS2iIgbrS2lN+d+b0GWJP3kH87ILwhHjeeOMt79LQ6/Vs2rSJFd9tY8jQDGJjQjEajdidDkpKStB0NhTZhKL50Uf3FTV1xYQE+tCuugg2+9DaJOHrK2hvaUfWGamsqabV2kJQUAhtVo3A4O7EDLiI2h2P0NjWhsks42cUBPrE0NzmJCA6g+ySNsbHlTF6QeF/Lvfg19K0GTNFfXUVCxd+cEo97euvvyY+LhaTyYTFZuXEiRMg6Ylt/xynvRRraxvtNhdFDd1YsauED27vTu6hAmIig1B1MofKjLz5g0CEu9i6dDUv3H4eI3q30VxZic6sYHdAi+rP88utCMmIbG1i/KxzWPvjKiRbH0yBTSjOOlIzBjBvzuncdtOVf1z4/K+l6TNniCcee/KU3mCAq6++misuuxSTyURFRQVtlnZ27dqD2rCZW6aZOXzCgqPNQnx8CKEx/UgY9Sz9J46mT/eeaJKNAxUFpASmExSoZ0byXsIDjCiyRlhoFFYh8DH609LcSGl5BSigEzr04enc8Ox2Us/ox7HvDjFnzjnYW2TW7P8eV0PXlfMfDWR++OGHRXx8PDLu1GqXy/UvTRjPpA4dOphvv63i9QPdaGqoIzRQT6yhgZaavZzYeAEfXBtCSdEOyqwB2BuHcvd8HXrHUXT6VKpqyzEGhFNYWY3T4kTFjqJIxMQGghRKpSWcjOBSXrrCl8tCJJ6+SKYxfjJNGyt47PY7TxrTf5RpDz7orrG2bNky0atXDwng/PMvFAsWLPBWdTgpZF76ycifPHkyep0PDz18L5rmrvFWXq4jPj6e8sM/cM/Z0XC0lkuGrccsx2KXA6gsK+HWd1uQg52Emdt546pMWlrKiYiKo7JZ4t53KgicaqD+SzPlZe2M6DeY/cX7ke27GDV6MHffc8dJ8u0/HjI/d8580XlFfvzxT7XVHnroEXHeeed18YzY7Xb0ej2qqvL4449LAGazUVgsNr766isURc/OnTu58ILLef9AK06XC621innxVmJMdRgSk3np8lLQNXLlaxrhw+KxH7AgGYu44tI7qG14mvOCz+T1+pc468qLweRHsCme+NRUamsaT/0Sf0Z87HtvrxHXX3ebGDVqzCnjXkeNGiXeffs98cniJeLqK6865XdCQsJOGZAsNCEOHz4sZs+ZLoYMHijmzpkvhqX7i0fveVHoQ3VCc39FJJ+XJhzCId58800RFd1NZJ7bSwiXEGfOO0eMGj1W3HfP478Yk/unBxj/Hldycnfx2WdfCCGEUFVVaJoQubm5wp1vIMT4CVPEjFmni9NnzhDz5s0T+CImjp0posNihCYcwj/MryMfQYiU5B5CCMFXX377f5tpna8liz8XgYHB3qQMl8vlzTMQmhA7tm0Xc2bNFQMH9hdTJo8XO7fvEjXVjUJThQgICBLjxk4S/+oZf/pL/tFXWFiEm1+a9hPzOsjlcgghhBg1cvy/ZFTn6/98+GhtbbUESJIkSRERUSz+eCmejUhRJM48cz779+//Tff8nw1UvviiK8SGjT9QXFz8m0+o/s8j7ZfI19fn32IY/A8j7f+H/mba3/Qfo/9ZsfY3/efpT8l0/yW6//77xYoVK0hLSyM5OZnCwkJWrFhFTEwM06ZNQ1VVDAYDF154IREREdhsNoxGozfwfteuXQQFBbBp0yZcLhdbtmz5y2Yk/C/SH76NvvDCC2Lnzp04HA6SkpIQQrBmzRqOHTvGlClTGDx4MIqiUF9fT1xcHIqix8fHh7S0NPr378/+/XspLi6mtbWVzZs309jYyIABA/D396exsRGbzcFZZ51FfHy891hedMQ+CCH4+usvWbt2Lf369cNoNOJ0qmRmZnLo0CEURWHixPE0NTWxfPlyTCYT7e3tvP3223+D9A+gfxtst956q6ioqKCyspJ+/frR0NDA119/TVRUFNOnTyc8PByHw0Fbm4XExETGjx9PQECAOx6uw1NrMBior6/lmWee4ejRo0yaNAlfX38cDgdWq5WxY8eSnp4OQkbVnGiahl6vYLPZWLJkCdu3b8fPL4AhQ4awadMmHnvsMSIiIvjiiy8YNmwYAQEBBAYG0tra6m3ks3z5cpYtW0b37t2JiIjAbrdjtVqZPXs23bp1Q2g/VZiWJAmdHm8DIIPBQFZWHwwGA2PHjuXYsWOcOHGCffv20adPn790btdfgU4C20UXXSQqKyvp3bs3siyzevVqKisr6dmzJxMnTqS2th6z2cyFF15IYGCgtwan6IizM5kMyLLMkiVL2LdvHzk5OUyfPp3y8nLCw8OpqamhX79+zJ07tyOAR3hLiMuyjKqqfPDBQpYuXcqoUaNISUnpAG0b/fv3Z9y4CTgcDm/mj8dT7uvrS25uLm+99ZZXMjqdTlpaWsjMzMRsNuPj44PNZqOqqor4+Hj69etHQIAfCxcuZOfOnciyTN++fd2l344eZdy4cYwZM86b9+EJA1EUBUVRsNvtfPDBB+Tn55OSkkJTUxN33nknsiy7AwU6vmcwGFi7di0VFRXU1dWg1+s5fPgwmqYxZcppXHPNVf8TID0JbBdccJGYOHEio0eP5tChQxw5coSSkhKqqqo466yzGDx4MAsXLmTjxo1kZWWRmJiIxWKhsbGRoKAgZs6cSVhYGDabDUmSvMcker0ei8XCww8/SF1dHYMGDcJsNiPLOrp164bNZvOWMm5qaqK1tZWmpiaSk5Px8fFh69atvPTSS0RFRXSU+5RpbW0lPj6ecePGdSnNLoQ7w8DpdGI2m9m6dStPPPEEI0eOpFu3bjidTqqqqjj99NNJT09HVVUURcHhcGAw6HA4HFRUVNDc3Mz69evJzs5mwIABlJaWcv7555OWlsY333yL3W7n9GluKa5qTq9EdBfvNvDBBx9w4EA2/fv3B6CqqoqZM2eSnp7uBbCHN57mVi6XgyNHjrB48WKMRiPdu6cxcOBASktLOXbsGC6XC7PZzOOP//e1U+sCtldffV0cPXoUT6shg8FAdXU1K1euRJIkb23qlStX4nQ6GTVqFL169WLt2rXk5OTQ2trKpk0bOO2004iOjqa9vR2j0cykSZOIi4vDYrF4gQCeQ04XFouFjz/+mH379jFixAivZKitrWXu3DNxuVwUFhaSmJjI4cOHycjIoHfvTG+CwbvvvsvWrVvp06cPwcGhqKpKe3s7s2bNIjY21hsZ7cl685BOp6Ow8Bjvvfcevr6+REZGotcbyc/P5/zzzyc9Pd17SNt5a3Xrhio+Pj588cUXbN++nZ49eyJJEmlpPXG5XNTX1zJ69GhiYuJoaWkhNzcXX19fQkJCOjr3qOTn5/POO++QmZmJorgX5fnnn49Op/NKRs+O4alO75kvp9PO888/j9FoJDIykpycHCoqKujVqxdvvPHGXxKIJ0m2l156RYwfP75LxojnX0/DB89nnrZxmqaxZ88etm3bRu/evZk2bRp5eXmsWrWKpKQkJk2ahMFgYPny5TiddrKzszlw4ADXX38955xzHs3NzV7p4nkOgKo6MRhMLFq0iF27dtC/f3/vpBQXFzNz5kwGDx7sBYSnxZPBYKCqqoqCggJ6987ks88+Q5IkUlJSOHq0AFVVGThwIBdffDHNzc3edxBCePMcPO9pt9t56623qKurIzU11dueavr06cTHx3vH7ekI4iFZlnG53Atp4cKFtLW1kZaWRmtrKyEhIZx++um0tLRQUVGB1WqlvLycwYMHk5ycjKZpNDY2UlJSQktLC+vWrSM4OJDAwEDy8/Oprq7G19eXsLAwwsPD2bp1K6NHj6ampobExEQWLFjw3wE2gGPHCkVlZSXff/89JSUlBAYGMmDAAAYMGICiKF49zRPf4kl7CggI8ALFIw08uR5ms5mSkhJWrlxJYGAgp512GiaTiS1btrBjxw7Gjx/PsGHDaGho8KZzVlScwN/fn0suuQR//8AuoSAeqSbLsH//ft555x3S09O96fWHDh3i4osvJjOz90mZjpqmYbVaaW5uxuGwsXLlSo4ePUpsbCxBQSGEhoYyZ84cNm/eTHR0ND179vQGiHsWhCemx+VyoNPpWL9+Pd9++y1Dhw7HbrdTWFjI1KlTGTFiBA6Ho4tK4V5Iqrc3mizLVFVV8cknn2AymTCZTFRXV1NQUEBiYiI2m41evXrx/fff06tXL4xGI1u3bmXatGneefCMx2AwcNddd/33gO3QoVzxk0RTkWUdmpDQJFA0CYNRwWF3sW7DepZ++jG9emVQXFzM3XffTVxcnJeh/8zS9UgBVVX5/vvvmTJlCj4+Ppw4cYIffvgBWZaZOnUqYWFh7N+/ny1bttCjRw8mTpyITqdjx44dVFRUcPToUUpLS1mwYAGpqam4XC7vcz0Sx2Aw0NTUxPvvv0dNTQ3du3dHkiRsNhvTpp1BXFxcJ/DKHWUQhFeyFRUVERAQQFFRESUlJZSUlBAfH4/RaOTss8/m4MGDOBwO+vXrh8Fg8ILLY0x4eOFZlJ999hkNDXXExMSg0+l44403mDZtGgUFBQwfPpzGxkZyc3OZMmUKW7duRdM0hgwZAnBS7rVncQshaGtrIykpiWuuuea/B2yvv/6mGDlyZMcXwCWDrDqQDZH0njAfyWlAkWVuv3Ee588a57YkO+WEdjYIvv/+ew4dOkRycjIREREMHDiQkJAQHA6HF3T33nsvjz/+eJcxdNZVZFnGbrd7/1uWZdauXUtpaSmZmZkMHTqUp59+moSEBGprqxk/fjxZWVmoqsrKlasJDQ3l6NGjKIrE/PnneAuCd85DkiR3K0tVdbJ161Y+/vhjhg4dSlFRCddccw1RUVE4HI4uW61HjfDomJ5GXJIk8cgjDxEQEEBzczO+vr6MHj0ao9HIqlWrqKyspEePHmiaxoYNGxg7dixWq5V9+/aRlZXV0d9FO2XepwfAdrudnTt3kp6eSUxMDGeccQZ2u52jR49w9tln/3eA7euvl4n333+fxx57rOMLMrI7xYnBp1/FrhXvAw70iopN0jNg3EUM7tOTt5+9GyHbQRg61fTuyqTOKdySJOHr68uRI0fYv38/ubm5JCQkEBQUxNChQ/G0RLLb7afMbv75ve+8806efvpprwGg1+spLS1l27ZtmM1mBg8eTLdu3byZzAEBAQwdOpS0tDQqKirYtGkDAQEB5Ocfo7CwkHvvvZf4+HivyuDJYfVMvqdER37eEdZtWE9VVQVJSUmYTCY++ugj+vTpg8vlIiwsjNjYWHbt2kV4eDjJycl8/vnnDB8+nKioKG9LZA9/du3axaBBg4CfpFh1dTUHDx5k0qRJSLIOSRbMnDkdhA6hwnXXX8N7773DgQMH/rJAOyXYAK644ipxww03uCdS0tCpOlyyhiygstVBoE8oPko7GGDgmEtwaEay176JS9ZQOm7n2Ub+8Y9/cOutt3a081P/ZfaNR7H26CE6nY5jx46xadMmjh07Rq9evYiJiWHEiBGYTCavhXnllVfy+uuv/+qeNkIIDAYDFouFzZs3U1VVxeDBg8nIyMBms/Hdd99htVqJi4tj6NChBAQE8Mwzz3D77bfy3nvv0atXL3Q6HWajCWTJu5Xm5+ejaRojR45k69atyLJMv379urQU7DIBHbUNPO/x3nvvERoayowZM7xg83TW87iF/M0aqd3jWL9xN9FxqWzatIVnn32a0tJSzjrrrP8usAHs339QqOg5cPgIrc02Kk5UctEFs9GEFZBRbS4MOndenSRruDSnO2ZbyO4Mdcm9Mhct+oAdO3YwfPhw/P39vdtPc3MziqJQV9fAnXfe+Yv9JE9Giaev9099bHU6HQ899AD5+fmYzb5Mnz6d4OBgRo8eDYDD4fBucf/sOZ0tcI/kEkJgNBo5fvw4b775Jo8+9hhLP11CVkbmTz+U3VWcGhsbvUbSqYpwAF2s1oMHD1JVVcWMGTO8asWyZcuYMWNGF13Mk7bX0NBAVVUNDz30ELIss2/fPhRF4dxz/7rSrDP94kH8nt37kBUYNmwELtWCXs5A2G0g6dBwIGQzm3bvJSIihn379jGgXyY9e8ajOjRcLieK5F6Jqak9CAgI4MCBAwwaNAiLxUJDQwPR0dHMmDGDJUs+9cbIdyZZlqmoqGDp0qXMnTuXxMREb9EQz2SuXfsDvXv3xul0cs011+ByuWhpaUHTNE6cOMGGDeu8iv7AgQN55JFHCA4OJSgoqMONojBs2DCvT6uz1eoBpaeJaVxcHL179z6JT0IIFFnxlrbx/LZzbGp7ezu5ublERkaSmJjoLWTn6UXV2XUzZMiQLokXHmC2t7dTUlJCYWERQghUVfVWeXG3J+7au9Rz6XQ6qqurycnJ4brr/lzD4RfBFhYeQmpqKrIkOJZ/nEOHDnHeeeeB00lNZS07duzgvPPOo621kcT4ceiEC5fVhSxp+Pj4snX7bvr1yWDUqFHExMTQ0NCAXq/HYNCxZcsWXn/9dY4ePUrv3n29k9RZEmiaRlhYCMcP7OWRDWs50djA/tzDaLKexx58mOjEWH78fg3p6eleQABe10d6enqX92lra8PPz49hw4Yxfvx4iouLSUhIwOl0eq1Oj3ti6dKllJWVkZGRQVRUFAMGDPhJdxQCu/WnqhCSJLn7DQqBn58fx44dw3Pc5ymQ5e/vz9AR/ZGEP9tzK9GpdvpnxCDJAsRPXdo879G5ZJuHmpubKSwspKmp5ZR/7wxMD/CEcBcQDA4OZtSoUV5Qwk+VGxEykuw2Or788nPvfR944Pc/5/1FsO3evdvrYHSH/CRSW1vNibISVJcgKSGeXTu38sHjl9KvfyL7Ss0cOVbKuk17+fzzzxk7diw6RUNRDEyZMoUvvvjC3WbF6WTAgEG8/fa7KIrCY489xsyZM7Hb7SdtOb6+viz88huWLV9GfVU5e3P2sXHVSvZvXM33SyqJSu6OhsBsNNHW1obBYOjiaVcUBavV6q6cIUlMmzaNffsOMHr06C5FajwSwAPyM888s8vkeQrSeHxjCQkJJ/HLY6V2796d1NRU72TrDRp1lgA++Hg5N5wzlkE9A9iXU8cj727koSsnICSnu9lbxz0iIyO78MHzLlarFavVSo8ePU5qc/Pv0E9FdlR3ORTJLS1dLleXo7//CNhUpwP3+3icqApFJcXs3LqbqWOH0+J00N7g5LrxafTd6WJ1XCSvVZWwY+Ec+hnrOP7Nc1Q0GTD6hfPU/dfS3t4OuDh4MBeA9evX09LSwpw5c7wWX2dyrzCZluZmZk+fRX19PZ9++inFJxpI6D+CyHQLGRkZmPVG/vGP1xg3fjyW9maKjuXw3QeLSe7WjZyiMvz9fFBVlfNuvZn0pDSQ3TrYjh07mDNnzj9lTudJ77xFduk77mGkTueVSp1/Z3PpMck6bjp/NELS0Mt6Vm/JJi4kEAXV24RRkiRcqsBsNp/SgAoODiYuLo4pU6b8rgDw6ISNjc3/do/fX0unBFtAYKhI7JFKWXMTURGRbPxxHXmHc/AxGQgK8OfzZV+jOFSu1doY09pOterifLuOTSUWbn+7HBUVWTGiaS50ukpMi+/grnPCOVTYwCdb8PY61+v13HHHbV7fWW5uLpqmkZGRgSRJOJ1O1q9fz7Rp0wgODuaaa65BkiT27dtHdXUly5cvZ8yYcaSnp6PIMqoqmHPu5dS12NCbjDzw9kUEBgfx7fLvaWmsRHNYkTskWnJy8u/CQFmW0cBrTf58exMOC+9+vJorLp+Cj85AXXk9D1w7BoGCKgAhEHpfduzYzbBBmScZFZ5gguDgYFJSUhgxYoT3FOP3IA+w1qxZg8HgHr+nEuDvTacEW0tzvQTuaqaapnHxvLM4/7HzKY0solRfj4qCf0sw+u8Fogl0io7XDhyieWg6zTklXHPhLLZs/J7Jk85kybLPkeRglq8vIDnWiNknkLZ2KwZZh8vqZPbsuR0xbni976qq0tbWxueff85pp03xhhjt2bOHyMhwsrOzaWho4Pbbb/dWLdU0jZaWFlISEnn80ae8ztbnnn+e2KhoCq01OP0G4KMzdfxNY+euzUSHp9A9NQGnakNWzKhOt6zx1M/06FO/RK5OHn1ZlhGq1qX2pqKXufbiieB0YbNZCQrzx6lJHDlSTHlNFWPHDMfktDB4QCbIAodkQzj09OqewlvvvMPUSdNw2FwYjWbiE5IIDw8/5U7w/0NuX14lcXFxyLLMeeed94eItn8aFu5JU3/siUdFzbYafvhmIw88/hBb1m6mZ+8kXksPYMHUszC0VRBWnMOd2RuYeVk/5IAcnEk2TFIDOuFk+pQxFB9toc1ez4zRY9l7MJtR4yez+NNlmHRGFB8DjU0t7kkWgrCwMHQ6HbfccgvNzc1eX5S/vz+tra20trby/PMv0r17dw4cOIDNZmP//v0kJsbz0Ucfep3Hzz33HDffeSdx8d3Yc2AXB/bsxazz4flnX8AhWjlRPACLLZv0Xu2UFBdQWbGf7j31TJwwgjFjR7Dux7X07z+QwMDALnrdqcgjkTy9sYWQkGQDsk5w4EABJkMQ3RKD0WtOZIcgMz2C9MxoJM2ChgFJs6E5VXpISzhR3ECLK5kRGXpszmowBCMrBnwVGaG6+CMoKirqd5OWv8ijX/uAp198XtTbArAJf/bkbOeMGVfS3lrPc2vWockKrppjhKu76B4SRk1JEzb/FszR1aQHaFyemozOpbJ0dSEnfAbhVIM5vP+g22EpbPiYAvEN9qe9uQE0icbmJowGHeEhoWiyhKaBUDUsrTaE3oHZxw+rxUlYaDDXXnstZWXljBw5ki1bNnmVW03TePXVV92VwwGHw8XmTTuob6giOTEJk58JvXwaGj4UFBQwadIkjEYjZcdLGTl2MA2NVtZ+/yOjx7jPJJsbK4hJLOXMOdNZ+8OPREVFeXkjyzryjx1B1WDPwUJkRU9goJnk+GiE04msgCy7ddCfk0BGkzT0kkx9YwMfL1qPIidgsbUTEdZEVmIbccFVGCQDkwZHItsaOFxSjY9fCs1KIP1GX0hizzFYhQ+y5kBWXahC6uhF7nbKKx31EF3eMZzcavurr77wGjW/Z9HvzvSrE17uuuU2KT29vzh8eJ8UFHCV2LbkZQmgTbGJV5Z+i6KYCDJNZvLMeWjCiNmk8e4/HuPbgyvZmlBBSmA6NY0G9Ik2SvRb0c52ouodGFUztiqNsm0lmOvNWO0OBg3qR1NTAyZ/H2orG4mNisbk68PhI3k01bYQFKjDbnfhZ7ZjNOqRJEF0dGRH8KPb0awoComJiWzevJWqqiri4uKw2d2OZFl29+WUJImW5jbq6+vZuXMnNTU1jB05icefeIH0Xlm0Wht48aVXiYiMxGV1ccOtySdPlAIOu8Mdsq7T0b9fAgZkZFXBhRM63IdCkk9ZzhDAoLlQJR1OTU+4KZ/Zg8tJSNRwtAhiu4VRUOIgLiKE/ftzSOzeHdVlwGxw0liVT92et/j2vZspq1A5d/oggpQK2m0OjlVaiUjMwmINZdycm7H7RoLDheYS6Axd60521hM9/Psj6DflIHTv3l0UFBSc3P521LlC8g1BW921EvKCpz8Qkn83flj9DeMmTcYvOBIJO3s3rGHZh89BkJ3Y3uFE6jNwtLRQqpRBr2YcJjMOqYU4ezcqVlWiTJGx6+0dZ7TuJtRmlxmrYuWZHk/TP2OA16kqVBm7akWnGFhw5dk0C6i16gj188Pa1sq4CeMpKSrF6OPLxnXVXH3NQ5jNweQfK0TRywT4BVNRdYyDe3Nw2FTa7O1cecXVNDYdIKOXnZkzZ7P2h++7SDaHy0lJSYl38k4mGUlTQLYgCwWXLIOmojf4UXv0W4z2QsamR3C4LJuo0CTqaqox+/rR1tZGXEwsx8qaePeHWkrq/QiLCUJtaOTNV57j0Zuu4aILs8iMcSJoJrugmsjwJGytrYCDRouLyOgo2tsUPvk2n7NnZ5ISaseoODiYfwJzeBIWqy/pg89mX6mK1WXDjMK9D/4xku13ya4yDp4jJFMAtk0f/KpB3vbQS8IU04tdWzbTPTmN8G49kCSF1sYCXnz0RmitB6OG/yWBtL9uR1xmA6NEiBpMy14L5koffAMDGNY9g/S+/Xn04UdO+dyzL75U/LBqOb0zemOztlNWWgyS20+m0+l4/fU3cTmcKHoder2eZcuWMXb0FDZs3MKTT7/FBeffg68xkcb2enApRMRt58zZ81izaiWxsbHe59idDkpLS08NNllC0lRUJHROhYbir+jTS0/z8SPEJiVQV1qMLsBIe7MD//AAHE0WZAWcqguzyRejXqO2xUp6SjyHso8QFZ9IfX09elmi2QbdE9I4eLSQcec8SnjyaN7++h0WPvMWI4f1Z8v3W7nhvHSCDMeIDorF7mxEFToiQ0MoKy1HMQVg11xER8Xzwjv7GDA4gDOG9cBsq6C+pZXj9TIx3Xty0T3bfxfw/S55o/ZdX0lPPfP0r0bt8w91NES68uc+o4H4Kmbxw5rP2Ll6GXO5gu9CPqbu3cpffNl77733F5972rgxtFTXc+TIPvSyHllvoLW5rePc0n3EJClub7zdbmfq1KkIITht2mgmTxnhDmmSdOj0/nzxxVe4nG6rMzQ0tMtzutTBFzqQbCjCjKzX4WgtJ6BxIbEx8dQ3ltEtNARHXTt6o552q574xEhKK8vw8wnBF5lmq4OIuGBqKuqJiQsnPyeHhNSeHM47Slrf/ny/5hAWh51rn1jDwmcXEBFnZXSmD/Y9T7P+i+sZ0T2F9DMN+PqXMjHKj8R4lapaPxxOK452QVhUIKvXHsPmn8jmvBJG9gyie6yFJ69LobaugjWbs7GpsXz64xhCeu+g7MMdvLq0n7jljju5+Y6HefWV17jr8espOpD3mwH4ly2/YNCZhcNllQYOGCb27P3llfXhhx+Kiy666F+++IwZM4Ss6Dman8eyZct47bU3uOKKK/5lXW0BSIAsdFx17RW88cZr7N29B5PJXadWCEFRSbE3wECVwFq4gjHJpRwpaiS9R09KSo+gNwUQG+dDTnYJPXv2JTe/hqc+r8AVHonW2IavPoA+ffpyLH8PwQHN3HJWFpG6BgqOV5HbEMC2vS0UNZjRdDIhqWZqjtbjbzAhXCoug5F+0TVce+Ygjh/dTUpiGgVFR+mdMYD8YwcJ8A/Ex8ePE+WVpKUlUnD8GFFh8ZRVVpPWI4vswnpK2uL5bl0xSqyg+kgJx3bnYREyc2afx9B+vVl8YDGU2kmMzqDJYQPNF7WhF72H2nGGN7Fny0a2fLubp596nm++WXLK+fhLZcR3Jq1jEdz/wD3/9Hv5+fm/6n7uClfuqGObzR0Eeao+Mz8nz181yRMB3NVAkCQJk8GIxWYFoLq8ibCkiTy/aQtOq2BLUyi2Zh+qyssY3VNj8uB4ZK0BRa3gvduSaW1vo61NIjkugNLyNRiykjAFJfLCh/s41hBGcHASxe1HCfcNwyG1cvn8O/ANN/Ll8QUM6wMjexhwuFRiYxIpKcolPaUn+cWFZGVkUFaUS1hINE2N9UiYiI7yo7CwnPiYFE5UlNG/b08OH8ohPaIbKdH59PVrJD41kcJ82PD+VGoaq3n6ij7UWXL4+LNyhByK2taMTfEnNjUcQ3oJW3donD5uIilB3Rk2dID0zTdLfpmXf1XJ9nvTjBkzhLuhWxE5OdnS6adPF08++aTXIftzq+xUdPXVV/Pmm2+yd/cur2QDKC8vx+FyuqM3hIyQNCSpIzNf0mGxtbPmuzVEJ8RiMhhpaq6j3eLAaDTTLSqE0qJ99E3QmNYvAFk0cPREFUH+8RgMToqKG8nq243aklLqbWZSktPJO7yZjPSeFOYVEZ/WC7vtBFWVFnyVYN5bV8XN5/YiwNCMw2rjWGktfXv3o6DoCD4+fjjtDpyqTHR0KEeOleJr9ONIvcz3u1Tyi+q596O7ePO+5/n23bepK9yAuW07Ck4qqy2sLbBxsEBwtFJmQNpQLE4LsbE9+Xb5u79qS/3LSrbfm9wSTMZsNgOwYsV3p2TQddfdICZNmkRaWtpJiTK/RELCGz3i6RKYnZ1NRkYGtfUNvPzyi1JVhUW8u/Al1q/fyPz5Z1JXV4fL5aK8vJLJkydTEt2D17Zr2KyhqFoqIcFR6GUHDSeOUtDSwPThcYS6migr20FsSCx6FJyaHZ1w4sCJ1eIgbWgyo1vs3P/lcWrKQwgM9ifAFM6Di/NxCSsDJvkxNzGZXontrNhWx4Bxz3HP0y9R598ASjMPPPwQQb6RGEyJnDl/AabAILcgH+5P+belWNoEOqBnWl9qG9s494JpCPXXu0r+T4Pt448/FiuWb2Pc6Om0tUr4B7nQ1H++CF977R/Sqe+1RBQXF5/0uSRJ7Nmzx30+25F55ikW7KF33nlPGPQmQkNDaWxspK6uDnAf3sfGRvPEE48xd+5c3CcPAkkS3iZgb735Jus2bmLhznYaW9uQnTJ6WcFYpFBd1krfpiamDPZnQEYgVSf2Eh5oxthkoaoiB8WcRP/5mUTLiRRmZ6PKCnpZIigkgEbRQnjlg0iajt4+/QmJ7sbSRV/hHx5Kc0Utfa5IY+/n2fg1+nN7n4e5b9F11NU0cfOtN9PW3kL/fr149913kTDw4MN38qvozy6k+Z++7rjjLvH888//psKcP78uueQSsWLFCnH55ZeLnOxDv+ped9x+z0nfe/rpp0VkZLQICAgSDofLW0BUVdVO5UTVLv+OHjlNPPfcM0JoQtx11x1i7uyzxJw5c8SESePFmNEjxcyz54tJUyaKseOGibRe/UVWv4HiuSffEZFBicIYZxZRE8LF/NnnCadwCKEJYdMc3nK4d7/7kJCTZHHnHfeIyOgoER0dKT58/0uRlJApDucWCl9fXyGEICoyQcyacY4QQvDiiy/+al7+z+hs/200d+6ZYvv27YwZM4ZPliz2Wiq33Pggl105l8zM3njPYCWJHmkZ3HX3HVx6ycU4VXj3jVdYuf57DIqJxuZmNJeDiJAIHIC1tYWi4xXYHQ7Ou+syXl/6MsbDeqprjxMSkkhDfWnHGa+LsNBoIiLCyMv77a6On9PfYPsvoymTzxDFJYW0t7fz6COPc8mlF/ym32sqLLjnLvIOF1BZVczZZ5/Pyy+9jiwLIsJjKa8oY/CQfjgcjl/Ua/9t+rO3tb+v33adcfrcX9y2liz5VISHRYvYmARRUVEl/hlNmTRXCCGEy+XevpubW0V0VLzo06ff/5eK8c+uP515f1//mWvChEkiObm7mDVznnji8edFUkK6EEKI1O69vOC6664FfxjQhPhbZ/ufpHHjJoicQ3nU1lX8R7Ot/k+7Pv6mU9P69Wulb7759j8uZf6WbH/Tf4z+Btvf9B+jv/sg/E3/MfobbH/Tf4z+Btvf9B+jv7w1etFFF4n8/HwWLFiA2WymoqKCzz//nPb2dsaMGUNoaDg33nj9f0UVn/91+ksZCOPGjRMBAQGEhIQQERHB+vXrOXjwEFOnTqVv376UlpYydOhQZsyY4a0NYjAYqKioYMWKFSiKwoED+9i7dy9XXXUVaWlpzJ07928g/kXoTwHbhx9+KN5//31iYmKQZZm5c+fy7rvvsnv3bubNm0dgYCDt7e0dIOvvjRVzuVze0gMmk4m33nqLVatWMXDgQG+h46qqKiZMmEBzczN79+6le/dkBg8eTH5+Pu+//z719fWce+653HfffX+D8D9MfzjYrrjiClFSUkJ4eDjx8fGcOHGCpUuXkpKSwtSpU4mKikJVVcrLyxk4cCBCSERGRpKVlYXT6SQnJ5uioiIAli5dSlZWFsnJydjtdurq6ujePY0ZM2Z4ewd4am0YjUby8vJ4/fVXCQkJIS0tDavVik5n8JYfjYqKIjExnj179nDo0CH69OlDS0sLd9xxx99A/APodwXbnDlzhMPhID4+nvDwcDZu3EheXh5xcXFMmjSJgIAA7HYnzc3NDBw4kJEjR6JTDN4ynpIkYTC6C8w8+uijxMfHk5WVgd1ux2KxkZaWxvjxE/Hz82Pz5s1UV1eTmZlJcnIyDQ0NPPHEE7S1tdG3b1/0ej11dXWkpfZkypQp3o4vgp86qvj6+rJ06SesWLGC/v37ExQURG1trbdqpRCC3Nw8cnNzCQ8PJzU1lfPPP/dvIP6b9G+B7eWXXxbLly/3Nj7r3r0727dv5/Dhw4wYMYLBgwfj5+dHU1MTIDNunLvSUOdyU3q9HlmWWblyOa+//jrp6en06tULp1OlubmZpKQkJkyYQGBAsLvUu+w+zJVld5LL6tWr+fHHH5k6dRo2m42oqCguu+wyioqKKCwsJCMjg4CAAG+BP03TqKur45VXXsHhcHirSJaVldG9e3fmz5/vBqMmdek95R9gZsuWLdx9992MGjWKbt0S6NevH01NTbS1tbFr1y70ej1vv/3m3yD8F/QvwTZ16lTh4+ODyWQiNTWVlpYWli5disViYeLEiaSnZ1JQUMCgQYM499xzEUJQWlqK3W4nPDycgIAAb1+BTz/9lNde+wfjxo0jLS2tozigitPpZP78+YSHh6NpmreKpF6vR1EUVq5czqeffkpCQjdSUlIBaGhoIDU1lWnTzvAWOS4sLCQ7O5vY2Fiqq6spKytj164d9OnTB0mSiIiIYOPGzUyfPp0zzzwTm82GEKJLMw9FkVi9ejXvv/8+w4YNIzQ0lNbWVtra2rj++usxm329UQwmkwmHw8GmTZsoKioiKSmJd955h0mTJhEUFMS+ffvo1avHX7YJxn+auoDtySefFCdOnMDlctGtWzdyc3PZtWsXsiwzceJEYmNjOX68mNGjRzNr1iwaGxu7FCpWFAWjUU99fT0PP/ww5eXldO/encTERIqLi4mMjKS4uJi77rqLbt26YbVaUVXhvYe/vz95ebk88cQTOBwOpkyZghDuqosmk4nJk6cSExPj7TkAP1VQFEKwePFifvzxR0aNGoW/vz9tbW0YjUbmzZvH3r17iYqK4sSJEwghSE9Pp0ePHlRWlvP0009TWVnJgAEDCAgI8L7XZZddho+Pn7cngaf4sqeiUV5eHi+99BIJCQmoqsqYMWOYMmUKVqvVW8FRkiQqKytZsWIFRqOR5uZGdDodb731FjU1Nf9TIOwCtq+/XiaWL/+W/Px8xo8fT319PdOnz/QWSfZYg55WQZqmERgYyJo1a/jwww8JCAjwdqCzWq2YzWYGDBhAYWEhZrMZTdMICPCjd+/ehIaG0tDQwMyZM4mMjGTs2LGYzWasVjuNjY2MGjWKYcOGeUujeqxQT/+EvXt38/bbb6PT6ejbty8AdXV1xHdLZs6cOT+VwUftUv7d4bDxxhtvUFRUREZGBn5+AdTV1dG7d29qamoYPXo0aWlptLS0sHnzZsrLyxg+fDjJycmUlpby4YcfoqoqPj5+xMXFcd5552G1WpElt8tSkiSQtE79Htx125YtW8YPP/zgbbJbWnqClpYWpk2bxoABAzh8+DClJSdobmnk6NGjfPLJ4v9zQDxlC8gLL7yQhIQE1qxZ4+0lFRsbyzXXXENRUREffPABkiSRkZHh1YcqKysZN24cQ4cO9W6bgLdLi8lkYu3atbz++qtkZWW5G8kKQVlZOenp6aSmpnqBeuTIEUwmE3q9nvDwcABefvlltm7dytChgwkLC0NVBa2trQwfPpxBgwZ568H+vKauw+HgzTff9OpxJpOJhoYGoqKimDdvnreWG9DRH1SipaWF/Px8GhsbWbhwIQkJCSQmJmIymTj//PM5duwYmzdvJTU1lcmTpnob7wohOhrw6jl4cD/vvvsuMTFxxMbGUlNTg4+PDzfeeKO3O6GnYKGn24yfnx+lpcU888wz6HQ6UlJS0OuN3np1e/fuxd/fn+eff/a/Eognge3KK68W8fHxzJ07l/Lycr7++mvMZrO3NeGyZV/T2NhIUVERI0eOZP78c3C5XJ2KCruZXVNTw6uvvkpVVRUDBgxAr9djs9lobGxm8uTJDB061OuY9ZQILSwspLW1Gbvd7m2gMX78eI4fP8706dO9E+lpmeiZYE9Wu8FgoKWliVdeeYWSkhKGDh2KJEm0trYSHR3dUUP3p0rbHt3L04TWarXyxhuvUVpayoABA5AkidLSE2RlZTFjxgwKCws5cOAAwcHBmEwGjh07xrCho8jqnYHdbuX++++nsbGRjIwMZFmmrq6Oq666hpCQECRJ6uKI9uwSnupLK1cuZ8OGDfTu3dtrdE2YMAFVFd7K3gUFBRQXF+NwOBgyZAh2u53Vq1eSm5vLgQMHOFWFqb8SnQS27Owc4ZlAo9HIjz/+yIEDB+jfvz+nn346O3bsYO3atWRmZjJ16lQaGxu544476Nu3Lzt27MDHx8SECRMAsNls9O3bnwEDBng7t3j0HQ84FUVi7969PPvss/Tr189bAbGhoYHExERmzZrDzp07aWtrQ6/XU15ezqRJk4iOjgTg+PHjvPPOO9jtdtLS0jAYTNTU1NC7d28mTpzoBaMH1B6QeQoVL178EXv37qVv377IskxLSxuBgYFcfPHF3oZnnnF7emi5Cw5qFBUV8d1336FpGtHR0dTX1zNx4mSOHy8gKCiIYcOG4evrz7Fjx2hoaCAiIoLQ0FDMZjPt7a28//77lJWV0bt3bxobm+nbty9DhgzxqgAeHnnUFo8Ko9crHD58mLfeeqvDN+k2vsxmMzt27PjLAu4ksB05clR07uPemXQ6HXa7nZUrV3Lw4EEuuOACevbsycyZMxk9ejRDhw5l+PDh1NXVsXTpUsLCwli9eiWzZ89m/vz5COHuN7Bw4UK2bdvGmDFjUBR3tbyWlhbGjx9Pv74DcDgcaMLV4eqQO1rpuLe51tZWPvvsMwoKCujVqxeKoqe5uZmpU6eSkpLi7ba3evVqoqKi6N+/v3d7M5lMrFy5nC+//JJBgwZ1NEYT1NTUcMcdd7gljlPztu4BEPzUAsnhcPD111+yfft2Lyhqauq47LLLCA4OdoMSxSstNU3jRHkxwcHBlJWV8fHHH6NpGqmpqZSXl3PzzTfz5ZdfM2PGDEJCQrosBE8jEg/Y9XqFDz/8kJ07dzJo0CCEECxatIjJkydTVlbG0KFD+fbbb9m9e/dfFmwnHcS7XK6OSfhJ7/KQxxqbPn06M2bM8Oo7ffr0wWQyceTIETIzMwkICCApKYnCwkJuv/1O+vXrx4ED2RQUFNDc3Mjq1asJDg7moosuwmAwYbVaURQFnU6H1dbuva/JZKC4uJRnn32W+Pi4juZpMs3NrSQkJHHhhRcDP3VUaWho8OpDAQEBNDU1sWnTBr7++mvi4+PRNI32dvcpwmmnnU5SUpLXAPFIPlXr6HmguTsl79lzkI8//tjbKdlutzNhwiTOOecc2tvbvdvhT5aqQGgaAjCaDFRV1fDqq6/Tu3dvUlN7UFtby/z553i32VGjRrFjxw7MZjOjR48mMDCQyspK7HY7eXl5lJaWkpOTQ0ZGL2RZJj8/n5iYGCorK7n66qvJzs7G4XCgKIq3tMRflU4C2wsvvEBKSgoTJkzAz8/PK8I7t472ANGjgI8aNYpRo0Z1afgVFhbG4cOHve6PsLAwDh48iNVq56mnnqFnz54cOHCAFStWEBISwokTJ5gwYQIREWG89tprxMbGelsIxcfHERQUwiWXXOb1wXmkVecGFKGhodjtVl555R/4+voSFxeHTqcjPj6e8847r6PKeBOXXnopKSkpOJ3uYjD79u0jKCiIHj16YLG08eGHH3q3cUVxGynTp08nMjLS28+0ra3NuxgdDoe3HVJLSxNff/01BQUF9OjRA1nWERgYyJlnnonBYOiygOPi4tA0jeTkZK9Ou3Hjevbv3095eTlpaWkcOnSQOXPm8OWXX6IoChdddBF5eXle1eDQoUMMGTIEIQRZWVl/Np5+G9gaGhpYsGABu3fvZvv27ZSWltK3b1/GjBlDbGys18flkQSSJDFy5MguSren0avHmepwOPDx8SEkJIT6+npqamro0aMHPj4++Pj4oNfrufLKK0lOTmbnzp2MHj0WWYY9e/Ywa9YsLrvsMmw2h/cZHqVaVVWcTjsffvghFRUV9OzZE1VVCQ8Px8fHhwsvvBCXS/Oem06YMMm7aI4fP46iKDQ1NfD+++9hNpvp27cvx44Vctttt1FTU+N17Xia33b27wEdnYt1lJSU8MEHH2A2mwkLc0tfvd7IZZddgUclcblcJ/UPdS9YCZ1OYevWzfzwww8kJyfj4+PD1q1bAWhqauLo0aOEhoaya9cuevXqRUVFhXcu5s6d67XE3Y1N/rrUBWxvvfWWaG5uxmKxkJmZSWZmJgIwKDLV1bV88dlS9h/aT2K3VPr3yyKzdxaSBJrmZrxnhXukjsfa85R0HzlyJJ6muR4/XEREBE6nE4vFgt1uR1VVKioqSE5O5p577sPHx4cNGzZx/PhxLBYLx48XMGDAAHbu3Nlx5CTj6+tPWVk511xzHTExMZ1aY7t7Q7mcP02y0ainqKiIRYsWodPpiImJY8iQYRw7dozBg4cSFxdPS0sLR48exel0Mm3aNK8OZ7FYOHToIHq9HqvVyrJly8jIyPCeJvj6+nLFFVd438NqtXpVAo+f0ANWg0FHcXExb7zxBunp6aiqyv79+3E4HFRXV3PWWWdhtVo5evQoAJWVlaSmpqIoCmPGjPHuMJ2bonUuvfpXpJMMhBkzZoknnnjip650QgNJjyo0hCyQnAK/AF8Kj5fw1bIvqSwrZcCAQYSFhTF27FjgJ69+5051PyfPNmwwGGhvb8doNOJyudi7dy+HDx8mKyuLkSNHUllZyY8//ojL5WLgwIH07t2biooKNm7ciCzLfP/99/Tu3ZvrrrsOs9nsbWjm2eo9VufKlStZseI7MjIyMBqN6PV69Ho98+ef410UP2+HrdfrqayspKSkhLCwMN59911qamro378/paWlXHvttQQGBlJcXEx4eDhRUVFdThqgU38EIdDr9XzzzTds3ryZzMx0DAYDBw4cQFVV/P39vScOZWVlxMbGEh8fz7Jlyxg3bhxGo/GUfRg6d5RxuVw8/vjj/z0Ggqcu2U/iXoeGikEncDgkDIqMvc1CdEwQ1192NZJB7nBhKHz88ceUl5cjhGDw4MGkpKSQkJCAzWY7qdW1BwwOh8MLNIABAwYwYMAAwO06MZlMVFdXI0kSVqvV+7mnX+kDDzxAUlISx44dY9u2bfj5+fHdd98xbNgw9Ho9xcXH6dWrF6qqkp6ezpAhwxg0aJB3WxOaBEgoHS2NNPGTwSDLMpWV5Xz66ZKO/u863nzzzS5937/66isOHTrEhRdeiNFo7DilcFBQcBSTyURMTAzbt29n1apV3mAEPz8ffvzxR5KTk9HpdPTr148tW7YQEBBAZmYmhw4dIi4uDoAzzjijC2gVRelSMdNzbLZx40auv/76PxtPvw1sAwcO9Jrt4Kkpq+FyKsy75A4Kq23IDhmdzsqutR+gQ8NiaUen03H22Wd7waPX69m6dSsbN27k0KFD9OzZk549ezJ48OAuPiRPTbNTkaqqGAwGrr76au9Zo8dylWXZ22DDs4W3trai08k8+OD9xMXFceTIEVwuFyEhYWzdupnJkyd7W2J7fWeKW+qomoqqgcXSxmeffUZdXR1BQUHIso6XXnrF2yLSE8TpoVmzZjF79myEEFgsFvz8/MjJyWHhwne9Dui8vDyef/557rvvPhobG70g2rFjh/corrm5meDgYO+ZcGf/ngfYnn91Oh1FRUUcOHCARYs+ZufOnej1Rqqra/9sPP02sJ199llSTs5h794qJNBkJwaCiY2P5OuPbkYIM3uPljJw8o2s/vwfhPsqIMuorp9Wnsvlon///vTv35/58+ejKAq1tbV899137N69G39/f3r16sXIkSMJCgrq0qK6s57nAb23PyYQEhLCOeec42W+p7eVOygygqCgEPR6IyUlZd5mtzfccBPh4eH88MMPOBwO7HY7+fn5DBkyhPj4OBYtWkRERATNza3069ePK6+82mv5du4B6hmjp7mb5lLRJIHRqOfzzz8nOzubtLQ0srKyqK+vZ/ny5WRmZnL99dczePBgjhw5QlVVlddV4TE8Jk2a5A2HcjgcXnB11vlqa2vJzTlA76zB3H7rXaiaFZvVQVRUFDk5OV59+K9Kp0x4MZlMWCwW98viAmFEb3Bwz223gapHkWwMS49lzRfPMGXWFezZ8BayQ0VIvxyupKoqYWFhnHHGGZx22mneNtpbtmxh69atuFwusrKySExMpG/fvjidzi4ul38WCmWz2bxRHOA+tmpqakJRFHx9fQkPD/dGgRQXF9Pa2kpGRgZXXnklvr6+bN26laysLPz9/Vm1ag1VVVWoqorJZPIq+56t0yNtPJL2q6++4vCRPBIT45FlmaCgIBYvXszYsWPJyclh+vTpFBUVUVJSwoABA7yLx2q10qtXL++9PO/XuYOzZ9vMzc3l+PHjtLa2Mmz4SHpmdseutiNLJuobyjtcRC7+P1uQ/jlga2pqwmg0dlSekVGEjN3Zxvwzz2PTuk9QhR7J5SLEqODS+bDih93MHNMHVfqpP9PPAeKRCp0tMpfLxdChQ71nmAaDgaNHj/Lyyy9js9nw8fFh+PDh9OjRwysFvBVxOibJI3E8ks/TOlKSJIYPH87w4cO9z6+trcXX1xej0UhMTAw+Pj40NDRw8OBB/P39iYqKwmMcLVu2DIvFgr+/Pz/88APjxo3jzDPP7ADYF+zfv5+4uDicdgeBgf4899xzzJw5k5qaGs4++2zKy8s7+ni6t01/f39qampITk4mKSmpy7bo4Vfn6/jx4xQWFjJx4kQyMjKIjIwkJycHoWlkpfXFiBmH5uzYATTS09Mxmf64VkB/GNja29s79TByt+8Rqo6N675mztlX8uWS17A7ndRZHUiahtNmRz1FIzBPLFd0dLQXaJ5t4VQl4W02G/Hx8Vx99dVeUKqqyvfff09tbS3Nzc2kpqaSnJxMZmbmSeet/6w1otPpJCwsjKlTpwJ49dK6ujpCQ0MxGo0kJaWg07n9ZuXl5ZhMJrKysnjyySdxOBzU1NSg1yv4+PgwbNgwt2HjcLJuw3ruvvtuGhoaOHbsGHV1dd6gUYvFQkxMDBEREV26N3uo8+JxOBzs27cPo9HolfKdJVxgYCDRUcFs3/Y10XHd2LBpL737DMLhcFBWVkZqauqfjad/SqeM1F26dKnoldmP8uoGuoUHoWpOFNkdZaGpTgy+gWzYsIFBA/qxcMm3XH3p2UiaHdDchYcBJLckW7jwXVavXs2MGTNobW1l+vSZdOvWrYsT2HMw/2vIoDexc9d279YyceJEZFlm/PixOBwOXK6u25BHina1sE/BiA6JArB//35yc3NJSkpixIgR6PV6du3aRWZmJnq9npzsg10k08bNm4iIiMBsNrNq1Sp69OhBYmJil2rjncfTGWDucKSDHD58mLlz53rH8fMmuTabjfr6eoKDQxk2ZCiz5sz8y7o4fpHHpwLbgrvuFuecfxFOTeGHjZvYtf0AV15yAbEx/jhUB2aDGeESCE1GVZ1IsgtkCVWS0Wluo0KWZSRZ5p233yQ3N5cRI0Z4J97jl7Lb7Vx44cXeaIZ/h/z8/MjLy+Pzz5dy7Ngx5s07i9bWVkaOHElsbGyX461fS50lsMFgwG63s3HjRmbMmIHFYjkJbBs2bSQqKsqr43V2jfz8vp53raqqoqSkhIyMDPz9/b0S2mNg/Zw8Rs1ZZ52Nn58fra2t7Nq1ixtuuO6/BnSn3EbLysqRNBW9pDJjzEhOHzsCBxJffrcee7sNh2qjW1wYY8aNQ69ICCEjCRnVDpJJQlOdaBpIyBw8eBA/Pz9vEokkSSQkJCDLMjfeeCNHjhz1pvP9fGI822jngMjOztKnnnqKSZMmYLVaCQkJYe/evWRnZxMWFkZra7P3QNsjncaNG+cNQ+/s3uns4e8Mes82rSgKEydOPCUIFEXhyJEjREREdOkR//N/Pfrl0aNHqa6uZvTo0URERHj/JoTw+hV/ru96gk8NBgMBAQG4XC7MZjNjxowhOztHeMZqt9s5cOAAQUFBzJ07+y8HwlP3iA8K5Nvl3zF16lRkkx4JGz6azJmnjUUoEjqDge9WrKetzcZnny7DamvlhusvRaIdTZjR691OWklzn596thiDwUB5eTn+/v5UVVW5+322tHijcX8OtltvvZVZs2YxevTok0DocrmYPHkicXFx6PV6MjIyGDZsGLIsExAQ4G1Ym5eXh9lsxuFwcNNNN9Gzp7tfwYQJEzCbzcTExHSxBn9rttkv6Z+dAzsLCgooKChgxowZpKamkpKSctLi8oY0ddpif/7OngV7qjF6fJIeP+LBg4eEwWBAURS2bduGJElcdNEFfyoATwk2jwkfFBSE0+nkSN4JGhsbGTZ8CC6XC5u1jamT3BbkZRfNxqDTU1RWTVurHZ9gP3SSnuiIYCS1laamFsrLKzl+vJhzzz2XCRMmsGrVKmJiYigpKaG0tJTk5OSTJswTop3cPYnXXvsHDXX1pKSkEhoewujRY9GZjF6p4JE4AQEB3olOTk5GCEHPnj297+Tj48M111zDF1984Q3z9vj9xo0bR1BQEJmZmV2A0jWmTj7JFSNJEqkp3b2uHKfTbSGWlpZSU1NDdHQkKYm9SExOwmFpR5FlNFmAqkNvEDhdP0nXmpoaunXr1uXY7OfHXh5p/3M6lTT0RLV4wu2zs3OEx5gqKiqiuLiYa6+92sv4zz//XBw6dIjQ0FBuuumm3x2YpwRbamoqI0eOxG63I8syR/IPM2bMGG/40MqVK0lLS3MHK8oqLtVFfHQoWqgdnckMOgOrV6xkyuQJ5Ofns3z5cm/EhN1uZd++fVitVgYOHEh1dfUvDu7QoUO8es8CbMJBdVM7h48eYcvaTdTUVvH8P15kyMABv/pFXS4X69ev927LmqZhsVgYP348kyZN8oZr19XV8fLLLzNw4EDMZjPDhw/vooN1jnbpTJ6YsqKiIu82GR8fjxASDtGCAT1tBLBu00HGDuuFv96KxWX0NFrutMCULvfvDPrO4/h3dVxN03A6ncTExNCtWzcO7M8RApXFixcTEOCHXq//Q4D2i2C76aYbpJycw8IjMaZNm0ZtbTX33HM3Y8aMob3dysyZM3E67VisNn74bgUJ8dEMHDYC1elAEg4mTx6LBAwZMgQfHx/effddqqurqa+v55VXXvXmE2zevNWbof5zcIwaNQqDrZ3WhhqKDh0mqXsPLpl9BscqyrE6VaKjEoiMivNGmngm3WQyeR2xnn8NBgNnn312R1iQoYse2Pm3AQEB3H///d7JlySJTz75hJaWFq699tpTHoYDNDc34+PjQ0pKCt27d+8UjAAG2Z9HXluBih4kPQeONHHvNeMxu6y4JNX7LE/5iM6SDX46PekcYPDvgs3zO69OqQAoWK3t+Pv7/suWmL872DyD8rwcuLeo1NRUeqa5vfT79+5B4KR69wsUFBr5ZEk+ijGa22+/F4vFwoiRw5AUga+vL8uWLeOCCy7whtw4nU5MJhPvv/8+dXV13oP6zmQymfjmm2/46ttl7Nu5jX6TJjNt2jRefPAB0g2x7NqyC0my0d7e7g3JNplM3m3GEwZkMBi8Ot769eu5/vobOXr0KJMnT/Zuib9EHglz1llneXMQfqltZEtLC5GRkSefdugFD7+8nDuum4WfbEMTCg++9SMbdh5k7JBUOrCGy+XiwIEDXRy+HvLsCh7nded8it+LTuVu+b3pF8GmVwy47A4kZCRJeK0goarIKMiyhlVzkRxoRfRIJi0tCz/7dmoPPMewSbcj6yQUycSoYZMI8jPz0L33o0oyDqeFPn36UFJSwn333cfdd9/jZq7ocAhLGgg3YC688ELs7RbyjhQghGDyJInzrr2N7Tu3MfyMeTQ3N5OXl8c5557P7TddT0NpGXUtzRglmfheWQwd2g+zyR+/0FCSE+KRFT1CqPj5+Xmtz39FnXWnX/q+kPDmC/ycCsoEd9wwC3/VghMNWVLRaRIpyd3QOTU0yf17RZIZMXzoqeeiI13SarX+IYCQJAmz2ewVMH8U/SLYbLY23JH0MjrFvaLbLO0E+AajGlxYGy2UlB7F56Oj+DacoHTGZOptdk4fYKBt/x1s+rKJkPBUgs1J9Ov3FOm9+1BRU03BkWM4HA7Kyyt5+ulnvduaENpPgMO90teuXcs999zHsGEjePHFF8nOziEnJ4eKigqEUElKSsJhs2O3O4mMjeOue+7i9qsvY0yf/ny9ehU+zgZanFBeWs4z7y7Ehdvn9kdMmEfi/RyQn3/+AwuuH4MqBYJQcep9ELKZ+BA/XKIdSdIjCXf78O9WrOHSSy46CQieM2L47dbyryEhhDd/4Y+satUFbLffc7dwyEb27NhO3sFsVLsNs9mI0+4gODiYtrY2Nq7fRERIMM3tFj6y2xgz/hz2ffYFSd+s42KDiSUbWvExOenmp+PKMw1EmQ6z54NR7CrRsb84kedfexuA8ePHs2vXLgIDAzsVcnHHlkmSDEJmxowZLF/uzqd8+eWXO9wdkzu2NHjxxRcJDg3BgEzB0UKi4xK48taHKCkp4dWPLsA/KJzLzp1PQWkZRtmA5FRPOlH4d3WfzhNltVrx9/c/5URJJgm95IMqqeglC5oqc805Q0BpQ1J1SEJDr0jYnHaio8J++t3P9Emr1Up5eXkXn+DvRR6J5rHC/yjqArbnnnhK+nDRErHk3Xc5/9KL0WSJtoYmvvjsU+paWjDoZHQ6CYfqwKpacdbUULj0C5qEkwarE4NOwWDyw2IRHGqCe9+vxaRTUOvqmXtGMMeLDnD66aeh0+lobW3lzjvvZOTI4bS3u2PU8vLySEtLQ6/TgXAHBMybN4+pU6ficrmw2+34+flx33330bt3JrGxsTQ0NKEp7iMvRZIpLC3gRFkxFmc7N155JTc/+BAFR47R2l5Dz4H9vTF08u8UIiFJEs3Nzfj7+5/y70lxUThNwWiOBspK20lOMhAVLOHyCFfFgEM2IukdCM3Vxfr0UHNzs7fkV+dw8N+LPM/8JePn96KTOH7RhedKdVXlkg8SlfnHWPTuW0yfNpNLrrqaCy+5koi4BBobmglos2IDnJLCwL4ZHHZKCKMJi82FqiiEhkVgddloabbQ7tuNxKhwfAwGbBY7Lpd723jy6SeYPn0600+fxhnTTiM+sRuLFy9GEy7q6+vp2TOdZcuW8cwzz/Daa/9g06YNvP766zzxxBNMnz6TiooKfH3NuFwuMrLcMWM9klJJTkzl5utvwoVCSWExxcdLeOSyeTSVVyNLBlJTU5AEGHQKsk5yl8kSbrDKCCRBx/WvASmEIK17qhd47igr2cvas8/ojc5lx6TzJS4xFKdLxmJzoanQanXQ0CKRe+wYskvjwIF8TDo9kuK2Yutr60A40VwqTQ2NHDly2D1pv2MskQdknuI5vyeIf06/COWWlhYefvhhHrn/QcotVVz6zqU0BtbgGOZC19tIYlskNZ+2kqTZOVZaQ2t0JD5micGjMik/nE9EtB/+pmjW7T6IS/MBTUFR2nEKiSBTICFBgdTX1FPf0ITqcsdizZzuTtZ9//33mDRpEo8++ih2u52RI0eSnZ0NgNNp58YbbyQuLg5ZlrxWYm5uLp98shiLxcYY3G4Md72OerolJrDxcAAJDhuacPHtt9+iaS5cqoOp42aBbMOlqaApyCgdvTY7JuNXMvLo0aNER0d3TJZHbLkjYTTNgrsvqAqSgdr6dppaW5B0gn5pAQQERCCcgpETBmKXVQ7tOcy8OWfg238A+/fsR693UlFVDZL+V47mtwPu59v2fwxs77zzjvCWHpAhUPgQdySBaF0Sx7WjtGU0szuiGN9Zg+j+YzHHmpvxkyG5dyhVRQUMGDSQ5uZqKmqaOff0ify4fTfBQSbio2JoaHdht1lobG5AkhT0so7wqCjq6mrw8XHnGyiKwrp169i1axetra3U1dXx6quvM3HiRDIz09Hrjaxdu5b6+lrvyvRkPzU3t/Loow/Tt29fsrOzCQnwp6KslFAtFoOiQwiVrMz+vPrKGkz+wWzdnsu111+EZtNRcCyHMWMmoGmujmBEGVX8tM38q6iRnyfMqKpAJ+kQOicovrS1mWhub8TsKxMXFYeCC5fD4nbB6FSK9pfwwuNz2bNzFyt++IEeKT0Qskpe/mE0DaorKv9lIOlvJY+zuHME8h9F/7QY4FdffSPa2tow++o4a955vPzKK3z40Wf06dGdHdn7KR9xObZ2J866Y1x+YDndQqtR08Po0TuKtZtqKW/3p6XNQVJ6IucMtrDw80JaRSBJKWns2HuI5mYrsiIh6cy0trbi42OiubkVPz8/QkJCaGxs7FJvw9fXt6NAoJ7PP1/Ko48+yty5cwkODuXgwYM4nXZvTJskSXz88cd8sPhDln68hMNHi+iT0ZPq6krsdpUDeyEqoR/pPfqybu0KLG21RMbYmTKlN6efMZna6hqqqqoYO3a89zzSaDSiaRoH9u3twqddu3aRczi3S1i2poGs6EGR2bY1F4uljfGT+mPWdDhUF0JnQ9VMKAIQCi5hY/uaJzg9A3xDe1LrhMa2OIKTh3P4SDF52Tm0NtXw5bLlvzsI3MGiX3sX0wMPPPCfO0Hw0Jw5s7wPNRkuFyvXfE9AZDw/bjlIWdV+AuNycfgFgNPB0m6ZxIdrnJc6AbRszhytkleYT0xKf75bvhZl4DCMfjBwwHi+Wb6GXj0SKTpeQWRMAvv2HSDIz5cGaxvh4eE0NjdR39CEXm/C2WbHL8AHZBtmXx8a65sIDvJj5IhhTJ1yBu3t7ZSXV3LixAmCggK8K9NkMjFt2jQeWvAQuXnZtLS0EBESSI8eqWzcuBW7w4wkfAGYOGk6er07n/StN7/B1jaYqtpieveLYdGiT5l31ulsWreJ06fMQpMdp2SjN05Nc+uBB48UcqK8iZ4pkYwYlo7QXEhOsEsO996smlBwdUyBQC8kWu19CBowh90/fsjkwb74RGRTWrmNkABfRo6P4/s9TnyNMi0OUFQniiSQJQMu4U5MkhVQNQ1Z04NsRQgjSE4EMqAgCeH2Y3YiT1QwuKVcdHT0H4Gzfw22zuQy+zBk2lVs37GF+bfPxuCTxI7KE6zbsR1Jr6dVktCZI1my7iCGgABOuPLxCXByk6ueC2fE4morw9cAm4+WcqJWo7D4IJJBprbJidUlYTLqCHKZ3ZapkFBt7RjR8PHX4+tjwlFvw9HqwK6109Iuk9y9J9t3bmHumXMYNGgIH3zwgbdOCbi97u3t7aT26E5qjzT278tm3548oqIiEEJFYEfCnUhcW1tLVVUVI0aMYM8efyKjE6mtt7BmeSW9+w5izsw3GToskumznWD7OWdkhKQREhaKrJgoqWmhW3wsfbMy6ZdhRxIgtI6YOqnzFqV5fwsyKoKDh13c/9B+gqLH8t3uY0yckIWvYx1ak5OhQx3cMtXErveGUV4nERLdA4tvMmOnXA7GWJyqC71LdR/0SyqgQ0IgcMcYapITTXYhiZNDxwsKCrz/feWVV/5hFsKvBlvvbrE8fO006cz1S8X3i3Yw99I7cRUXQLsFYTCBZKZX9Dl88vXdyMEq3QemIZUqLGwOpsx+CP+oZlojJOzmtShT9LTuamFc4mkc2LuPmKgw6hvrkF0adlVDpzMQERVLS0sbYf5+bv8SApfkJMAYSFCwH02NtRiMvgQGBlJXV0dGRq8uK9STZOzRRWrrqpBQvAp8TU0VaT11bN26FafT6S0y09rWQFVtJb4BvpRVlNJnYD9q6mzoDL64HKdSOTRk2X2eefhIAUnxCWiOBhShoQjQOiSJkGQQJxscsgZIDmTFxOhRyUjoKSndS1LwCQYFVmPCjsVHpeZEBc7gWKqr2jnRpqEPbiPdbzeF36yn4EQL5tBk2u16Rs2+nYDIwdhUC4qQ0GSQ0KPgQoifHMOd9c/a2lr8/Hz+KIz9drBJJreH+bSpE5nnY2T+OVOlB5iKbtIVQtKHIVTwCfDnkfd2IMkq9VVFvPTA5UAuPQb2JKiqH4mtfuxt2YGUYUeaKLFJW4cxRqEk30qAxZe6ilYUsyA2NhAfXx3xCd2pKatzSymrBb3BgMvppPRQFT3SehAREdABKvchtsNh8xZvkSSJH374AZvN0XGe6D5L9JwBhoeH43C4vGl0mzdvZvPmzciSnmXfrKG5uYGG+nKWLGogMiwCo06PTtbj0E7Oc3A4NBQJUrp3Q9E50bkUBDIORUOnyQiZDpfIyScXQpJRNB12STBw2AiiHWtwpRThsNnxM+lobrJj8PfDrDqwt1cRH2PGt64BxdJIvSWM+lYXBY0W0nwN9Iyy0LT5DnZXNCCZ47DjQ1b/c4kfcgYOAQaHhqrou5yreoI2/1JgM3Z889LLugbghYZEUI+BCJOdfmnBVLQUU3T8BC6HyhNvr6PFYkdxWXj8zqvBdZyIrBjimlIR2dBoqKEhvpGWPg1Y+rWibROElwZTaa3DFmUhL6AAe6wVZZgB2QlVunKMmh6jaqChoJIhvYbR0tLC22+/7S1r75JUWhqaCAkLxWkTjBgxgi3rNxMWHU73lDR0kg9CstHU3I4sQ4/uPVj+7becOW8+kydM5rXXnyQmKhQNDVmnMHjAQHbt2sWPa/exYMH0U/ImJCSI3bt3uiuZa3pcsga4JRuSWy8THYlDsqoHyYmGhKLT4dLaMen15G9bxOBoO2ExflQ63Blbza1WgiOS8THC4+8eJLN/DHMHBBIZplBeVkdVdQUxEaH0CgGzXE1xuUxoWBgHCupISQ8mq5sKZW+wc//jVLaYCIpMwBTckxFTb8cu+yC7VDRZwma3u0t9uf4Y18pvBtvW7dtOuZfbHS70vr5ccd75XHfBvC7fueOZpaK2xUZp0REef+cTnA4Nk8HJw7dcirWpgMjewfRQM6hd14ghSqI64gRtw9uxI6MTEoZ9RlyhNizR7UiKW821K06QobZHO5/ufZ8L5pzFFVdc4Y3g0Ekm2tUW/CQjzrKNrNh7FIdOorSijOiYGBSdjF7ng8tVRlBgK92ThtO3X2+2bNtGas9kDD5mMjPTCQ+tY93ajdidTjIze6JKDQhNAf5VtEVX6SXQIXWEzSM6tlPZjipM+GgObBXfEukHSf1dVNS34mMIQpIBTUW4nMhOB48tzCOnHop2qnyx9jh6tZ0Al8agDJg7M5Heqe1UN7TRZnMgKwFkxUqYjScoKoSI+Bj2F7cgGw30CNBjdmzgwMerOV5vIyy6J3Y1glCfWNAZEdIfWwXp/7F33mGSlWXa/51QOXZ1zjnMdE9OTCQOOYkIKCi6JtZdw+oaVt1V1NU1Z1njroiKgpIlwwzMMDmn7umcc1fOJ3x/VJ9DzQgIiCv6zXNdfU2HmqoT3nO/T7if+/mz6xOyliKbtswX7U+1r37senPx/ds3fqNPhhOcOHKYT33jDpJxAbtN4+ff/AwD3dvwKz4WrFtC9Lkokt9GqHOU0sZG9k1uQS8XcsigAhIgZEECf3kRF1xwgfDggw/qqqoyPT2NYBWZnZqktqqFOx45gK460WSByzdfytjIONOzE2TSGm9+89msWBVg08YyfvXr++k68SBnrf432ppaCc4l0CURzSIwPjVCaWE9ddUbEQULuv58r2q+GbmqPyry6xYEIYFmkUCxIgkpJGyEen7CWe3lnEh3YvGXMTg8TUttK4ND3ZSXlZBKZ0mnk1gklbdeZMXvLyOSzhIo6eAr39zBPYeOc85Vl/LkbUN87iOf5PYffoTKhYW8pcJKS1MJiZTCUGYaW6aAKm8aV6GV/s4uGttaueeZnSjA1dUOSm3HqbPu5fCxEBU1K+jaIuut53z2/z718XLsn667gu//6vdIfyIX+KUPP7/wPvyVO3TR4WXrQ0/xzo98jkTmv7Bbkzxw5x0cO/ZDNi5Zx+T5KfY8uAPqAIuOPSNhnfIQO5qlSPfi1jzc+LbrALj88stf8OL8y6c/oQvxOBtWrOWpp55ARKKoKDC/OCxsWLcRXVG56S1Xsfn8szh+/Djves+7+MD7/5NQWOID73s3kxNB+oZ60PQUmpD5IwFCc029SPZdJ4OmWdDTKg5llM79d3P2YjsWOYiuuxE0GVGyoFlVdIdCNqOCKDA1NUVb20K6Tx6nvK6CzGwEQZdxylHefpWVZ354Mf+6MUtzy2KmE1v4/b7DpEULqzafRXYqxtNP3scjX/t3iISxOyyU+Aron+0hk5xlVauEu6CcsbHDyDXNbN13kN3HVN5UEqdv+6+Y3PlT/chQGIe/gWWbNrPs4tdGnfzPXmy33niBcMf3vqLf9rNh1OGj+udv/dyfPLBvfOym3GvefyUfvPWHuuyt5sEtj3Ljdddz6bX/wN1ffxfXFn+I/01+hfiRNL5hH++66Ra+9sP/ekUnXV9cTOH5Tex78AFEeznZxPNiNmYdUHheGmLTpk0o2TTf/Ma/sfWZpzlrjZPde07y4EO/wuNYjKCLJv37dL5/U1NTbsHNH6GmphEEO7qexm0vwhG8HVd2DGe9QjwYpr6qhKmZWVzFhYRDM5T7yomG57DaHaTjOja7BdIx1AyQVpmLxGhsbeRk51EWty1gYHIQq2AnHR1lrneEx/57D7Gwxv++cwlTQgC3p5aAfZL6oiK6TwwyGwpjtXqRZIG0LtEQsDIbjKDHEyyrd7OsyUI0PcNMrJSf7kphsTWwuEFh+tDveeTgL/WLPzH2Zy+416Q20bvjMWHyuQeEl7PQTrdvf+a9wtf/5VJh/33fFtKxINnINKs3bGZ4cJgLL7qcD73vw4QmQ8LXvv7KFhrAmrVnMbp3CEQfdlw0N7WaI4RevPSUG9SxadMmrDaZzZs38r8/v5WVqxpAfOH64ak/a8iaAqoFITFFeuj3yJ23sqhGYGImSE1FGdFkGmwODh6dot4vEownKS8OMDs6TXFZMdPBIUorapieCVNQWkE0ksbhDRCNWGhqXceHvz1EovADnJj0YbWJLGsvxpKOIlhjKNoEqc5HePaH51PnUlG1FLoMVkFCSSdJqQGyQinX/0cf9w36CIsO6ssClBfIkAzz5HNdHBtLcfezab79ZJDrv6byh6HNXH3Jm3WAf/v0V/XyppZXVS97XU1S/uT7chWLVau+qO/Z86zwn1/8iv7c9mdf9ft94xvfEAA2bFqv11TUEAzPmTJbLS0tL4vLn0wmqaio4IorK1DV9ClFa8OMfJ6maTgkiXR2CCGlsMq7laNjw7R2LOTI/sPU1FYQmhphJCzRIJRz+55unpzN4s/K1C7I0tZeRiw4g6rLFMgaveFZWuq8PNMzQyZTSFSZZcvhORTVxnce+T2TvdOcCK/hu9/5Bgfu+zHB/f9LMthJ86IWoqMTZG0OtEwSh0VG1TXsLhc2S5IHdgxjq7ASFuv4wO19uGYUXH4Bn+csBKmCacuTKEInbVWXs2doO3fceYBEagF1G1v14b19FDtKeeCh+/Vvfvt/eOqxewSAOx+6W7/hsmtf8mK+riYpG/ahf/6U/q3v5RQUm5sW6N09J/4sCN+wab3udfvIZrNcccUVtLW1UV1da3aP/SkTdBEdAZtTIB5NcbLzxCl9pl3dJ9m5cyfr1q1D13WWOO4gMTbOdNJBW4OfQ8d6WbCwleDUOMGowuL25Xzx9m0cHvKguj2kwkGuvexm7J4MFi1Kau5Z3risEEUP8ZsHRnn8IDiLvAyMpaluaWMmcRK/WoauqFgcFtLROF/+YBmhiS7sghPJkkFRrJQV+xkcGaSpsZn+vmE8Pj8Wm8LMdBi3y084maW6fiF7TkT4xQNDTEsSLoeCK23D7Smg0F/FZW+4il27nuNo7ACzB8IIqoLGCkQG8TpKaG0ppyewl8yOFOvOvoK7f/v9F71XrytkM2znnq3m99PTf77AnZrNdSglEikEQSKbVc22uZfVhzCvWyJi5fR6lcE6UVWVgwcPkkqkOeFeyon9U5y/oYg2XWJFa4B9J7toqVuIoo7T19/Nv97YRueRLiob6pmN+rjyHdfwtg//lJ6xfURGNPZ1W9GzXiYnJ5lRZfSZCC3nLmb62BQurZB4ZpptTz/J3be9jwJLmHKHwGwmSWF1GUODYyxobqJ38P0j9rgAAIAASURBVDCBQDlDI6N4PYU4nCpDwzO0NzfT1d9LWUkZseBJGm1Jbr1JQk2Dv7aDZ3bPcttde9FEG1Vn15MaSHDJxktRzlY4uHsbDYttjAyU4m7Osv3YvaSek9CV6J8EhNflYjOajQFC4Zk/3zGdB69M5lR/zZBWeC3MUCFasnI1J07swVbUSs90Kfsfmqa8cBVD3bv41xovZaVzBINpeo4PsHjxYvYePkRzfSu7f30jl5VHaL/4LO7fcoL9I1mODM+gJqwULykm2DVG5KSCU7ayvGMNluRj7L/rBgLqBK0LF9Db2YPfWcfs1BQuvxclOU0qK1NhtzE9maWl0c/x40epLKulq7ufguIClHSS2HSc5sUtdB7rwhPwokS6aAnE+f5HGlEUha9e2EhJ0wY23/AlFF0nMhXkmuvfTaS2h8F9Cc5qOZer3331y7pGr8vF9tjjf3hNQu3vf//7+uzsrPlzPuXakBc1fK1XyxPL9/lWrVqFIAisWrqO3Zm9xFJz+ItLmUwkyfqb+cWRIuxSOQP9+1nbVEyTFmNpaxldgz0UF1VRUaNz/Ng+rlxfytKBkwjnlBAobeTLP9rJRZf9E3/Y+jRVjjFWlT9CdcCFmggjO1yQUYhmIhQUFzA6qbG4vpq9B/bT0tTMwOAgVTW1jE1OYLEWoJNFFyWKi3wcPnSShrqFPPjEQRRrMxurA3ikEQrr3HQPTVBUXIUe7aZrew9DO28nJfpxLvlHBuUDSIOFbH/waS669Fw++PRDL+t+vS59ttfaLr30Ul2WZaampti5c6fwzW9+W/d4PKxbt85sDP5TCGdo+Eaj0VN8NkEQ6O7tYWxsjJKSEiRBRheUXGlKtyBbRD7zmc+wcskqSurLEdMaY9OjSKKDirJS9NQc02O7+cc3LCIgjBJKRRkej7Js0QqOHz+Ku7SQEqvA8e4hmhasZXbyBEksFFs0hudSLOio5tiBTtqbFvLw3mlsTh/nLFOxZTP0TM5h050UVxZw9GgPbW11dJ8cYPHSJYwMDyA6Stm55yTHR2387/0HaWpp49qPXc7+O55gxxO/Zft9X8GhDSOoKjt6o4gFzXzrF0d5z82foqDYz5qzFnP+eZeg64kzi82wt7zlJj0WizE7O8n27TtOuTAPPPCQvmPHDt75zncSDAZxOBx/lLQ1WCQvtdgmJycpKio6pYrw6KOPcsUVV9HXP8hPf/JTstkUkiRy6NBBbr31VnNSTC7irUIUMnQf2cWmpQ7OXSbiyMQZngwjSH6KS130HB+ipb2RYGiAqRmJxQvr2LfvCLVtC/jBXVMcDwnYqySUXgv+1gx61xQff/cGyp1DgMaRYyPUNLaiZqKMzabp6g2T8G3mma2HGC2chtksftXHmnWbeOih3yJgpevYUS6+cC01a8qI9ziIJFUuuvAKRkeHsVgF7v7d79H11JnFZthb3/pWPRKJMDU1xY4dO17ywtx66+f1t7zlLcRiMVNI5qUWG0Bvf5+52DRN47nnnmPTpk2IosinPvUpAUAS7XpWSeH3+7n44gv57W9/C8ANN7wFm81GIhFDVVUGBrupqW7GIsloapjx49t4z5tbKXdOk8xm6DkxxfIlqzjRewiXtZCyGjd9vQN4C5ux++x89cf7OZp0sXbBJrY+8QiSaKOppoVjicOcXWzlg2/uADnOvc+4iIk17DpwAnG1ldmn++k8dIQr3nADgyP9eHGR0FPMKOM4AlZ+9bVfc8WV1yAJcOHmq5icGiWbVRkYGCCRDJ5ZbAA/+cnP9J/+5H8oLilgYnyG3Xuee9ELc9999+lXXfW8ouONN75V/8QnPoGmadhsNnMq4Ompj76Bfnp6eojFYqxatYpUKsVnPvOZUz5HEKx6WVkh4+Pjp3zmzW97Jz+//afzP2k89ODj/PinP0VXVVLpCKG5KHUN9WTDIeaCvdQVR3nzRi9kggxNh8lk3LR31LH3uf3UtLbgcaY5dHCCmz+3hxUbriWaDtN0WQMn7z+K3xVgbHqMBTXNhNNRznnHlTx0169gUuaTH72VX/7u10wNjeEpcXFw/wFWvnMRJ+8/ycKmDuJzGZLEKXQXMDcXzM0bG57AYtOYmpp4WYvtda4v/efZjTfeqM9NW1m2ZDOZrI4mJF/y9fkLDeCXv/yFsGhRu7BkySLhYx/72AuKARrbrcViYcmSJZSVlf3RQrPbnfr5551/ykIz1cH1zCnF+8su38zv7/4l9933O27/n5+wcvUq0tkUGSvMqW4yjnP4ztZafnRwFd9/VMdVVElibpKOxeWMDPRz5+MhhqTFlDcsIlI3TdIa48DPtxIPh9i6YxsWQaOz7yTe9U7u/e5PsU34kewC/YMTNFTVMBEcRknMUndFCTOPxFDjNkTFTk/fMX72gx9isVhJpVJks1nq6hr4whe+8LLvx98tsl199dX6vffee8pN//J/3qkPDO3j8JHduD12aqob+PFPbnvZkW9vb68eDcc4ebLT/J2q5raSyekpvvWtb73ge/3yjt/qN731JnQ9I1RV1ejZbJY//OEPrFixDHgZElg66Oh84AMfYnJyEl3PMVw0RaegMIDdamNu/AgBW5SdhxPc+KH388tdvyC+Lc03vvEFbrr5ZkQBnntuP+uvWIG/pZDP3fRZ3v++3ESYj3/8U9x1929w2gs5KR8lO5ogMhjnxPGjnLPpMuzOnJzY93/w37z33e8lmVApKQ1w4YXn88Mfff9lX7/XZerjtbDTFxrAxz91g7Bx42369ue2vqrUSmNjowDwzLatuoFiv/7lr/js5259yfc7duyY+f3IyJD52vXr1+tDQyP84z/+I8Z2LcsvsNkIgK7xrW9+G6fTTToTo7u7l09/+pNksyppNclc0o6/uJmG9gQHDmzHfdLFWGyE7u5xLrngWjq7jrDwvfWImsTctilUSUAji6DLfPmL/8mylRv4xpOfx/ormcaWhbTU13HL+/6VutpWRDlOJBqkp/sE69ev4+mntnHWWavp6z/5yi5g/myBv/evj3z4k/pf+xhe7OsLX/iiXlJSptfU1OmJREI/3TRN0fftPaQvXbz2lN9ns2ld03V9wcIl+tVXX61fdfVl+nmbztbXnneufuOb3qxf9Yar9Q3rz9HLF9fqVVVV+le/9jO9qKBMr6tt0n/zy1/puqbrneke3dKIXlxQqzc2Nup6Vtd1Tdc1Xdcvv/R63ePxnHLdLjj/4ld1Hf/qF/nM1x9//c///I9eUFCoezw+fevWZ82FNTY6pcuiR9c0JW+5qbqm6XpFea2uKBldUXX9yKGj+tVvuFy//MpL9MuvuEpfuGyhft0b3qRf+cYr9De88Rp92dJVeoG/RP/0Z7+mF9xQo+Oz6/c9cL++YuWF+pf+8yu6qmt6Vs/ov77jLl3A/po9oH/XAcLfqr397W8X5uZmhEgkJGzatEFYvWo9ZWUVNDU1sXbtWgQhl4DWNAUQ0XWNqupSJMmCJELH4nbu+f0DPHDvH7jn7ru46uIrUNGRNJnQzBy+gJuLLj6HfbuexL41zVc++SWWLl5CfXUNtXV16CrUVzZicch8+9vffu1O7K/9FJ/5evlf3/vuf+tg0QsKCvT1687ObXWa/pKmnfaCe++9V7/4osv1K6+8Wl+zZo3+uVu/qFeU1+prz9qof/Cf/10/frxTLyurMNFMkiyvGbL91S/gma+X/3XxRVfojQ0LT7n51dW1ekVFlb59+44/Wmiqqr7g78pK6nW7zX3aotT1jRsu0H2+gtdscZ3+9Xcbjf492tDQEHNz06f9bsCMbpctW6GHQ1He9e5/4JOf/MQLplNEMTfmfHJqFF1XEYQczaqxoRVVVQmF5v5ymll/7af1zNdf5us977lFLyws1psa205DMEVf3LFOr6+v11U1q+uarre1tem/uP3X+qWXvOEvhmq6rv/9JnXP2KlWXl6pK4rCrp17uPmmD9DQXMjy5cu59XOfYW4uxxl84xvfpP/ud3f99bU+ztjfto2Pj5qLqLGpTr/ztz+ivqHWXGgAf8mFBmcW2/+XtmLFCv73Fy+Pg/Za2pk82/+Hls6G/iqfe2ax/X9ojz/+yF/lc88ECGfs/8zOINsZ+z+zM8h2xs7YGfu7szO76Bk7Y2fs787OANsZO2Nn7O/OzgDb/5H97ne/OxPzn7Ez9n9kZ3Jsr8Duvfde/Uc/+pGpB+JwOKisrKSgoABJkti/fz9lZWWMjIyQTqcJhUJUVVVRX19PcXEx4+PjRKNRKioq6OjoYGBggFAoJwlRW1uLLMuEQqFcp/nICIsWLeJf/uWD/+fF8jN2xv7W7f97YPvFL36hP/bYYwwMDOByuRAEAYfDQX19PQ6Hg3Q6zYEDBzh58iQzMzOIokhdXR0dHR3U19cjCBLhcJhoNEpZWRnr1q2jvr6ekpISVFVFURQsFguKkptaZCg16LpuyvDabDYMzZsnnniCJ554grGxMerr66mpqaKpqQlVVdE0DavVyvr164nH4wwMDDAwMEBfXx9VVVXU1dVRXFxMJBL5i846O2Nn7PVuf5fA9uCDD+r3338/4+PjRCIRc5C2x+OhqKgIgJGREY4cOcKVV17JI488QigUorCwkObmZpqbmxkdHSWZTFJTU0NDQwNtbW0MDQ0xMTHBzMwMZWVlLFmyhPLyStxuN4lEAl3XTf1Km81mCm319vZy5MgRHnroIYaGhggEArS1tVFTU2OObFMUhUgkYg6wrK2tZdWqVdTV1ZljdTOZDDabjWQyic1mQxAE7HYrgiAwOTnJrl27uPvuu9m3bx8LFy7E4/FQX19PRUUF2WyWlpYWMpmchM3ExATPPfccgiCwceNGFEXh4x//+BkwPGN/F/Y3BWyf+9zn9FAoxLFjx5BlGY/Hg8ViYevWrbz73e9mfHyc0dFRRkZG6O3tJZ1Os3DhQioqKmhrayMQCCAIAul0Gk3TTLlHu91OfX09CxYsoL6+3pyMm8lkSCbTDA4OMjY2hiiKOBwOJEkinU7T2dlJX19uIuyxY8coKSmhtbXV9Jrm5uZQVZXS0lJCoRD79+/n0ksv5aKLLqKurm4e1HKfYygOZrNZrFYrmqZhsViw2+2k02lmZ2c5ePAg9913HxMTE1RV5Tw5u91qypSnUik0TcNut9Pc3ExHRwcFBYWoqppra8oTDHY6c7Meu7u7CIfDjI6OkkgkmJ2dpa6ujkceeYSuri4TgPfu3cvFF1+M3W5n586dxONxzj33XD784Q+fAcMz9rqzvzqw/ed//qfe2dlJMpkkkUjg9/uRJImioiJ8Ph8Wi4WhoSH27t3L+Pg4iUSCQCBARUUFixYtoqioCIfDQTabxWKxkEwmSaVSWCwWCgoKKCkpo76+ntraWqxWK4lEwpzOYmjmWq1WFEUxVSXD4TAHDx5k27Zt9PZ2A1BaWkp5eTlutxtFUUwJ+mAwiMvlory8nAUL2qmoqCCVShGJRNA0jWw2y9TUFIqioCgKqVQKl8tFU1MTdXV1aJrG7t27+cUvfkFPTw9VVVU0NDQQCASYnZ3F6/Xi8XiA3CyIuro6KioqaG9vNz0xRVFQVRVRFJFlmVQqhSTlpkUbE6QNT6+zs5Njx46xfft20uk0NTVVlJSU4HQ6EUWRVCpFOBwmHo/T1NTEsmUraG5uxuFwYLVamZubQ1EUTp48yYkTJ4hGw4iiSHl5OeXl5dTV1QHQ1dXF3r176e7u5sSJE7jdbkpKSli4cCEdHR284x3vOAOIZ+wvZn8RYPvxj3+sJ5NJHn74YQRBwO12Y7VazVDwyJEj1NXVsXLlSoqLi9m6dStPPfUUmqZRXl5OR0cHAOFwmEgkhtfrxev1Isuy+Zrm5maKi4spKSlBURTzgTbyWYA5dM9ut6NpGmNjYxw6dIg9e/Zw8uRJvF4vDoeNxsZGXC4Xuq6jqirJZJJYLAZAaWk5ra2ttLa2UlRUhKqqZLNZU9FAM0bcCprpFRmeXSQSore3l0OHDvH4448jSRJ1dXVUVVXNazUnAJF4PI6iKGQyGdatW4fVaiWdThMMBs2RWbW1tVRUVOByuZBlmWg0SiwWY2RkiGAwiCiKuN1unnrqKXp6ehBFEb/fT3V1LW632wyTDU/S5XLR0dHB4sWLKSsrQ5ZlFEUxlVaNfKCmaSY42u12EyQnJibo6elhx47tHDlyBFmWaWxsNMN+Y4OIRuOUlJTQ3NxMaWkpqqqyZ88eJicnKS/PXVur1Up5eTnJZJLx8XHzvTVNw+VyMDMzQzAYpL6+nq9+9bWZQnnG/r7tFQHbF77wBX3v3r1YLBbS6TQOhwOv14vf78ftdpPJZBgcHGRkZITBwUEmJiawWq20t7fT2NhIbW0tFouFsbEx4vE4xcXFtLUtZNGiRVRVVWG1WuclTUKMj4/T2dlJOp0knU6zYsUKWlpacLlcZLNZUqkUoigSjycZGxvjgQce4NixY4yMjOB2u2ltbaWurg6n024CDkAoFCIajeL3+2lvb6epqYWK8iosFgvZbBZVzSGVLMvouo4k5/5fJpPBarWans+hQ4d47rnn6Oo6YXqaFRUVlJYWmwCZSqVIJFKk02mz4FBdXU1RURHpdBoARdHM8zbyc8YkLQNEnE4nU1NT7N27l1//+tfE43HKy8uprq7G5XKYx97b20tlZSULFy7E6XRSW1tLbW29GeL29/czMTFBIpEgFouZ12HTpk3Y7XbzdQ6Hg+HhYZ5++mmefvpJMpkUtbW1BAIBAoGAuZEEg0EmJ6cpKiphxYoVLF68mEAgYAK/McbEYrGgqqrpRWqaZgKlcW+y2SwnT57k4Ycfpru7G4/HQ2NjbpBRb28vHR0drF27lqamJkZGRhgaGuLIkSOEw0F0XWfBggXYbDYGBwcJhUKUl5dTUlJCT08P559//ouOPT5jf5/2ksB2ySWX6IsXLyYej/PUU0/hcOR2T0mS8Pv91NXV0dDQQElJCbOzs0QiEXRdp6ioiLPOOov6+no8Hp/pOSWTSbMSaDwchnel67qZZzI8g0gkQmfncZ588kn27NlDMpmksbGRtrY2nE7nKQ/LgQMHWLduHZWVlbS0tFBUVGTmnmw2G6FQiOHhYQYGBshms9jtdjo6OigsLESSJGw2G6lUis7OTh599FF27NhBLBajrq7OrDbKskw2m50f65eYD18dlJSUmJ6P2+0mnco90JqmIUqYXlxOlVk2QdIoLoTDYXbu3Mlzzz1HIpEgmUzS3t6O3W43X28Aic2W8zCbmpqorKzEZrOZIa8RUuePGUwkEkxPTxOPx5mbmzOvfTQa5Y477sDrdRMKhcyNJ5PJEA6HKS0t5eyzzyaTURgZGWH//v00NTWxYMECKioq8Pl8WK1WMz9onK9xTyVJmt8kcsCm6zp9fX1s2bKF3bt343a7KSoqwu32EolEiEajXHLJJaxZswafz2fmC1VVNYHRuF6qqpreu/F9/jqWJAmHw0EikaCn5ySPP/44hw8fNqk55eXlfOxjH+Oyyy5j9eqz8Pv9BIOzdHV1UVRUxNzcHDU1NXz+858/A4Z/o/YnPbZnnnlGz2azDAwM0N/fj8ViIRqNcujQIY4cOUJNTR3t7e28733vo6SkxExQG3koY+HJsmzu1plMhgMHDvDII4/wzDPPYLFYaG5uprW1FYfDgd1uJ5VKma+PxWIoikJxcTFLly6dB8xc3snwdAwahQF0qqoyNTVFZ+dx4vE4TqcTj8fDHXfcwcTEBNFolPLyctrb2/H7/WQyGSYmJigtLWXp0qUmWE5NzXDZZZexYsUKE9iM9zfCO0NzzGKxmMdiAM7k5CTPPfcc27ZtY2RkBL/fS0VFBeXl5TidTtLp7LznGSebzeJ2u2lvb6ejowO32w1gXk9jcmB+KJwv8idJEna7nXA4THd3N08//TRHjhxClmXKy8tPAUKjChuPJ6mtrWX16tXU1dUhSRKRSISxsTF0Xcftdpse1cTEBJOTk2aFuaWlherqSux2O4IgMDw8zF133cXRo0dxu93Y7XbKysrIZDLMzMxQWVnJddfdQEVFBZqmmWPTjWuZP6DOuJanr09jk9R1HbvdTjweZcuWLezatYupqSncbje1tbVmzjCRSDAzM4Ou66xatYoNGzbh8XjMtWVsUrFYjF27djE9PW3SdDRNY82aNZSWFmOz2chkMoyOjnLgwAH6+/sJBALs2bMHSZJYvnw58XicTZs28da3vvUMIP6V7U8C23/8x2f1d73rXYyMjHDgwAEGBgYYHR2lqqqKtrY22traKCkpwWq10tnZyYkTJ1BVlWg0yuzsLH19PRw/ftz07kpLS3E4HGa+J5NRcDgc1NTUsHLlSioqKhBFkUwmY4YpxkNtfG+EXhaLBZvNQiqVoqenh2effZbu7m6mpqYoLy+ntLSU4uJiMplM7mQFgXg8TjweR5bl+bCtg9raWnp6ehgfHycej9Pc3Ewmk2FqaopoNEppaSlFRUVmLk6SJCwWC7Ozsxw7doTHHnuMAwcOYLFYaGxspKGhgWw2i8fjMUErmUxSWFhIYWExCxcupKGhwQTlfK8VMD2T3CbxfEXT8MQMD+/AgQOcOHECURSpqakxK63G9QqHw+i6QEFBAcuXL6e9vd1879PB0diADJAxwmNB0E1ADYfDnDhxgi1btjAwMIDf76eyshKPx2OCeyaTYWhoiGuvvRZFUZiZmUFRFAoLCykpKaG4uJTCwsLnc3kZleHhYY4dP8Lo6CgOh4NAwE9HRwfl5eXY7XYmJiZ48skn2blzp5mzra+vnwfC3FqZm5vD4XDQ3t7Oxo0bsdlsKIpiXlPj+PKvb+4PIpIsmF6vLMtIkmCu4d27d3PgwAEGBwfN9WtsNIlEgvr63Jp47rnniMViNDY20tjYSFVVFaWlpWiaxvj4OMFgkP7+frMKPzk5ydjYGKtXr6S+vh673X4mXH4N7U8C23XX3aB/5jOfweFwMDIywujoKF1dXQwPD5NMJmlubmbFihW0t7djeHYHDhygs7MTn89HWVkZbW1tVFVVUVRURCQSMcExFAqh6zrT09NMTEyQyWRYvnw5mzZtoqmpCVmWmZ2d5vjx4zzxxBOcOHHCLEBUV1fj8XhIp58P+1KplOmdGEBqeHZG2AKYnpYRzhgPuOH1ORwOkskkXV1dHDp0gMceewxVVU2vx+fzmdcnlcqwa9cubrnlFoaHh3E4HJSWltLc3EwgECCdTppgk81mCYUixONxhoaGWLFiBS6XywyprdYcJy0UCpn5pvHxUVwuFxUVFRQXF5tgmM1m5/ltAlVVVaxYsYLKyspTwjXjc61Wqzkr2jj//Kpw7mGWzHPesmULw8PDZDIZKirKKC4uNj29ZDJJNBolHo/T2trKxo1nU1tba+YnDW8qP09ohPqCIJBIxJicnCQcDs+PistVVC0WC7/97Z0MDw+jaRp1dXWUlZURjUaJRCJs2LCBDRs2IEkSs7OzDA4OYrVaiceTFBcX4/f78fv9iKKIxWKZ/6yE6fnB896tESZbrbkxb0NDQ+zbt48DBw7gcDgoLCzA7/ejKArpdO68Fi5cyOrVq3E4HADmZmS8Zz6AGu9vRCnG34w0zNzcDKFQiJmZGR566CEgVygrKiqioqKC3bt384Mf/IDvfOc7fPnLXz4Ddq/C/iSw3XzzO/SPfvSjpwxTN4oHhhclCAIWi8VsCRocHCQajbJr1y4AKisrqa2tNfMzvb29DA8Pc+LECSYnJ/H5fLS1tXH//ffzxS9+Ea/Xy8TEBP39/YRCc8RiMUKhkJknm5ub47LLLuOcc86hpqbOrFQaYaBxTKfzt4yQWNd1gsEgu3fvZteuHRw5csRM6peXl5sPcSaTmS8AJNA0jWXLltHe3k5tbS2pVGo+3JbMOd9GntD4/ImJCcbHx0mn02a4GwrNsW/fPiKRCKOjoyatorq6GkEQGBkZwWq1snz5cnw+HwcPHubo0aNccsklrF+/3qwCG2BuAJhxfkYuyjh340Gz2+3mxnPo0CF27dpFKpUyQ2MjZ2mxWJiZmWFmZoaSkhLOOmsdK1asMOkt+ZVSA8SM3F5+kcbYOIxjczgc82HcPnbu3EkymZu/2dTUhCAIyLJsVqOLiopYuHAhK1euBEQTSAFcLhczM1Mkk0lCoRDJZNpMNZSVlVFSUkJVVRWSJJnAPTMzwyOPPEJfXw9er5ejR4/S0tKCzWbDZrPh8XgYGRnB4/GwatUalixZYnrS+aG+saaMcBg4pZPE+Ne4Nrk8KoyNjXH06FG2bt1KMpmkrq7OBM5sNktfXx/d3d1YLBaqq6vRNI10Os3w8DBveMMb+PSnP30G3F6h/UnB5o6ODiRJIpFI4HA4zJtmsVhOeZ3hQdhsNlpaWtB1nRUrVpziGQFEo1EKCgpMWoamaczMzHDixAlSqZRJRciFJAFmZmY4fDiXs6moqGDVqjXU19dTVlZGNpuls/M4ExMTjIyMkEgkyGazZh5I13Uef/xxqqurzcqrJElks1kzPPV4fJxzznk0NDSwcOFCysrKcDqdZDKZnIenz4/plp73dJLJNLk5jKIJaoqi4Ha7SaUSzM0FeeKJJ+js7GRiYoKioiKqqqrMlq2CggICgQAul4tgMIzPV8CmTedgtVqZnJzE5XJhs9kYHh6msLCQNWvW4Pf7SSQSxONxM0zM5ejSZgg9MjLC7OwsHo+Hxx57jMnJSerraykuLqagoMAEomQyic/noaSkiIaGJlasWEFNTY35MOd7sfkAamxsRkhsPOTGZidJEsPDw/T19bF79256e3upqamirKzM9BA1TZv3igpZvXo1HR2LcwWXdPqUcDH3eg1dz1VPDeCVZRm7vSbPI8yFj8YaHB4e5re/3cbTTz9t0oEM7mE6nTYJ1IYHXlaWo9IYlJh0Op3nXYeYmJjAbrfPpxEKzc3D4XCYlXnj3I4cOUJPz0mOHz9OJBIxK8nG5hKNRunq6mJoaIjGxkYymYzZGXPFFVeQSCQ4evQo0WgUn89HXV0df8rxOGMvbH8S2D760Y8IBw8e1g02fL5r/VLDfo3X5e9ukEv2q6qK2+1m6dKlLFuWGx4siiJ33HEHlZWVpFIpHA4HBQUF1NfXmwng/v5+EyS9Xi+lpaXEYjFkeY50Osv4+CROp5PFi5dSU1NDdXU1n/zkJ0kkEgwMDDA8PEw8HkdVVdLpNH19fWYoZ9APXC6XScXInYiGIIAkyciyOA+mJzhy5AgHDx5kamqGuro6Mx+kKBmz6poD5yIaG5vnvcsas/pqeFjGv8lkLmQ1ztdiscznzHQzXLRarUSjUfbv38vvf/97YrEYkiRRXl5OcXExmqZx/PhxEokE73//+1m5ciWpVMZsxcpkMoyMjBCJRAiHwwQCASRJoqSkxMy5nZrf0xEEHV3PVTdtttwaGBwcpK+vj0ceeQRNw8xlGp5qJpMhFouxcuVKVq1axYIFC7Db7aaXZry/kcA3QM1YB6eGdYLpDdpsuVCur6+Ho0eP0tfXx9DQCFVVVRQXF5uFlUQigc9XQGNjM5dccgnFxcWk02kymYwZXRhms9mYmZlhbGyMyclJvF4v6XQal8tFMpkkEonQ399/ChOgv7+f0dFRTp48STabpaSkBEmS6O/vZfPmzXi9XrZu3Upvby/Nzc0IgsDc3Bz19fUsW7YMTdPo6emhv7+f8vJyioqKsNvtjIyMmJtyR0cHBw4cwGaz/bUx4m/SXtaIjS984QtUV1cTj8cJhUJYLBYWLVpEKBRi+fLllJSUUFhYiNVqNR9Qg7pheDTGojIWdX74Znh6FRUVzMzMmKGg1WqlqqqKqqoq81jyw4HZ2VmcTqfZiWDwr4xcl9frxel0IggSXq8fSZrg4MHD89VBB5deejnV1dVmr6coimzfvp2+vj7zM2ZmZtizZw/T09PYbBZ8Ph8LFiygrKyMyspcRbCpqYF169ZRWlqK0+k2+zGNkNAAY13XTVAzKo2Gl2KAF+TAf+/evTz99NMMDvZTX18/T41wm15VQ0MDU1NTpNNZmptb2bhxo5mUN8LokZExM5fj9XpxuVxMTk4yODjI1NQUpaWlLFy4kEwmg9/vNzeiUCjE008/zd69e9F1lbm5OZqbm82QU5ZlnE7nPJjInHvuuSaPzMirGeBhbIbJZPIFvY/8zdGIBERRJBKJsHfvXjo7jzM0NITFYjGJzfk5S6fTyYoVK9i4caPZWZKfFgBMQDU2EiNEFQSBVCqF0+nE5XKZnSDGOp2enmZ2dprh4UGCwSDl5eUMDw+aXqsg6Dz77FbOO+88rFYrVquVe+65h7KyMt72trchCAKjo6P09vaaYbyu64RCITo7O7Hb7ZSXl+Pz+UgkEvM8yFLz2BobG0/dZM/Yy7aXBWyVlZW8973vJZlMIoqimYS22+1EIhH6+vrYunUrsizT19fH1NQUTU1N+P1+M2/Q1taGx+Mx8xZGG5Cxg2azWVavXm2GvIZnl08BMAATMCtYoigSCAQoKSkxHxyDS5XPb7Lb7fh8PtasWcPhw4fNcMpms1FUVMT+/fvZuHGjmWzu7e3F5/NRUVHBLbfcQklJCRUVFQDEYjH279+Ppo1RVFSEzWbjiSee4PDhw4RCEZYuXcr5559Pc3MzLpfLpB0Yn5nz+nIV5G3bnsFms5kAm/9QFhcXMj09TTgcZc2ataxfvx6v12u2hYmiaHY+CIJANqOam4QsWbG6cyFcVVWVCTglJSWsXr3aDIu2bHmK0dFRUqkcCdfj8Zh5ukgkxKpVa7DZbPh8Ptrb281CQn5rmlHwMCrS09PTrFq1isrKSjN9YdxPw0M12rcGBvp49tlnmZ2dZWpqioaGBgoKCkzKhc3mQFE0Cgq8rF27nqVLl6KqqskFNLw5Y4M0idV5hZLTzTjm3N9VdF1j3779PPPMM2Y+tKCgwCy8aJrG/v37yWQyLFiwALfbbUpXvf3tb8flcjEwMMDk5CSpVIqamhoTnHPSVCHq6upMOpTf7+eSSy4BOIUDaFTbjXMLBAKMjY39tTHib9JeFrB5vV5TUSK/7SaRSCBbLLS0tNDS1AiIyLKVrKIgSiBJAlpapauri3t//zsymQxjY2PMzYVoX9RBKp2msqLMBMHGxmZ+//vfs3nzZuD5xCxgAoIBdqdX3fIXsFGxMv6FXMjR1tZGc3MzZ599trkzG4s3FouZPK10Oo3FYsHlcuH3+yksLDTzgplMxux/1DSN2VmNyspKli5dzjnnnEdxcTEWi4VYLMaWLVsYHx/F6/VisViIRCLMzMxw8uRJdF3H6XRSV9cw374l0t6+iA0bNpihsgHQ+WF9PB43zzcHgLlQXxB1BAEEUUdRMzgcDmZnZxkY6OOpp55ifHyccDhMWVnuej+f+LdTVZXLry1evJilS5fi9XrJZDKmZ2N4X0Y3xezsrEn0TaVS9PX1MTY2hizLVFdXc+6555rXQZJyYdihQ4c4dOgQ6XSaoaEhFi5caLa5GRVNv99PW1sbK1aswOv1znMZn8/niaJohq3G704HLiMcNTiHgBnG5/pkj9DV1WWuX8MrMiKGQ4cO8dRTT9HU1ERraysDAwMEg0EWL15MY2MjqVTKrOKXlJQwPT2Nw+Ew86LxeJyZmRnzfNavX29W4w2Az1/b+d5t/nqNRCJYLBaWLl3618aIv0l7WcBmhDD5IaFhgqYCIrpgQRc0FF1BFzQ0DTRdQLIINC9opKGlDgQJySI/T7PQc+HX9PQ0/f39PPjgH1AUhS984QvzVIk0VVVVZitWe3u7Sd8wFng++L0cM3by/F1bFEXuu+8+Lr74YjNXZIQN+WG0pmk5MJdlampq6OvrM4nEsViMsrIyPB4PmUyG2dnZ+W6BMOPjk1RUVBAIBFiwoJ13vvPdOBwOBEGgt7eXgYEBEokEBw4c4Lvf/S5nn3024+PjKIrCwoULWbJkCU1NTSaN4XTG/ezcLAcOHGDbtmdMkQDDS4PcxmQUHBobG01qSC5kVRB4niMoiiKpZK6wIomWHFDOP3DGQ+j3+wHmNziN2tpqIPdg9vX18dBDD9DT04PT6aSxsZmZmRmGh4dZuHAhIFJUVEIqlWHx4sXccMNbzGS+AVQ2m41wOMzY2BiaphEMBiksLMTtdpuhWu4aZBEE8ZT7KUkSU1NT7Nmzh76+PiYnJ7HZbNTW1mJ0QVRVVbFnzx4OHjxIf38/lZWVZDIZczN597vfbUo7BYNB0um06XEbQgDpdPoUb8vn87Fy5UrzGIxQ2Tiu/MJIvhnrzDhv4xoeOHCAG264wUxPnLFXZi/rqlVVVdHZ2UllZeULvoUO6POpEk1JIQsiiHYUbBzpn+bRR54iOpegurKK8zevo77eRzY1h1XIklU1/L4AHR0uVq1aZS4Yg2vmcrlQFIXJyUl27NhhUhFmZ2fNpnJBEKitrTXpGiUlJWbYbLj1RhXU8DSMB91YOMb7nF6+zw+HDWJvc3MzTU1NnHPOOad4VUZzuizLZlhZUlLC1NSUWfDI37WNRvaenp5TyLFtbW1s2rSJmpoas7nfqDQauUC3200kEmFiYoLh4eF5hZFSAoEANTU1bNq0ab6xPG2mD/K7QRKJlMmbyxUHhPn2Lx1dn+eiiRKCIJrFB7vdTigUYm5ujnvuuccs6ixYsMBMQ7jdbjZv3sy73/3eU3JrRhHpdPoEYG4OhtJKMBhkz549HD582Mzv2Ww2mpubsdutxONx7HY73d0D7N69m56eHjM0bG1tpaurC5vNRkFBAVarzK5dO+jt7TZ7T0dHRykrK+Mtb3kLLpeL6elpBgcHmZ2dpby8nHg8js1mIxqNmr2zRo+yLMssXbqUxYsXm+eRv7aMdZvvkRk5s9PzesFgkLGxMUZHR8lmsyxcuJB//dd/5Utf+hI//elP+d3vfseNN954hurxKuxlAdtNN71F+NjHPqG/cOlZAUFEE0BEQ9MFVIuXj33mWzz27EFqSwO846arKF3l4WhXH29934cIx8BukXFYVbbc/xNQE1jkXNXOoIEYCyGVSqGqKkVFRZxzzjnmg5kPUIZc0eDgIEeOHKGzs5NQKGRy7bxeLytWrGBycpJly5ZRUVFhApLxPtu3bz+lcvdidnpF2HjojbwP5JLVDoeDZcuWsWrVKjMPlC9CGY/HyWQySJJEbW0tg4ODiKJoNoAb3RypVIJQaI5QaI5oNEwqlcLn8+HxuKirq+Gaa67B6/Vis9mYnp6mu7t7nvJwN4qi4PP5mJ2dJRgMmt0iy5cvN9VS8nswjYKPKIoMDw8zPT3Nk08+zvj4uCnbNDMzQ2dnJ5dccgnnn38+hYXFpFKp3EqYz2sa18IA1PzPyPeSDS/NUF8xKBlut5uzzjqLs88+G6vVarbv7d69k76+Pux2O9XV1eb9SKVSXHLJJezfv5+pqSnzPuzfvx+Px8OVV16Jz+cjEokwNDSEKIpMTk5SUlIyD345om46nT7l/jc1NQGc4v3mt3/lV/sNy6/qGpud1WplZGSE4eFhent7qa+v5+1vfzuLFi0ilcqF/N/5zne47robUFWdJ554ive85xZe4O3P2Mu0l+3n5hNg800XRHREZA0UKYNFdGAVrDz21F7+cO/3KPdZEJCQRJH1Szt495suR7VkUK0eLrjogyy94L3Y9Qh7ttyFmplBV0QEXQRdASynEB6BU8JPI6Q1vDxDd23t2rXmsRo6a6IokkwmOX78OHv37mVsbIzZ2Vnz4bdardx9991mxbe0tBS32008HjcfxvzG6/zrYACx8WUIVRp/A8wQBTArXVarlerqampra1m/fj2iKPK73/2OxsZGs+UsFworxONJXC4PmYyCKMqASGlpjmIiSRKxWIy5uTmTMmBwvyorKznrrLMoLS01uxzi8Tjbt29ncHDQ9B6DwSA9PT2Mjg6bm0EqleLDH/5Xzj77bMLhsHkP8sUH0um06cmcTv/Jb1jPLxwYeVqLxYKIgKDnAOHkyZPs3r2TWCzG2NgYgiDQ1NRkXmtD023Lli2cOHGC1tZWEokEmUyG++67j+rqapOz193dbVI/JiYmzDxnLi86a0q3G5vQqlWrzLWV3wM8PT1Nc3Ozma8zkvzG+Zy+FjVNY3R0lOnpaYLBIEVFRXi9/nnRgmpuvfXzAIiCTDKRRdN0UskMJSUlZsV8+fLl3H33b4lEIn9tfPibtZcNbLFY7I8eaAB0CZEsoi4jag6QNBRCfOCf38YfHnya9950JZqeRBdENFHKEV2z4LHCtnu/xrs+/GV2H9HpOPsGdj75C9xqCtBRJA1BV1/u4ZmWrzhh7JiGtpgoimbOysgXGX/74Ac/aKqXjI2NsW/fPoaHh5mamkJVVaqrq01WuNvtNkUuDYrD6Sz1l30D8sjLmqbR0dFhcsGMilxRURFFRUWsXLnSJMPmSxwlEgkSiYQJmIbn63K5CAQCFBUVYbVazc4Qw3Mw+HaSJLF27Vre+MY3zgNArjgxOTnJ0NAIP/nJT9A0jcLCQrMIYOipbd68mXPOOYfCwsJTwrV8r9vw1Iwq5ujosKnWcmDfQQoKCqhrqJ8PiXMAVlxczNNPP83WrTk6hRHWGu1Vhu5bf3+/qZZcUFBAJpMxVVHS6bRZeTcKQs3NzTQ2Npr9r8bvT1cYNuz0e2q8r91uJ5FI0NXVhaqqjI6OsnjxYurr6xkbG2PDhg08/fTT1DXUz/fLZti48eznUx1CDtx1IBSeo7PzODfd9BZkOcfTu/76N3Hs2JHX9mn//8heNrAZ/JuioqJTbrYuZhFUC6AjoJJKK4iCyjtvOJ9EWubia27m0SfuIhocwiE5EBUR2WIhnkqiWZyMTc2CzQKChx//+E7+5R+uQBM00K2AwukTAvPJnfneXL4nkB8mnt4fmZ/rya84Qi6EdLlcZg7t9HyQLMtYLBYmJyc5fvw4Bw4coKenZ14QM0JNTQ2BQACv10tBQQGVlZVm2Gt4L4a8kHFMBhBAzmsxyvv5PY75D1t+js5gygMmZaSqquqU/kXj2gAm+AWDOQ0zI2dYXFyMx+PB4/HMt51ZGBwcpLu7m9nZWcLhsCmeecEFF/C2t72NwsJC03MbGBjg8ccfx2KxmFzGI0eOMDg4SEGBj2AwaBJfKyoq0HWd7u5uTp48SWtzCw6Hjfvvv5dLL73UJFCfPHmSxYsXmwTXcDhMf38/c3NzpmipUVCQJMnswkgmk0iSRHV1tcncN66fcb+NNZHPpcwPl/MT9kNDQ6xZs4bJyUmzDS6TybBs2TJqa2tZtmwZiqKwfPlyM5w2ugoABFWgtrwSNRXn8QfvpqamivLKaurqm5AtDixOO/v27TM7NxRFob29/QXD3DP28u1lA1tZWRmDg4OUlJScmhxFRBBV0HIhpMMpoWUsSOksMmEe/N2PsaHxtR//Fkny8I6334jfJiBrCpIuEgrNQdoNapi33ngVqiDkChFCCkGzowMIz9/k/CZvu93ORz/6UZqamsx2mkWLFrFixfNy1kZl6pW2phjnZ1QhDdJrJpOhoKCANWvWIIoi5557rpng93q9ZuhpsNMNjbXBwUGcTider5eGhoZTlHGNSqxxjMYCz89JvZLjzu9jNB5sI5/l8XhYsWKFWcGD50NGA/CnpqZMefBEIoHVaqWwsJDGxkYTuAGzmd/Ix2WzWVwuF1VVVTgcDm699VYcjpzc+s9//nNWrFhhftbGjRtzXRXkNppLBdi6dStVVVUoikI4HEZVVbxer9mxYbVacblcJuXC7/fj8/nYuHHjH/Wp5l/PU9Q8TjMjVJYkyfTG+vv7iUaj5iyIVCplihA0NTWZoWg8Hjcjgfy8r0FLampqIhiJ4nCUIGgqoWCUE8efZO2GDVx17VvMG/vpT3/ylGP6zW9+w3//93/rmYzCGXt19rIVdH9752/0vfv3ccP1NyHZHNx3/x9IpNKoioTb4+TiC8/DYbegq2l0LYtVlsyHXJQtCOTyLJqenW8TktE1AUQBJBFUDU1R81x1AA0BEPS8quv8Q2vkdG655T2sXLmSoaEhZmdnWbJkCaWlpQSDwflkttXsj5yZmWHFihWmrExBQYHZN5rvIb2mF3j+wdV53iMwRBBPnjzJ3NwcY2NjprLt0aOHueGGG0in07S1tZFMpqmvr6e8vBzIeZX5+RzD6zCuTX6q4NUA4+n/J5/SYIT3Bp9veHiYmZkZhoaGSCQSFBQUUFVVRSAQYPfu3dx4443E4nEkUeRXv7qDxR2LXhBgdF1HlCWefvppKisryWazPP7446YcU0tLi9mRkL9RvdC5nf77/ByfsW7ye1wnJiYYHR0lGo0SCARYtmzZKUB14MABlixZ8qLgePrnGQWrWCw2D8CzbNy40VSZfuMb33Cmyvl/YC/bY7vuhuuFu+66S7fIIqqS5LILz0G2WhEEDRWB8YkJjhzuZDYYRRRkRsdHqKiqRNB0brrpBpRsCtEmIqoW+rp7aGqsQ7IooEnoqo6iZLFZZRQ1g46IMB+CCjqAZoKbLIu55mhAVXVKSkoYGBggEAiQSqVIJpMoijLfSvU8V83lclBcXEgiEePYsSP8/vd38973vpe+vgEWL178ojmWP9d0VAQRBJ4Pc9LpNIIgsGDBAgBTY252dpotW7YwOzvL9u3bue2223j/+9/PJz7xMb773e/ywAMP0NnZSUtLC8uXL5/Pr6WorKxkwYIFJocun9rxSu30/3O692fw+nRdp6qqiurqapYvX36KkgjA9u3bTTB5yeuTd93zQeLcc88183/GVLH8NMOLndvpAGSElclk0pRi6uvrM7mB5eXlpgZgfuHAoGX09/eb6+OFimf5Pa+iKJqtV6qqUlxcTH//IOeee67pqR45ckw3rmm+cnMqlWJsbIyRkREAysvLueaaq8+A4Ku0V8T+iyWSeDyeXB4km0IWdFQVrJJIZUmAms3ryChZHDanKekjWmSCc+OIopVf33kXVTU1IFh4+KmdrFi5BpE09bVV+H0eZEkmlVaxWy3omoKuajBfAZRkgWw2l08SBAF0HUEXuOCCC3nwwfupra1l+/btJnnU8MDytbeMHj9N0zjvvPNoaWnhqae2EAgEaGlpMdUaXsry9c38fr8pa2T0txoPaX5xIp8UbDwAn/zkJ/F6c4RTn89HU1MTR44cYXx8HF3XWbNmDeeeey5/+MMfaG1t5Xvf+54JWPfddx9/+MMf5oU2n1cBCQaDSJJEIBBg06ZNrFu3DofDxcTEBMuWLTPFGY0Kn3FMp3sd+SFq/t8Mqk3+a4zXnX5+L3eDyH+fQ4cOndL+lV9VNSw/nwqcUvk2+osHBweJRCIEg0Egp1Dj9/vNgT0GUOUXw4yfTz+2QCBwCi3mhSwfnI38qTE/dmho6BTRy9NDZoNeYrPZqK+vp76+3nyNAYLGORtyYYZIZSqVwm5z8vZ33HQGAE+zVwRsLqeHZCrnUdmdDiKRCM88s4VkMsnq1WdRVV2L0+WcBwgBHQ0tm8bvcZLNZnnX269DkiT27tvHVf98E4lEClUHl9vPs9t3Mjo2RSqVYXh4kMWL2lm6dDHhuWna2lqQLXKuVUucb5/SdAQEioqKOH78uCkw2dXVRXNzM/F4nGAwaPbtLVy4kJqaGg4ePMjdd9+NKIoUFBRQWJjrxzS6G/6Ul2GEKZFIhFtvvZVNmzaZml/JZJJkMonVauXss3MCjHa7HeAUFrooQnl5KevWraO8vNxc8Oedd55JMzBCQCN/lC+KaQCIcTyGN2GAts1mY9u2bTz11FOsW7eBq666CqvVyr333ovX6zX1wUpLS82JYIaySGVlpSkRZCjx/l8ksg1Fiz+5YOdBzQiHe3p6iMVihMNhANauXWs2kxubmiE4cLp39WJ9pPlUIUPGPJ8Kcvrr84UMjhw5wubNm82iUHV1tUkUz+97/lNrDJ5PLRg/G+9RWVlJZWWleSzHjp3Q8+k0hgJwMplkamqGvr4+IEdCv/zyS18xCN5zzz36ww8/zKJFi3j/+9//NwGir6xfQ9AYHOqnrq6O6elptm3bRjabZcGCdurr6wFQlQw2a06GZ+/evYyMjFBXV8fy5ctxOBxkMhkWdXSgKgoCGlZNJB2f46yVzYhaKyCTIYNstSCpDsLBOXbvO8zMbJhgMIgsSSxobWBBSx12G1RXV1Nf30hTUwuhUIhbbrmFoqIiDhw4wN69e9myJQe8+/fvZ/PmzWzcuJH29nY6Ozv52c9+RiBQxLJly15264qx27rdTsLhIJ/6yL/whquuZM++vRzp6mFgaJCvf+NbXHXVZXzko//KYP8AF22+mMnJSZLpVE4jrbaOmelJYokoUH5Klff0Vi/jM/MrpPkPV746rMENS6VSnDhxggceeICLL77UDH+NnNWGDRu4/vrr/+i8XC4X8XicgwcP8sgjjxCNRikrK6O5uRlN0wgEAhQUFNDS0nJKQcW4dvnHYNI95s9LU9QX9eIEIcdlE/Tn5zsYcxSMIlE8HjdVm0+ePEl1dTXr1q2jsbEx9zo9A4iIgh0lk8ZmBVVXkQQbmiDmKu2agoiEgAUdnSxJLOQigvzraQDi5OTkKd7oi+XY8q24uNicrLVp0yaOHDlySj/zy0kPvNRnvtQmY1wvY2/O9QE/r46j6zqHDh0x39BisSCJuahidi7XfTE3N4fFYuHgwf3U1NTknmlVpaKi4m8G1OAVAtuCBQvo7+83lSguvfRScxEYu4nFYmHPnj089dRTRCIhLr74YlauXI7d7iQWi2G1WrHb7Rw9epTR0VHKS8uorq4lUFhEzhHLceKUNOhilPbmSjRFQZRlBElGyT5/Y7MZ3Sz1f+hDHzIZ8LIss2LFCpYvX05LSxM7d+7E4/EwPDzM5z//edauXYvDkZsudfDgYZLJJBdccMEfhSYvtgiN0KCiooJ3XH05T2x9ArvdQWNBARefdx47Dh1kTdvjRCdmkOxutHiGyqZ6vvTl/+KqK67mX/7lI6zdsJGT883Yr6UZ+aj29nZuvvlmBgYG2LBhwykPS/5XvrcXi8XQdZ2FCxeaCXvDOzIA1dicHnvsMY4dO0YqlWLhwoXmXAObzUZVVZXpURlzXYeHh00tspcyw+swhmgPDg6yatUqWlpaaG1tJZVKmaGkwUEEEUl1IgpZFBIk8PCTO7czNhMGmx2yOqKiYZdVrr18Iw2VDixkEATbCzbRG8dhsVhMkczTJcBPN+NaGvlHr9eLqqpccskl5nXI5yz+X1n+cedvmIYwbFrNYrFK+Hw+li5dis1m4wc/+N4pnmp+q+Hfir0iYPv8528VPvWpf9cBcwc6XW01lUpQW1vNm998Pffccw8et5NDBw5is+XmX46Pj3Ps2BE0TaO5pZGORctx2QXuvvOXxGIxevuPcfJ4F9NTSW58+02s2XAuDU1NaJqKIDCvZKuiqxqiIOL1ejly5Ahf/vKXcTgcKIrC+Pg4NTU1XHnllVx66eWcffa5AGYLlWGXXHIZ4+Pj3HbbbS+6IF7o97mHPBdeWmpreOcnPsmqZcvwB4o5uGsnBwZOEo+EmIxGuPmSc/nV7+5DewIe/98fsmHVet53zdWMJ+O89d3vpqGhzky654dL+dOYjNyKIfeTnx8yQMlYrEZHQHFx8Xzo6T8FyIxzeKHKZ/7v8+V/8h9GIyd03nnnmcTZfAa+Ub3cunWrecxGoeHlPNSqqjIwMMCyZctIJBKsXLnSbJsyjiv/fTKZVG4Yi+ykayDD7x58DoEMq5c2cMUFq7A7rRw70cNTzxwjIRdy+/3P8abLl9FR78tdQ/64W8IIAbu6uli/fv1LFpaMvJ4BskbqIRqNmvJXL9WC9Ze2FztmIyyW5FOr6ZqmnEJwf7Hm/de7vWLpgM7Ozpdwp3O7UmlpKSMjI+aEIoskIQk62XSSAp+HTRvWIQg6iprl2O/fhlXvRxuVeHanzmzWSmGBHVGNsqTFR32lF6uQRdE1rBYn4USUYyeOMjo2RlV1BatWrOass85ienra7H984xvfSHt7O16vd15hN0cNiUaj3H777YyPj9Pa2srw8LDZn3j6bMrTLT9UzL02p222dctz1NbW8szTO7j40ku44IILKaqq58EHH8zRBQ4f5Uu3/ZiGBU3YZZGtjzzOsbt/x2jPOBZZxm638/nPf97sKrjwwgvNZneAxsZGuru7sVqtlJWVMTIyYgJdW1sbJ0+eNIeYGJPWKysrTSlq42Gy2+2Mj4+jqip1dXW5u3VaU/orsfzdP58OYiihyLJscs5EMTewJZ9j92JmSPgYFJw/Fb65RAuqrZSv/OAO7HaRz3zgWkiFECSNrKyianE2Lq9h1bIlfPVH96AJIulIGjEroqOezv8+BcAMVWLDXuhYTu9eMGa3GtPR3vjGN76goMLr1YzOmnwO4N+ivWJgC87OPS9xg4AoW9H0XIVKli1kMimz1cXlcjE8OklNfR3xRAKLzYoigibqOFQLdqvEXCzI7q2TfPzmD/CeG1dw58NbmEsHWVoRwzZ+G/0j32BkOs1cTKQgUIXd6SGSkmltO5v2BZvQlDif+tSnkK25YxocGOfEkZNkMyoqCYYHx9i7d79J8Fy5ciXXX3+9qVSSTCZ5xzveAZy2cPX5Gyrksf910eCfIIq5JPb3vvcdysrKzGb8cDhMMhmntraaZ599FovTzqOPP8G5isratWu5/NrraV60lJ07d6LpAkomy4Z16yksKeWiiy5i27PPMtDTTToa5anHHqGjvJSly1fxxMGDTAfnWNTWxOTwMFanm3t+HmE2ESWdyfC9b3wHiwCd3d3UlVYha6BmFSRJwGKR0DT9lFDptbL8HN/puaHTh+q8YNM4YByNLjzPO3s5IAiQEiX++3/uo721hQvPq0VTgoiSA01MI+ogZSWyVokte/Yh4kLIRmlfVIeihZGEHMfR4Ewax24ccyQSwel0/vHaOP0c8gbcLFiwwKSKGJJL+dOxXm92+nklEqk/ajE7vRvjb8Fe8mg/8/nP6Q1Nzdz85jebZx4oLkLQNTKpJIKuMzUzmPN8NJXp6dyoPFEUOXz4MLOzszy95RkiwQiocZwFPoKJBFJWpEh08oZ0lHfYVDYX1uL/zh/Y2/0dqrx+7onF+UlZgHg2iQ0FLZ2grd7OJWdbqPRmqXDNwMQv6HngdoYmZgiFZAIVrWRlnXhap6rhXJY1LUZ0VbBsscaVV15t9j5u376dnTt3UlFRYcriGMNbjJwScEq3Q74ZVVFN0ygoKODgwcMsXy5z22234Xa7Oeecc3jiiafIZrP8x398lsbGRqLRqKkkOzQ0QDgcZmJiIkdJITchvaCgEDWjkoin6B8ZZ+M5G2ldvQJB02lsqOPm//gEY2Mj7HhmJ7/839up9/rJDg9BLMPGumZ+/d1vkXHY2XTBxWg2mbSuIkqaOYNBkiyv2jv7v7Z81d0XOuZTeGNxnUgkwoXnnI81lUUXNFRBy3EhdQXdopLFx4F93WhZeM/bLsGmJ0AXUcUsCKJZuBDR5gFYBVHk+MluNm3a9CcT9vlVUWMIUFtbG7Ozs9x441tfkP/2erH8HJwoiqaOYH6u0RgA/rdkLwlsn/vMZ3D4C/nlr3+rl5aW4ivwU9XczA9uv525UJCdO3cy2HUShzXnDdlsNvT5KUTJZBxJEBFQSGXiuBxuJN2GTVURbTrnZeJcRQx/REeIjTJmtWHVHbSqGT4tZLknmuC3qkDS5kEXHBwd1Ri4P0g8npupUOBxMTk+iKbpnLPMzbmlWar8YLXOsGPnT3ju6V9y37YgWTFAPJ7rH7z88st585vfTFNTE6qq0tDQgCQJ2GwOJicnOXHiBLFYjI6ODkpLS03+0vOqHhqinnvgbDYb6XSaRx99lPPOO4+vfOUrpje0Zs0aM58XiUROEYcsLS3l4MGDDA4OUlNTg6Kp1DU2EQyH0HUVGR27KDNwso+5uRk0TSQRyWCzeojFIjjcBVx9w43EkzGWn38uaVVjSXsHZy1fyf6jB3l2+y5kUUASRFpa2yktLT+FW2fkgF4vD5uu6zDvJU1NTZnTsl4qTM73JpwOK5omE4pCkUcgrUWRcaCpMjbZQSqtoKbG+ew/X0Q8mUWwpFBFEAULgp6bW6Bq6rxkVRpZlAEBp02mqbbC/MwXIhEDpxSc0uk0xcXFZh7SKKp5vd6/GAH8tboHxjlNTU2Zg3/yC0w5oc6/HXtJYNM1/ZSV9dBDD+n/9ZUvs2f3PtLpFB1LlrH58itoWdBGNBzC7/fTdeI4qWSS/Xt253hsqTSFPj+haAp/gY4jLYOgsNIqkwiLhCxWstk0IT2O2+VnUE9zUIF+pxddTSLLOg5bjhQci2ex2d2kM0mGp6YpK68nFc7w7IkEuyYi6FGVt2wMIVttWDUFm6STyKRxOnMTo5588nEefvghs0vBGKaSSqXYvHkz11xzrckbg+cb3++8805qamqIRRNUVJZRXV2N1+vF7/djt9v55je/SXV1NUuWLDF7MN1uN48//jh33303LS0tLFiwgNtvv52FC9v4wAc+wOWXX84PfvAD3HY36DqiLCNaZKLpJJUN1dTU1HDzzZ9HRuSxxx7jrrt+w4UXXsyOXTtNcnB//zCyRSPgLKCxpo3Vyzfw69t+zC0//xmf//o3SMdz4/py6qw5UcmioqJT9NdeD83WBmAY+mevxLyqysc+dCWPbtnN/l3HKS6qxOvUKS2zc+55GxAyGl6fj7iqI9qdCKqCpIAuSuhCBlGyEc/A/v1dFBWXMz4+wKL2FiRFoLPzJJsvvPQUMHohYYRQKMSJEydob283xTvLy8s5ceKEOSby1ag9/19Z/jl1dnaa/b35x3zdddf9bbj78/aKAufLLrtMuOyyy/i3f/uUfsMNN+ToHbKNYGiWJ598lB//+KcMDo3hKPVSvLgQpSBDyBJER6LRVUWxVkvPngEqh4JU6wpxVHQBNDQsKjTVlfLbY12ctDk4nE2R0gSKClzEk3EkyYLH5SUUHMXqkJEQiEbSJNUUXpedRDSIzR5AsPiorXDQ3TOG0yWTQEKepx4YzPBwOIokSRQUFDI9nRvZt2vXLrY98ywOh4NoPDY/sXuO4uJSioqKeP/738+GjevMiULxeJxrr72ON70pJ+89OjpKMBhk37597Nixg1gshqZpVFSUmZ/9zW9+k6KionkNs9z8AEXL4nI5SCRS6JpGgd9PaC5MTZXOhz7wQSorq3nf+97HRZdcSiKR4IILLjA5aTkpIpFEKsn+g0f5+je/Tv2icgLVy8jaJKbDQUQRRMFKOpWbbCWKIgISNtk639coo+kqsgxZdV5NRReRLSKankJTZQSkvNA8Hwi1V7qE/sj0fK9sPg944sQJKisrcw+cNj+KTzgdFHLHkbHoyNkUl63v4LL1CxEFAUVVkWUrSiqBzSahKCqyKKIoKRBcjM/OMTw6ysKORTz71C6aaotprinFVeikqrgGGzq6kMblKUQQZWRrLuemqbmqfFdXFwMDA3zsYx/j4IHDeH2FnLVmw/xMXBtdXSdoampganoMQdBPqUq/3jy2fPDSdZ3x8VEaGxvNNMDLaYt7PdrLXpV33nmnnkqlePvb3y6cOHECYH6gsIJVtnHNFW9k/eoNvP0970IuszASHkb2yEgFOjFLnOOWEFnlCOL5VqZVK++djvGBo9DRn8Sqgl108eTxbmKA4HJRG3BSX+qntb6W0iIfu5/bSzAcYtHKetauX8fhQ50M9XUjWQpobWrD4nDy3L4jHD40wJqOlXSpY5QE/IyH0vj9AaLRKKJoeGgxvN5CgnNTyFYLui5id7hQFI1EKjdTMhaLUVdXNy/fPMIXv/gFM8RIpVKUlpYyNTVFdXU1l1xyCVdeeSW1tbWEw1GTwJrrSJji0KFDpFIpDhw4gNvt5oknnuDgwf1ccMEFpreSG+iCWaU9duwY3/rWt1DV50f1OZ1Oenp6eOCB+8yuClm0oCkpJMlCR0cHs6kpHtv1DJsvd2NFQxKsCKKOpqqMjY1gd9Xw6f/4d9auXUdNfS2rli2lt7uHo8dOkM1mc3I8ddU5gi02JIl52omR75p/CAD+iCzx51u+UOep4ejpnuX8z/OhLOTAT0MCQWZ6JkRBYSFb9xwiEddx2JwUFxUwOnyYpUvbWL9mIelUigvP6cAhWMlmBbSsjiiJZLIaFt1NTU0xeibJ/r0HWLx0CQ319SxatIjW5ha+9o0vs23HVnxuP5lMTq49q8XQsKFo6dw56CK6/vp3dPKnu/l8PhPUDJrK69XTfCl72cB2ww03CAB33323HgqF2LdvH4cPH+b8TeezYMECUtk0xRVlBAIBDuzaz7PPPcevbv8F3f0DjA1NI3h0nF6Jk8leUrYU0fpqvrzqen7WXoI3PI0jM0oiHuWsvn1UTo4RSMHa65sYShznUNc4VdUtHDg+iWZz86vfPozD7mbf0VEa6iuY3XeMkdEJFASq3KCollyrlkWgrtjBitVtPLt9G6MTk8g2F1arjWAohregkHQ8hK5nkaVcq5PN5iCTSc1PmoqY1aDZ2VmqqqqIxWIoioLL5cLr9RKJRLj99tv59a9/jaIopmxNIpFi6dKlrFq1guuuu47y8koz7M0NNdH47Gc/y4oVK2htbWVmZofp/i9duhSLJad2sXPnTtxuNy6XC7vdboocXnHFFezevZvO4X78BU7ski3H3E+oTPcFueeuu8loOnPhyZxHGFXIZkR27TjI8cM2EhGBrNDNtxIHWNzeRk/vODNz3ezc20lhgYWWlkYWdyyhpqaG/sHcVC6/38vijiUUFxeTSOSqfkj8kaLsC+WiXomd7kXkm9HqJIoyqqYhC5BJKzicbrKqSu/gKLOhMHUN9YTiWVYvXYokqEiyhq5naW1YjK4LZNMZRGR0QSBDBqw571PXNCxWgWwmxNTJnagLMpzVZiHg7ae+vJayIj+CuIjF7Wdhk9yImoiMjK4KJGJZSottDPQNs2zxMiZGhhFF/ogj+Hq1eDxuVoFP7xf+W7NXHEdce+21wrXXXvuif4+G4zq6RG/XSZYtW8Sxo/vxuuzs3LUDhCyOCh+1S2txpes4KXrockpgKUSIe9Et4+xtdFFeM0Bz9hhVFKE6qli/xoqsd3JWnY+56TEkq4+yaivjqxs5OZohGNI4b+XZ7OvqQosO4HZJxDJpCgNWZoIJeo7t5+qLz0aUZfoG+unsPElNTQ2Lly6jq3uE/QePEgvNEosnkOScAm9RURGZTIrcVKUiotGoqb/l8XgYGxvLk0WCdDqLzWZBlmVqa2sZHx9ncLCXUGiOBx98cH46egKfz8f09CRlZWWcddZZ2O12gsGgOVwmGo1itVoRxZymW1lZGcApqhput5v3vOc9iCJYRQvJZBxBcrB46QLedvNN3PwP72Tvvufw+QpAc/Gtb38Nm8VKNBbm6PF9pLJNqIJMOguaooLuoalhHSUlSykqKmLLU08RT5TzvR/czTVXns/PfvJ93nLTG6iqcfDYk3tRsmGqqktZuWopWkZnZGSM3t5eSkpK6OjoOIUi8efYqf9fA3KgJslWJMmCms5wuGcYEHG7MvT199De2kJDfT3JeBi3Q0TVU2iagq5aEEUbmg6iOD/dXkwh6DkdQU0QETQZq1UgqWbRdSvNTU1Ue2UK3Skc+kEyR7ax49mPE00LNCtJbHOFuP2FROMaE0GV7JyOs8GH3QIqAguWrUFRX7+5NXi+ym8UuqxW6yk55vzxgH9L9pqTU97/wX/iXz7+KX5xz+MMjocpLW5H8sn805c/SGlxGTark5npQZ575g8oyVlkWwpFSWCx+1ERUAULIb2KYRl+9NQQQlZnJjuCUhxH8mVwKAlWl1tZq0dorrHQUa2SjmeYnN5GxVKweBpAGUZSQVc1DndNEyjVOPKLB9EQSRHH6yvg5PZOduwdIB6J4/I6EG0ibq+TbAY87gIEXaDAV0Q6m+vvdDgcpNPpnEqDqmGRJKyChaySoqyilHg0YYpNpuMJXDY705EoCS2Bho6iqTidTrLZXOXMIskU+Pz86Ec/4pprrjGTzosXL+bJJ58kFJqjsLDQBIl8vpghc3P99dcjy7mwTZZzzdIPPfgo3d0/YGR4DFGUSCSjfPzjH+H+ex9CtlpwOwsZzYRATWAVHSiChGTJlfIDATvT09O0tLXhcvq45KKr0RSQbC46TyQ4fDhFNqOysL2FmRkrx4+OkU6mGBnuorQiJwv/xFN7mJrsweW0YpVtpPTMSy8YQQNdBuT5PJpoCgMoqo7dJpFVQNGdbN95kKrqWoJzY3g9Ngr8TlrqK7FbrajZLA2VS0BXQY3jsstoGKrJxlR6BXLCMDnTZSRNBiFjkukyaQ1JAsVh5f5n6niuU6fY58NlTbDp3PP56c9+yA++8zW67r+LzPgAZy1zUxFIs6RSJxufBu6g/OwMg523cm6hj9133EhKgWBEp7p5JQ0dGymu6kAVnaiakNdRIiDM0010XUc0jjkzL3slqPN8u3yQ1HLHP/+9dloeUtRBEzReKhrO5xsa5OL8Cq4sywQCgdcaJv7i9poD2wfe/0/Cl7/8Nf2Wd97MtVecLwB86NPf0z0emeD0BLv3HMQiq6xZvYllFbX85IGHUJMamktFFQFRRrFb6d97iH4xjcOnUVBbgttRTrG7jP6Dw2zv93G0yMNUdpg0kzgKJdDj1Lp0LqouIa24seIk7NDxXV7I0GQYxhQWVC+lubqJVDTNrm07SKs6To8dT0EATRARLVZS8RiqlsZd4CYSD6GmtFPK97quU1habGq/VVXUIyIRUZIIokwmqxKKzuV4cS4biUwCNJ2y4jJEQSCZyqAJGhaHjUe3PsHnP/M5iouK2bVrD6Ojo6Z6w4tt8kbO4/kG+edZ7aqq4nC4CIdiVFRUk82oJMdi86MKc6G2IOqIoo4ogaKoeL1uHnnkEVasWMHU1BS6rjM6Osrc3Bw33ngjQ0NjWK1eKmqr0TWBZDJFeVU5NpuDX/zPL6ltqEWUfYSiJezYrlNeUkkkHqG+QSCtpOeLDi9BTNVFQEMXFHJlpGxOfFS28djDj1JQ0kA4HGZBaw0lhRJtdS60GhuCIJHOaMiSgJJNnNIWZiT+dPiTOUBNTKIj5T38IoIqE5+boaL4MMXFdQQKG+jun+J/fvk0kUQd3/zuNkYG+9m0upx4NEZsdpgBVMrKKlFUNweOH0MUHRw7OsvyxSKLO+qpLExjST1Fcu8j9OzMMjAySzzlwF1Ujt3hIpxUkW0lFFUuZuGKC5A8ZQhWF0ldmPcqswhoCCjzm4GIoMsoopabEKeDgJInyiqiCH86B5rvFXd3d//R7zVN473vfe/rO4Z+AfuL0IlLC4t56Pe/4torzgegzJPhPz/xFqLhmADXmK/7yPd+qdsEnbSeRUkkkGxedG0WXU3xnv/6HRWBAIoq4HVY6D26i8cfuJOxY0O5HdYNBWUFOEvLqHJXMtQzwqDq5uHZCv43Nc6k4kHR4ghVWSyVIqwQ6ZUO0s1RrKVO7NUy8fEUod4EaVFiVd0qxrqHcRb4mIvPMRMMISkWkpkMDpcTh82OmlXIZlUcog2LVcJv8zE5PYZss6LoGRAgnkyQSeUGrjhtHhQxjc/nIaNlsDkdNLU00Xmsk4aaBqZGJ8kkMvMDWwJYLBZ8Ph+jo8OMjAyZ4JU/58AY8hIIBLjzzjupqMipN7S3t6OqWSRJQFHjTE4FkSQLdrvVzEtZbDKqmgVy3oAgSMzNzeH3+zl48CB1dXXs3r2bsrIyotEow8PDNDc18odH53ji8adxOQsQkEG3Eo9HaWprQJbsSLLOtm1Psbh9Mc89s4XzN9cg6BZETXq+g+NFTEdFQELJZHNhpjDfopVVuHjzBUiSCpqKhgpldShKBkHPtUPZBBFN15BFA5ieByhBB4GX0bmAC1EXsegKEqlcnhQHokvg7Euvoam5lg/+84e5bMMmVq8Kc86Savr7t8CaOdyODE6Hi3BEJZmMoyQmKCwIsKymlEQ8RftFMgppZqb7GVNl/D4Xfk+AcCjNQ89OMjId5eprqvFkFapKrTjEPuTIQaa2/ZLp6TTDo1Es7gJ8BQHSGRFF9+IraaWqeT3lzUuRnC4yqSSiLqLpAkgWFEHNKVTrAroGkpgTb32xcNjYEHRdZ2JigsLCglPvz99gfg3+QsDmdjp48P4HzJ8/8fEPC1/+r8/rv73rd/p1b3qjif5f/+cbha//M3iu+Ec9FglhL6og7nQjzsUptYlEQ5OM9I/S3XmMxqYa3vq+T6GITkTZgUgWh6QzMdzLs888zvDBQ5AdQKxKk5FlMpMhKltqKcmWEpqK5eS49RhBLUzEMUumKoVUo2NrsJHUozyZfRSxVsamW7CGbYR2BClOluCQbExPTaNoWWSHBd0KqXSacDgIIhQ1ljIxPoyz2k0iE8Pis+It8RBJh8i40qQzSeJ6jAq5irdf8g6uPf9NSIpMIpXgt3f/hpm5SSqrKwgGg+zevdOUhOrv7yeTSbF69Vmmcoqhy6+qKgsWLMDpdDIzk5tKPjMzQyadEzNMp3QkyY7D7kRVI4ii/LxsjigTjcbNxezzFaBpCkuWLOH+++8nHo9TUVFBNBplz549lBSWYLPZiUXCzM7OAiIjY71UlFehZrOMj03xxuuvZOHCNvbs20c4GGRsUqKlrZqMmvqTHpsgCAjkqq2FBUWAyEBfL20tzUjSPM1DzAGkIOZ0+IwWKFUgB3J5Hhp5gJYvKf9iZicOgoSmS6iShCaBWxQ5tuU+aovdBCae5jf/cRtvXDmLyyGTyqoUl3uYnU0SjYdQsipkbUhCAtnpYTzs5uCJbq68pB6nIhCPpwiGo8wlEoixIiSLFZ8jy+azXSgIuOwzCLrIeF8al8tNUUkj4azG1kN7mJqDtDpDR7uLlpoCqvwp7OJ2Ut2P0nVIY3YuxUxcxe0rweEoIKmIqLKb8oZlNHSci6+wlbT6vKQ7vDBQ5Ss7/xFA/I21UpnH/Zd402d2bP2j5RQMBl90iYmSD7RhVJcTW8LJe95yFZ+75aI/ev1HPvtd3R6oJYaVibERBrqPUerxc9117+CKN99CQlGQZRGroCJl4jz7xGM8+cjdqNFxkBVkn0hhcxlVrmo8iUKSvSn0cAarR0bxa3TNnECusUCBhusiN1ExgSBoOGI2YoMqzkoHGT1NdCIB0+D0uEiXpLAvs6GIWQQBskKGkDKLKkJGzIAukVZDhIQIH931UT629SNIgoxTdsGBDG/b8A5UVae0tJRFixaxdetWc0C0x+MhGo+Qiqtk0mlikTlaFrSw98B+ntuzDdmWxuEIYJEtDA+NUldbS31jHYlEjJ6ePmZnp7HIGrJoQ9clEFREwYkgZLBbPUxOhSktK0LXLZw4doyy8hJueutbyGQytLa2IssyQ/1D2GwONFkkmUxx1ZVvpLamngcfupeymnIWL1tMNJJhcmwah8VKx4Y6Oo/t5JwNjVglJ0kl/tKLRRfR0VF1BV3IFQhUVYd5KfVcQkwlr53TWDXmvwIpNEGeD88kwIIgxNGxo4pJ0JyIqPPzalWQQRYlJE0mkRGw2SXSM8NEBh9ncYtMgdeNtz1EMtyPVXMh6lZEsmiqhJ4VsTtkJFFEVSQki8R00sJ0JMBIysuOw4PsHYLfd4expwT0TALRmkFQVdZ1KKxqE2io89NWJKOmYkg6RKJpBkMhEnGFcNKCz25n+cIS4pEoDpcbi0UnODFAOGSjwOfHbS1n/8Gj7Duk0rG6kNDYMAsWyDRVFuERZhGmfs3clt9yfC7B6GwK2VKAz1eObLGQ0nWwldG8+CJqW88Cu590OoskyrgcbgRdRJQ0VDU7P7bwb3OgzOsCjjU1DaqOpKrE1Qxeu/MFX/f1z76w0N1Xf3qXnphW0GU3s7EUhw8fRLZKrD3nIjZe9layuoqqprFKEhZVpff4fh6893YmBw+CLZdQLm8oo6q4ioClFPu0jZGeIRxOJ4GSAo7NHsMZACQVu+JEmYpTbqkkOyWQOJ4gszCLsACw5AilOrm8kajk2nMEQQVdQxVFdKeIIilE0mEqSmroGxhg8YKlHDlyxByQu3LlSo4ePYosyzRW1wMaWTLookB5ZT3r1p3LWPcx6qos7D8xgz9QxcDcDD0TI4SjIeLpBG7RgqfAz9z0DIg6qp5B0yR0PcJV17Ty8X+7iO6TPdz2g19xcH83bk8lK5edh9NiwWV3kVV1gqFpNCTSGYGVy5YzMT4HaAwM9rFp0zk4HR6Gx/voHx5k/aZz6evpp6xUQtUmEOQ0kqxA5k/k2P7ctSNmEDQ7og4ImRw4Cgq6kAZNRFYdSLqKLqbRBAEBN6I6wtDJfZCNs67ewlRXF06bzNoVFSSSYfpPnkQFqkrr8XldhEIhouEQaU1FlgpwWC2IuoaaSSPIfioCWRxqgozUzz9d14SFJTy3/xDPHJylcwaKSko554IrOXrsIDdf+u/UVtexZuUqvv/Db/Mv//aPuANOUqM67dVJzj/XS4nbQU2VgEWREJByw6qtCWLJCJaAHd2q0dBcRKE/irdAwFJfQTQZp/vkLGXFJXictYyNzLJt5ziVC0oY6p5g+eICaksE6nwqamoPdO3myN4Mk9EsM8EEgcJKlvnKiUZ0hifipC2FeCtbKK9d/FfDhT/HXhfAVumR6Z/VkeNB5KyCbnllucqPvvNNp/2HNwHwlnf/m15a04AzUMlMNE7n8cMokRAbz9rA+z/5TRKiiIKAXdNxijqDA31sefJBDux6BLQIyOCs8xPw+5h8Mo5HdDHHLL7NflIFGaL3qWjBFJo+H/qoAhIWVLK5rLVVRUvpYBVwqQFcGQtqSEEfz5KaiDETmmH5P63g3e9+9x+d8HXXXfeS5/zLVefrs5NTrFwpc+LYcRyyhF2WQFOxigKCpnPZRRfyy1/+koGBnpyum+Qhm1WQBTtqKktrYwvf/vq/EwxOs3//fhBVGhpSNDc3cqJrgK9/7Q4O7u9ClnSc9iauvvpisoqOLkikMknGJscYH5ujsrwCXU+CmMblbKahYSlZTTV1/o2xhS/HXk1OJzfJLAuijgbogg0t48Rpk8lKkM4EGTx8H+cvLyIyMkomOceqgBOfz8LE1DRZMhQEfCg6xOMqiibgdvuxWS1MT08zMzNDoNBPaWkp0WiUrq4uRFGkuroav9dBeC5ESIzhtHiQtRhWa4KGQoXacyy4CgoQdJVQ6OesWBdgctenGdmh8s6rnXz71lvwYCc+JxNMynzkKw/SuqCVf3nne/jc17/P9mee5errrqC2sYHKMqjxSayLW1nQ6KK6Sqa2TEAVbMRjKcRMAi2TJhmdw1dgpaAow4bVTtRMjKUbagil5ugdSTIT8VNeUUM8lmHbjoP0j0JShcWLo6xYUkJVuUJ9UQxRC6LrvQQ77+IH7/qUHlNlyqrrsTkdLF2+gdYLv/y6Lii8LoCt81dfFazrrtat0SAZTUdPpP/8NwV+9eMvvSDgfel7d+jD/UcoKq9FS2fYefQoYxPjLO5o58Z3/RPpf/ggmi5hEQUcFplMco7//sK/UeoTiXSmCT8aAjsUWasgYCMczVA8U0R4PI4eFVBCFtwONx6rn+jsLEsXLeayCy7jwx//yB8ths9+9rOvKjubzWQYHx9lOjKNomgUOXITqiKxKKXlJTS3tdLb30dFRQWplJIL74QMopxFJ4PFKpJOh3J9pA47G8/ehK7nlFJjsRka6gq47QefIxpJ0d17mOGhSRobwrQvamVyYo5vf+sXnDg2QlZ1UlK6kpNd46TSErqWa8cSRRVNlxFQUdQcqL1Ub2o+oBmdGy+H0Kohg5hBQkfX7QhCkkR4DL8IkfFtOLUxFlY0sGoFRKLdxOPj+Hx+3B4bkURubmphoIRinwstmSYRiuCwyBQUFKBqaWbnprHZ7Pj8AXQBJqenciIMBYUoOhzvHkTLqFRW1GFzW4hHZhkZmcXj9eCraMAup4hHkgQzGqIlgcuaI3/XedPUXWAnEAig6SJjIeh/9D2Ed5fwlvUyT/787Tz4zGE+8x8fxCPDguaL+cGPvpdTSM5Y0RJRrJZpPvOR99DR7EVPzVDo9ODzFZJJJZmeHENNyvgKfbg9VrJKnJSSwKZYEeJhHFqWtkYLi5pEAgVFZBWB6YFOQlYbZeXl2O0ujhw7zpZdMRIZaKiFtV6FepdKz5676dv5c93ltBGPKfQPB4llNByl5dgLF7Bg2Q1suPhtf1Xge10AG8Btt7yJd77tRmHVFdfrv7v71zz9q9v0a6+5mo98/BOv+QX6t38+farP1eZ3N3/0a3pNXTsZFfYcOcjs5AR11VWU1JbQWl7EwcNdLF5/PaWVJex85GFscpw3tF3Db37zm1d1nC6X61Wdg6KlmZidRJdkIuIkFkstF5+/jD88uRO7zce+p3ciuuzzM1zJVUsVDVG0IYryvFqvxehGMrldOUCRUBQN0LDZZTral9O+MMdtSiYSBAJuvvRfnyYcDrNn104sNitlpVW0dyyjp7ufPzw0h6D4EVDNHtPS0tKX1XCf30+p6zpWRSYja4i6DIKOjgCkyAg6dmxkNZ3kXC9SqgcrEULTJ9i4pJ5kKMmUOpObYO/MSWwlZ8JYFAs2e4BIMk5sahKPzUt9oBQ1k6BndIhkRqKsshxJyDIzPYdsseEPFOJ2epgZH4RsGpfXg8VuIZPIomUT+DylFATcRONh5majKDaw+9yoyRS9U5NE0w4cvgae2nuSC/0V1BTqLGgsxKYqxFIZJsMx7EoaPaPjtPtJZyLYsv1cs8rOTWf7UZGIx3fywH+toaKimnRSYG52Ek0JcdFSLxaLRijiIqNk0KUMVsmO015APBsDTWB6LkksoqILfnafjLBxbS21njTlTQ1kpRQZ0cLsTBCbmEHVRGxksGdVKotErtzsp8hTxPDULAe6szx5sgZJrGHFgmZ+csd/46mE2UNJFhZbOGutg8M7D1G/5J/5+le+q3/kY3+9GQmvG2B759tuFAD2PPDqAOK1sp9/9V/zPv8S87t3fzioH9m9B0hy6Nk7BYBPfvJz+mOPPkxNTd2r/rzp6elX9f/ygfSRex7UH9/yGCcH+miqaGR6KkzGISNkMjjszzPJc0KHr0zu2ZBcMrwnu92OpmkkEglcLhfnnncRipJFknVS6Smqa7y855Ybufvu3yNIIoJyqub+i31ufuUu31JWHRGdjJDApjmxYAGrwMGHb+OSc4uoLPQxENxDIpOgtKAOb8VCQtFZpkNTOKxeKqoqkYUM/QPDZLBQVFOFXbLy6LN9DIbsLFlQgl2X8VokWurLkcU0kWSEwdEYguSkoKic0hI34yM9BIMJrK5SfP4C1GyCiYlRPP4ARaV+MkqW6clpsppETcVSjvUfZP9hKKyqpG8szNTcMOFMgP96773IWQ3FrvGTe37Mz/7nNhKjGRY1SKxf5sEWEajwWmmrrkWVcgWLkeEJ9EwKh98LYgybF6R4BD2lItvtpNJpUsk0bo8Lm2xBU7Nk0nEQc3LlT+wYZTrpJZRQGYgodPnsdHZNEh0Yo0AQWLxxAcNjaZSxLJtWFOIq8VFmi9JcWc6PH+7i0IhMYVkzNsnDM4f3suiiIh745YN4tBKmB6J4Ay1sOVnNsKLT3LSKr/73XRQFJG75h3/Wd44eIqxPERyYIDLg57Of/if+4z8+JgD8zw9/ob/jvW/9izzvL3sS/BmDj3zkM/p3v/FFMnrWvBmrlq/VLTYLz+145lXdoE9+8pP6F7/4xdfk5m7YtF4v9JehC0kEJEKhCJFIhCVLlrBnzx4uvPBCrFY773rXu8hms6a2/WtiutHbmaMIvP8D7+OHP/w+yWQaRdE4dGA/DofjRUfedff2mD2iW7duZePGjQCoioCswdTA4/jEEzRWllNa7ic4PcD0wAiiZKOsuhy3z05wdoZQcJpkXKS2th13QGZmZJip6SiCs4j9J+eYiZewZc8ggRo7WdnD7OAsolXCU+pHVjKIyTjRoEJxAC45dxGLGp1UOVUceghVSKEA05MzhCMpdLeLxpomkqk5BscFCrxWDnVOIYg1PHNknM7+WTTByqaNl1Bc6uW+p39PcY2fueEY6XAYj+zE6/JTVlXJlddcyuazL6Oqxs+2Zx6ByDjJiYeYGjqM3eqlvr6BVDbMxOQYiYiCv6CI4iovZDSmJ6YJhSIEigopLi0hFk0wOTMNokCB048i6oTDMSySm/LKegRd5cTAKFv7h9m1C1yFRVxx+TW0lFcSmlH4xe//l4m5OZTUSlx2P9bmfoqKUwwf6UXMuvB5C7n2quuY6h9lcLCL2ViGptZWdEmj90QX3f1hFl1VQfe+43izDmZm47Q2rWGoV6WpxUFZhY/hwZNsvvgSnC6JbVsPk01Hee8n38OP7/8WQwdCjHcOoqTir/q5eN14bH8LtuXJJ8ieRvpsX9TBtm3bXvV7NjY2vnYHqMvoWgZRtpNS0lhkB4nEFKtXr+bDH/4wIyMjPP30VlPa/bWYmqQj5nhjQo71LggiOgrJZBIdGcjCyyDKGqP/4Pl8myiK2Nzw1JN7GOsfYmGljTK/DskQPpdKYVsJ2ZTA8NQkgwMZyguL6WhcznQiSN/gURwjEhU1tbSW+NF0BbumEU8Ocs36MiprW4jFU+zuzPLUcyFO9k3TvLSDa9/ydg4fO863vvYlCguKEBA5OtDJxgs3okbmSM9oBDxw9rpmWmWZwQmBcLyAk6MZjvdqdA+q/Pu//wP6wD3Yqg6jSAp90cPsPTmOHSsfe8enec87b+HZ7U/xuS/cytHjJ8n0HGfH/Qc4dP/XWbWqgPJiGS2aJDw3g8Php7KqFF2IMzk2SjyhUlhYhtfnYmJ4nHA0TiAQoHlBK0omS29XF5qmUVJSkpPICkcZCY6hZjQCBV5sjjliyRgFcphLa+28Y3UpyVSWaPTXSKNOVjQ2svz9NTy3N8OR8a3sPAyZXgv//a3HOO/cc4ybjobC0c4uZqdm2XTOJuSAxKKNS5h1TGP3xyiNtdCy6nJ6e/op9KYoKbLQWF9LV+8hHn3iIFahlsjd9xLMzJD2KhQUufnnD74LZqu4+soLsK/I0ti6VK+uKGHL04+9YoA7A2yvwKpry9l/6FQPJxIJMzIy/Krfc3Bw8DU7vnQqAQU+NE3BKkokldj8EGgdQZAwuGEvNM391drz7P7nibICBvH25Zmu6+jq8wOgjSLD7t27iUZS9PR24fE56UkWEe4uxTPqYGZyCFnKkkpHSYbitFYU4ywqx5tRsUsKixtLULJZJkLDTPdmqCwro7G5jVg8yMTkEMf2T1BT08A5bSVsanITjcaZnOoiMPUDrl9ayRM/vppjR4d4eMco/ZOg4EITS6hb0ERZUQFP7NnDb+amAAmvw0WB2890dJZMkcb3H/4e6XiUTDCB01JKJqvhsVSwev1ZpGIC73znh9j66A/53D+uxXNxM8HB44Sn4wSqXBT43CSDEcaDEzh8Hpqq68kkQ4yMDRNJqlRW1+O0CIRDUwSjCSoKKygtLSIWDzE6NoKGTkVlLbIk0d8/yFwsTn1tFY1eP+HgDD1HT6BoEvX1jditFkKhKZKxaXTNQUGhD5kg0zMR/M45Llvk413rAsSTUfb+8mI6HwxQUVZNIpkhI3opKFvIF++4h94pEFSJN699A5+471NoqIhIhONRPnn5lRQ3rCLksXDPrx/A4bNQUGgnsCqOKmWJb5nEkvFTV1jFgk1X8Owzh7nj19/5sxfmGWB7BXbvfXcLLpfnlFjqjddexU1vveFVv+fnPve51yzHYLDEjZAun0lu5MrWrl17Sh/g683yZcHPOusskimF+sZaDh3eh8XQfxMseAqrc8WMmQlw+ghZivnt3hRunx+LtR5JjzHQe5zIzBxLW4qw+gP4MxpOUaOlqgpNkBibnKF/KElBQQG1FeUUFMcZGOyn88AwJcWVrOnws3GxjXAoysDwDLJVorIhQkGxhZM9hTz80ATb/x975x0eSXWl/V9VdVZLrVYr55zD5MwwsCQTbZKxMY7Lep3WcdfrxRnnsLbX+VuD8WLYxRibDAMME5icmRmNco6t0AqdU9X3R6vutMRgBq+9TjrPo2eGQSpVV9373hPe855uldR6jYG+fuzpmRi9ZmaPeTCm2jAZnNisChNuN4XZK5juOYaWvZ+tjjA3f6AUR/o0/f1DzPnmsGbasdvTGB0fYS4SJDuviPx0J95JNyNuD6oplaLiLKwmjeGBHjQU8vMKyc1MwTs3wcDQKBZTKnmFWSgGjcHBIQzYqSrOwZWdytjYGO4xD2ZrGsX5LmJRPz0dE0g2I1mFpeSmO+kfbKPXbUKKS2ysKSJuiODxzTPlnibVmkGmyYEdlVBoiqnhkwSHz/ChDQ4CXh++gIx55D944uvPIKkmcsqrSc2p5WuP/Ii0jDr27NrHQ4cfRnLJzBwcRD2cQmZaNTW5q3Bl2Nm4Zgvf+sGX/3B74U+9kP/SzO/3Lnr4t99++58Nn0efgrR0Zuju3bspKCjAarUyNDREXV2dkKrRQTB52vz/tW5YclEhFotRU1MDLMzsNEqUFZdQXlKMDMQX2n/iWgzFIHG2zUJvdx+eqRkKCgvRDDKqphGM20hJr8JsK2VKM7N/3MERj0I8GsVilBgZ7MA9PkVLWRZrHS4iMbBqMg1FxYQiESZnZzh9qp80ZwFlxYU0Z2TR39/LUPcZpt2ZFGTn8P53VvOOySlGxzzEVpjJyneR4chlxuNn78lhhj2ZjHgk7n5vEdGRY8zPRylw5JDldOHxTHG2Y5ZAXKWoogCTZGFkZIRQJEC+M5v87HwOto/hMMxQVZmOxWhgzD3MwHQAxWilorwYjRh9fT34vFEyMgpxOh3MeacY758gxW6lqNiJrMLAQB9T0/NkZWWRmmIn4Pcx7p7EaHZQWJSHyWjh+V39rN26jp1PH6Zh/Z1c9smvIilRiAY4tPtxHnnoW1hTJWR1ErMpxoq6MmKxAB7vFFMhL0aTnXxHJqbYDH3Tsxw+cZo1K0v596/8KwfDTvpGNPwDHtLTM/j4ez7Hj773LU727eTyv3sLPcOneNs7b/+DrqllYPsrsoqKigRLPQmgVFXl17/+lUCqN7zhSgB+9KOfaPv27aOpqYkrr7xSTHj/c5iDoPexQiLU1WQZDZkYIBsgFI1gMhghbiQ7I5OOaCeXXnYFY+5JFCT+6/6fc8fbbuMnP/g+v7j/v9izazcGg4lIOIoiK0zPBYhITuyZabi1NA5NZrFvPJDox9U05qZGmRxppSDXyeZ0K0gGIhEvJUUuTIrM4PAEw/3TmK12XFnZtKwpoK+vi8n+Tvz2GXJyM7lxWzrh4CR9Q1MERuxYrQ5WN+bjGR+lraOTiGYk25lOZWYqQ2PjzEyHsKanYHUW88yedrZuq+BEj8xzu4MY8zVSMmW08QAr8tPZtrkYvxIlxyBRUZBLXIoSivgZGxkmEjWQk5lFSUkR09PTuCdGCYc1SoqqMRhijI8NEw5rpGWUIplSeOSxVqpa6jk9n8Z93z5DPOrkmeMP8/UH7kfJg1SLg8HWcd523dv5+j//PyRjggYEUZCCEJvl0//499iVOeKWMAYpgtcf5+Wwwv/7yRmCc0Y2bbiIQLyd9939eb7wpc/S3d5BJBZh3/6DbFi7Gqs1xPv+8R/+oKfpclX0r8je+ta3aoFAiFhURTFITE1NEQoFOHbs2AUvmocffkR78cUXicfj3HbbbRQWFi7MaEhIk4dCoUVqsOcbdCLLMv/wD//AL37xC4LBILFY7DWrokMjw2K48sDAAPn5+YukiPS/x+Nxfvvb37JhwwbKy8uJRjQUg8TI8Bh/d9klPPvUXn728+8Tj4cWVXy/+tWv8vnPf5709HTuvvtuCgoKGBsbY/v250XOUVUT6sc+n29hHoRCZlYeBkVDlmKYJQjMepga7cGZ6mflijzqi2RshjCGaAwFmPbMMeGZA8VEQVExjnQ77rFxxkfGSbGlkVeYh8kSJxLy43FPMTcdxWBNpbyuAk0L4x728ezuIV7ohZJLqjl5uBN8CoYUO6nFCimSndmROeySjVn3LLmFGShanPDsJJtWFlJQrLCyLIN0qw9z3IesxonFjUwFwhw74yYtM5ee4Vmysqtp7ZvkbF+M7bv2UFZQwsbLrqdLPU5OQSaDB7tJidhRoxGynSVo0QiS3Yg/GEILRMnJz2PLxRv4zKc+gctZxj995sP8fN/PKM/Kp2N3Dx9670f5j3//dmJItKxQUFDKlVdcx3Pbd4IcJL/AxXXX3kxaagYPPHA/h4/u/oMC27LH9ldkiRxbDMWgoWkJ9VOTyXLBP//ww49oJpOJH//4h+ddZJ/5zOe07u5utm7dylVXXUUgEHjNUXkXYksVW3XPUdM0rFYrjz76KNnZ2axbtw6AN7/5zaSnp/PBD37wlWIL02Htnp/Dgw/+km9841v09PSxdetWnn76ST71qU8t+t5YLEbAH6G/v58f/vCHhCN+NA0GBwf45je/SX9/L1YrhEMqyCZmQ0FmgmFi9ixijnq6prNom9DwhTxoqp/pqXHkeBoOg4FL1uRisZqIBybJSJVxNZQy6Zmnc6AbVDNFBfkUV2YxZRticmaWtraXyc7KIys/lbe9uYg3eKbw+weJXZ1GaWk5Nlcag8PT7Hx5ml/u7yNmTCc3u5DZmRA5mdn4TGZ+1T5KSsSIo32euZ4AdmsmvtkR4iGN8iwb9XWlDB6cY3jewujuHrIzcyisyOBDP/w47V3tjLX3kp1SwFz3DNnWAsxOC7de/0a+9M1vsO3i2/j8F/6JnTse55knn2N0aJR77r2Xn+z+KfVrVnL24aPYJAdehx+rZGTvrp187zv/wTve+W5OnDjBjCdAT28H1VV17HrpcT74offy7DM7cLvdyPIf3rlaBra/YHvkkUe0p5/aQV/vMJ/4+L8yP6uCZEZVA8gKqFoILX7hDei3JElKJdtvf/tbzWg0cvfdXzjv/7/nnp9r27dvp76+nmuvvRa73Q5cWK5Oz/EdOHCA1atXE4vFOHv2LKdOneKGG24gFApxzTXX4PP5qKmp4eabb37Vi37yk5/UfPNQUVHJ7Ow8p06dIhZTMRgSntvSWaoGg4EPfPB9fOELXyAc8S/cM5SUlPCDH/wHAPFYDMWQ6NQwGs10dnfxjW98g/7+fuZjQYySjCKb0SQLGjFUk4qclclxTxpPnZ7AYnRhsUhIaoCJIR+pRisXbygm1WEnHpwiLdWCIz2XYCTM2NgoowNQWFxKUX4Nc4Fh3AMeunsGqbKmYzAYsZsVJNmEMSJR5MhnxDBOqEJFc8exD6Xxzds+zz9+8IMAbN/+LDff+g7sBWYCZgPPHJwmHokRMkcxb7DhzEnh5KGzZI9FuemyW3m09b8pr2phqGuUwdF2covymfVG+OEPfkZzYy7/dMMbmLEZmSjwUn9jE7O7g6RPmfDumOYrn/wed939L9zxlrfy7CPP09Mxzqf+7TN87evfYtw9zsqW9fT39/LW2+7kwOHtfO6zXyDDmYfFKnPNtVf9wffGcij6F2gPPvig9vTTT6NpGg888IDY6P/vR89o4+4hbHaFnp4Odu7cSSyi0d13VHrk4e0aUpSbbr72/6QysGnTFu3+++/H7/e/ZiiqaRrPvfA8lZWVSJLE4OAg2dnZGAwGPve5z13w/T722BPa888e4H9+9QsMxjiONBfuiTGuueYa7r77C2Lor6IoSSD3GvnEBeJxLB5b8IgT368J2SR1gdYi03qmg3t//jM6O9uxWEx4vV4czgy8c/N4vXMEAiGycrIJhQLYrTaMspEUm5Ge7jNEQnOkGCJsXJnL6lozadIsSijGiyenmNQqefiZdszWVHJyyphKc2MvtzFychJtKsK733oHP/yPn4CWuF0VFU3VGOwdpLKqHBkjLRet4NTMGQrLSxk93IdLtvPJT36On/z4h4RDcbzzIQLhWSxGJ2azAZ9/npbmNchmlYHubuZNc5S9oY4TT+5FmjSR6yilMC+beb8PWTZRVJTHwUP7mJ2ZXHg+CRHRtjPdXHTRVmZmZyguKuafP3EXH/3YhzBbZCrKGhkZHWBqeuQPviaXge0v0N7whjdozzzzzAUthg994F81k1lm797dpNjNtLQ08Z3vfO+PDm5f/epXNafTSWN9E2lpabz88gkxhT4xZUomGk20/AQCAfbu3UtWVhbf/Pa3fu97e/CBR7S9e/fy45/8EE2LvOI63/nO97QHH3yQ4eFEPs9sNvPlL9/NbbfdhtlsFoTl5AlZute51Nv7XaaqMSRJQUJi86Yr6O1ro6Awi02bNtHXO4LZYiQeD6NpCvFojImpSVQ1hjMjE3tKCjIaBiWORIywFmdm0E/YKNEd7sE/N0VgKEJt7QbedPXV/PJ/HmLGPUWKWcGSrnD7O97OnXf8A6XFRZzuOsSHf/Yx5uYiHH/qDJWpJXS1nU24pbIEYYgpMSSDQcC0pCUk67Zv38Xt738T2dvymWv1EOiJIBvM1FdV8dyzT2JOS/Q4K5pMZfkqpjxDrF69io9+9BN89WtfZGZmhunp6cR83Thc/YYbaG1t46KLNrN7zw46u1qln//859q73vWu5ZaqZXt99oUvfkUbHxvgxz/+6Z8NJeWpp57S/H7/H2Wy+Cf/5S7NZrPxjW98A39g7nVd/53vfLf2+OOPC6C98847ueGGG7jkkm2oqoainO9yyd6evOjfVFVmfs7HG668iYNHXuJnP/s+73nPe5IGMahomoSkSfzXL3/Jjh3bmZmbTQx6jqoYZCPRWBi3ZwZV1ci02clxOvGqAUIS2I1mlECUmVk/0yEvQyMTRGdVtt2wFY9zjEn/JK1Pt2ELWynOysM9NcFV11zF5798NyXFpZjkhdvQVJASQ2PiBiMPPfs0j/b8kuPbj9K3qwsX2VjTbfQNd6FgQNKgvbWV73//ezz6+ItIkkJVZT27XtpOeVkxwWCYaMzH5OTkogdWXFShKYqRWCzCpZdewi/+654/6ppcBrZl+6syl8ulTU9P/8E2zX/8xw+0e+65h+HhYUwmA36/nw984AN85CMfITs7G2ChRU1FkjTBJQQYGXbz7W/+mF89/ACPP/kQq1atSrpyQi0YYsTVOIpsJhyKs379JjweD9/61te55dYb2PPs8/z0gZ8zF/BhwUg8JoEiEwoHcE9OkmI2YbVacTicBINBFEXBZk9MVJuenMIfjjA1Polv3s+2S69k4+ZtTAxN8syzjzPiGcCRmkYoMsN4hpvmizbS+tvDlFiLObjvOBVljWxYuQFPeIhDR/agqCY0WSJODGIqBtnE448/xm1veTuuzDS+973vcOONr54D/Y//+IHm8Xj4/Oc/+0c/aJeBbdmW7fe0T37yU9ojjzzC5MQ0DocDRVH4/Bc+zTve8Q6i0TinT7Xyg+//jAcevI+u7lMUFhYiy+fydCAn+i41FqaSqcSjKv/yL//KF77wBeypKWIiFSTmN0ioxKMwMzvPscP7eeKpp5h0u4lpMSJqGBmZiE/D5/MTJkBmRg4pVguaJKMaZOLRGPGQn3AoysT0LEq9wokXD5Mas7Jt3fXkFeXxb5/+MN75IO+7818YGevmznfdwac+/W+JaViAGo9zxzvezoEjx/HPzvPud72Pr33jC2hJ4hB/alsGtmVbtj+CvfGNN2o7X9wNmhEklSuu+Ds+/Zl/paGhCUWRkaTz5+1isdjCLFTlgvN6yXQZ3X7961/z05/+lFS7E6QYiiIRiahEwjE8MxPE1TDe+SBpaWl0d/fiTM/kQx/6EG+68XqKioq4+wvfYMYT4IH//hm7du2gpraK+++/ny996UsEg0HGxs4l/C/Zdrlms9l4ekgfngAAgABJREFU6unHloFt2Zbtr93ectsdWlZWLr/4xb3MzSfC41/84n7tK1/+Gn6/H3/Ai9Vq5T3veQ8f/OAHycrK4vWqSC0FP71rQwdGCRl9jvLfv+cDyJKBZ7Y/SkZGGnv27Cc1NSXx8wtzc3p6e/npT/6Tl17az7ve+Q/c9elPYLEmxjUODw+eF7juvfde7d3vfvefDajBMrAt27L90eyd73ivVlVZx+c+fxex+Gtri33wg/+kPfnkk4TDYcLhMHa7nQ9/+MN89KMfBRCgl1ytjcfjYrQi/A7uoAZlpY289a2386uH76ezq3XhWvEl098TXSW1NY3Mzc0RCgeYmfnD5Sz/z0xXU13+Wv5a/vrDf1VW1GoPPfSQ9r+5xmOPPq3dcP1NWn5esVZUVKK5XFnaZZddob300j5Nt2g0qp3PYrGYpmlxTVU1LTUlV7v+2rdq9XUtmqbFNU2La/G4psViqqZpmvbUU89o6Y5MLS3VpeVkF2s3XH+zVllZ/b+69z/V15/8Bpa/lr+Wv37/r+9853vaihWrtMzMbK2iokqrq2vQ7rrrM9qZM2c1TdO0eFzT4vG4dra1U6ut2qBluvK0973vA+L/DQ2Oafl5xVpKSqr21a9+VUu+9jVXv1H7U3++3/drORRdtmX7K7Vbbnmztmf3XgwGA1VVtZSXNHP/Az9l2yWbSXPY2fvSfnJycjh1+vhfXqj5GrbcK7psy/ZXag8/vHgw0te/8mPNZJaJxoI88siFda78pdofaJLHsi3bsv052+c+e7dmNJppaGhg165df9WgBsvAtmzL9jdhX/7yl9EkLyaT8U99K/8ntpxjW7Zl+xsxqzVFCwZ//5F2f0m2DGzLtmzL9ldny6Hosi3bsv3V2bLHtmzLtmx/VbbsrS3bsi3bX5Utg9qyLduy/VXZMqgt27It21+VLYPasi3bsv1V2TKoLduyLdtflS2D2rIt27L9VdkyqC3bsi3bX5Utq3f8L+3b3/62dvbsWY4dO8bVV1+Nx+Ph2muvBcBsNhMKhejv7+e5554jFAoxMzNDNBrl8ssvZ3Jykq1bt/Ge9/xxZicu27L9Ldoy+fZ12D//8z9rnZ2dzM7OkpmZiSRJ5Ofnk56eTigUYm5ujlOnTuFwOOjv78dkMpGfn09lZSVGo5FwOIymaZSVlTE5OYkkSZjNVux2O7IsMzIyQnt7OyUlJaxYsYL3ve+9y2C3bMv2Om0Z1M5jv/3tb7UXX3yR1tZWbDYbqampOBwO7HY76enpzMzMcPz4cSYnJ+np6cNsNlNbW0ttbS1ZWVnE43FCoRBWq5Xy8nKam5spKSnBaDQSi8WIx+PE43HMZjOyLKOqKhMTE4yNjTE4OIjBYMDj8eD3+zl4cD8Wi4Wenh7sdjtvfvOb8fl8NDQ0cNNNNy2D3rIt2xL7mwe1H/3oR9qBAweYnJzEaDSSnp6Ow+EQsx8nJiY4evQoHo+HkZERjEYj69evp66ujrS0NMLhKFNTU6SkpNDY2MjKlSvJzc1FlmUkSSISiQBgNBqJRqMYjUYkSSIej6NpGgaDAYPBQDgc5sSJEzz77LOcPn0ao9FIQUEBJSVFpKWlATAxMcFb3vIWpqenmZiYYHJyklAoRDgcpr29nZycHBoaGnj/+9+/DHbL9jdrf1Og9qUvfUk7e/Ys4+PjWK1WTCYTgUCAsrIy1qxZQ3FxMTt37uTee+8lEongcrmorq6mpqYGu93O5OQk4+PjZGZm0tzczIoVKygrqxDXicVirwpeiqJgMBgwmUz4fD6OHj3Ko48+SkdHB7FYjLy8PJqamnC5XOjvxOv14vF4sNlslJSUUF1djaZpHDt2jJGREZxOJ7FYhBUrVlBeXo6maXg8HkKhEIODgzzyyCPk5eXR2trKrbfeislk4q677loGvGX7q7a/SlC76667tGg0yt69e7HZbGRnZ2M2m0UI6fP5aG9vp6enh7Vr13Ly5Ensdjt5eXnU1dWRkpJCT08PiqJQXFzMqlWrmJ+fp7+/n8zMTGw2G7m5ueTm5uJ0upAkiWg0KuY1alpiLJnNZiMcDnPmzBl27drF9u3bRU6tqqoKl8sFJMahBYNBfD4fmqbhdDppamqiubkZi8UCIMJW/dqSJGGxWBaG2kbo6enhoYce4rHHHqOwsBCDwUBtbS15eXkCkFetWsXMzAwDAwPIsoyiKIyOjuJwONi2bdtyOLtsfxX2Fw9q9913n/bCCy8wPDxMeno6VqsVRVGoqKjAYDDgdrs5e/Ysra2tTE5OUlBQQH5+PlVVVZSWlmK1WtE0jVAohCzL+Hw+3G43N9xwA36/n3A4itlsxu/3U1ZWRmlpKbm5uUQiEebm5mhra8XtduP1erFYLNTW1rJjxw727NmD3+8nNzeXxsZG0tLSMBgSxeZAIIDf70dVVVJTHdTX19Pc3IzL5RLApU/2NhgMRCIRjEbjonDV7/dz/PhxOjra2LdvH6FQiLVr1woPVNM0vF4vBoOJyspK0tPT6e/vp7e3l5ycHAoLC3E6nWRkpOPz+eju7hYDdE+ePMnU1BSNjY0UFhYSCAT4yEc+sgx4y/YXYX9RoPalL31JO3HiBF6vV+S/xsbGaGhoIC0tjcnJSU6ePElPTw/z8/MUFBRQXl5OdXU1OTk5WK1WAKLRKKFQiGg0isFgwGKx0NzcTFVVFampqZhMJuE9jY25mZiYIBKJIEkSqqqiKAoDAwO0t7djNCp0dHTg9/spKiqitLQUm83G3Nyc+D5ZlsnIyMDtdnPjjTeyefNmUlNTicVihMNR4XnBuYG2siwLb2p6epr+/n527NjBvn37SEtLo6SkhPz8fCwWE6qqEgqFxJ/Nzc2Ul5dTVlaGxWLD5/OJ+zaZTCiKQjwex+/3MzvrYXBwkO7ubqxWK7IsMzExwd69ezEajTidTmpra4nH43i9XlRVpaioiO7ubkpLS5fD2WX7s7M/S1C75557tOPHj9PX14fP58PhcJCRkUFqaio5OTmEw2E6Ojpob29HVVXOnj1LUVERVVVV1NXVkZOTg8lkIhqNAjKhUIhgMIiiKGRnZ9PS0kJOTo4oBuhUCx1MIBHumUwmLBYTsViMqakpdu7cyb59++ju7qa4uJjKykqcTocAiXA4TDQaJz8/n6ysLLKysigqKiErK4tYLLYAkmP09/czOTlJNBqlurqavLw8srOzxT13dnayY8cO2tvbiUajpKamUlBQQFpamgDWYDBIMBgUoFNWVkZ2djaSJBGLxUQeT1EUIpGI+G9ZljEYDCLfd+rUSTo7O3niiSfIzs4mIyMDl8tFamoq4XAYVVXx+XzEYjEKCgpYu3YtDoeDubk5pqam6OzsZm5uDpvNRjAYZHh4mKysLLZt24bf7+ctb3nzMugt2/+p/UlB7Z577tH0TX78+HGysrIwGAykpqZSXFyM2WwWuaxTp04xPj6OwWCgrKyMsrIyiouLRb5MVVVisRizs7NEo1FSUlLIzc2luLiUiooKQbVIzkslQC/hHZnNZkwmE8FgkIGBAXbs2MGRI0eYnp4kNTWVuro6cnNzAZBlmUgkQjAYBCAnJ4eSkhJKS8tJSUlhcHCQyclJFEUhEAhgMBgIBoOEw2EsFgv5+fnU1taSkpJCf38/jz/+OAcOHMBgMGA0GqmqqsJmswlANxqNzMzMCN5bTU0N1dXVWK1WYrEYgPhsOkVEURTxp9FoxGKxMDw8zKlTpzh06BAnT54kLy+PwsIEAOs/Nzc3x/z8PGazmfXr19PUlDgAgsEgsiwTDoc5fvw4siwzODjI/PwsBoOBiooKcnJyUBSFmZkZRkdH2bt3L7Ozs/j9fubm5njb295GIBAgJSWFj3/848tgt2x/FPs/BbW7775b27FjBxaLhVgsRjSaCL303FYwGGRwcJDh4WHm5+cxGo24XC4aGhooKkpQG1RVRdM0otEokUiEaDSOoijU1dVRV1eHy+US11cUhWg0iqIooqKoqupCgj0BOH19PRw+fJiDBw8yNTVFZmYmVVVV2O12UlJSiERihMNhAoEAPp+P3NxcKioqqKyspKioKAGmURVIhLUGoyx+n8ViQdMSYDM8PExvby+//vWvSUtL4+zZs1gsFurrGykuLsZoNLJjxw4KCgp44xvfyNq1a1FVlampKQYHB7FarQQCAYxGo/CoFEUBEJ8tGk3k/wwGA6FQiPb2do4fP87BgwcZHR2lrKyM2tpazGYzRqORSCTCzMwMfr+fgoICGhsbqampISMjQ3h70UhcFEAkSRI/pygKSCo2W+JZj46O8uyzz/Lss8+iqiqVlZUUFBTgcDiRJInu7m4+8pGP4Ha76evro62tjYyMDCwWC/39/XR0dLB582Y+97nPLIPdsv2v7I8Cag899JD2/PPP09raitVqJTU1lZSUFNLT07FYLHi9XkpLS7nooos4fvw4Tz31FH6/H4fDQUFBATk5OcRiMcbGxgCZrKwsrFYrkiThdDopLy+nsLCQjIwMDAaD8L4g4UXFYjEMBgOapiHLMlarlfn5eXp6eti/fz/PPvss4XAYl8tFVVUF+fn5mEwmwuEwsiwTDAYJhULY7XaqqmqoqKjA5XJhs9mABDBGIhEMBgNqHAwGA9FYWCTz9VBsenqSXbt28fLLL4tkf3FxMTabjXg8jiRJBAIh5ufnycjIoK6uTlBCvF4v4XDimg6Hg+LiYjIzM8nIyCASiQieWjgcJB6Pi5zfk08+SVdXFzabbYEMnAOAxWLB7/fj8XhEKLllyxZKS0vF79Q9PU3T0DQNk8kEID5rPB4nJSWFUChEb28vBw8e5PTpl/F4PGRmZlJZWYnZbBZFjqmpKYLBMLW1tWzevJne3l7GxsaYmpoiHo9TWloqwmav18vExASBQID5+XkkSeLYsWOEw0FWrFjBiy++yJ133rlcoV2217T/Nah97nOf044dO4bX6yUjIwOv10t6ejqlpaUiLzM8PMzZs2cZHR1FVVVcLhfFxcVUVFSQkZGJwWBgcnKS3bt3U19fzx133EFzczN2u51oNIrP5xN5KFVVKSwsFCCjeyd6ZVCvYJ49e5YdO3Zw9OhhfD4fOTk51NTUkJmZicmUSK4nigFhIpEIspwAz1WrVlFZWSmKBUtpFDpo6r/PbDYTiYRoa2ujvb2dEydOMDY2RmpqygLwZgqPKhwOCzKuzWajpaWFsrJzobHuXcbjcZF7GxkZEXQTvQo7Pj7O4OAgJpOJl18+weTkJCUlJVRUVBAOhxkbG8PlcmG32/F4ZmltbaWlpYU3v/nNVFVVoSgKfr+feDwufp+eS4QFkI5GMZlMSJImQOy5557j8OHDxONx6uvryc/PF4eH3hUhyzI2m41rrrmG0tJSFCXh2cXjcfG9yX8Gg0Hm5uaYnJwkEAjQ2dlJPB6npaWFZ599lrNnzwp6SigUEgejnhM8ffplLr74Yj760Y8ug92yAa8D1J544gntkUceEfkRnTCampqK1WolIyOD6elp3G437e3tTE5OMj8/T0tLCw6Hg6amJlJSUpifn8ftdiPLMvX19dTVNVBbW4vNZhOLvL29nVOnTjE6Oko0Gqa6upotW7ZQVFQk+GCxWIxQKITbPcno6ChPPPEER44cEXmnxsZGsrOzURRp0c+43W4kSaK2tpb6+npKiitISUkhFouJsErf4KqqIska8Xgck8kkqBIjIyMcOXKEZ555hr6+HgoKCigsLKSwsBCj8VyoGw6HmZ2dx2q1Ul9fT2lpKcXFxSLUNhqNxOOJ79UBTQdbs9kMILy/4eFhfvOb3/Dcc8+RmppKU1MTGRkZmEwJQu/c3Bw+n4+ysjKR4ysrK8NqTRGVy+7ubkZHR5mfT9zT7OwsmzZtori4WOQYbTYbgUCA1tZWnn76aQ4f3k9+fj6FhYWkpaXhcDiIRCKoqsrk5DShUITq6mrWrVtHSUkJFouFYDC4iIqipwz0w0FRFOFNK4qC2Wymv7+fw4cP8+KLLxIIBKioqMDpdOJ2uwkGg2zcuJEtW7YwOTnJ0NAQBoOBqakpJifdzMzMiEPOZDLR399PLBajrq6OzMxMbr/99mXA+xuy3wlqt956q1ZQUMDmzZv57W9/i9lspry8HEi07OjJ+9nZWWKxGKWlpYL5bjQa8Xq9TE5Ok5KSQnZ2NuvXr6e5uVlU+VRVRVVVDAbDIl6WnmuLRqNYLCZSUlLweDzs3r2bJ554ApvNRiwW49ixY2RmZrJu3TpycnIYHx9nfn4eh8MhKoR69XDjxo2sXLlSVE91XpqmJTww3dswGo0iYa+qKqOjw5w4cYL9+/fT1dWF2WymqKiIvLw8scElScLv94trZmZmsnLlSioqqnA4HIRCITRNIxwOizBOp2vo+Sr9dwP4fD6OHz/O9u3baW9vx+VyCS8TEmCrHy6pqakUFRWxadMm8dz0e5mcnCQYDDI/P4/JZMJut1NeXk5RURF2ux1JkjCZDHR0dPBf//VfhMNhJiYmCIfDVFVVkZubi8ViIRAIIMsybrebSCRCZWUlW7dupbq6mnA4QY/RgUrPvamqKtaRDnD6oaB75ocPH2bHjh0EAgFcLheFhYVEo1EGBgZYu3YtF110EeXl5fj9fgDxjnT6S+L+E+tjYmKC6elpBgYGCIfDHD16lJGREQoK8li/fj2jo6NMT0+zc+dOLBYLV155JVlZWfzDP/zDMuD9ldmrgtqHPvQhTVEUwXp/7rnn6OjoEKd8dXW14GWlpaUxOzvL2NgYBoOByspKLrvsMgoKCjAazYsIpTqAAQJM9HBEN33Dd3d3c/z4UQ4dOoTb7SYlJUVUPGVZxmQyEYlEeO6551i5ciVlZWXU1dVRUVGB1WoVIBEIBJibm6Onp0fQO0pKShYS2Q7hDU1MTHD69Gn27NlDR0cHExMT1NTUiHyWHqrpRY5wOIzNZqepqYnq6mqysrISXokqnatGKoiCRXK3gV6VDIVCDA8Pi2rr5OQkVVVVFBcX43A4BAD6fD78fj/p6ek0Nzcv0EmcoiKpg6WqqiIXFovFmJ+fZ3R0VFSF8/PzURSFRx99lKNHjwIqqamprFixAovFwvT0NJqm0djYSH19PdFonIMHD9LX18e6detobGwkMzNT5Dh1INP/1D8fsOD5WVBVlUAgwMGDB9m5cyezs7NYrVZKSkqQJIWhoSGys7O5/vrrKS8vF9fVQ1bgFdQU/fPpfD79d+tetsViwePx8PTTT/LYY4+RlpZGQUEBWVlZDA4O8sQTT/DNb36Tjo4uQqEQWVkuhoeHicViVFVV8alPfWoZ7P5C7byg9tOf/lR773vfK1199bWaLMPg4CDhcJi8vDxWrVolvCCn00lNTZ2gO1gsFsLhsEiCJ7cN6fkbHcR0D81kMhEKhRgdHWXfvn3s2LGD4eFhHA7Houvqm1eSJGZnZ0XRQAed0dFRPB4PGRkZ2Gw2ZmZmmJycxG63YbVaqaioIDs7e6Eimdh47e3t/Pd//zd79uwhHE6EuZWVlWLTJnJnCY/R7/eTkZFBZmYmLS0tZGVliRBR58Dp3qXurSSTdXUw93imOHjwIPv376enpweHw0FlZeVCqJzYrNFolEAgQCAQIjsrl7q6OhobGwXInfMyNQxGWYR3cI68q3ceSJKG2+3m4MGDPPXUU8iyLJrlE4eDQQB1b28vt912m9jcmZmZ5ObmkpmZSUpKCmlpaQJc3W43IyMjTE66MRqNZGRkUFFRQVFREZqm4ff7OXLkCC+//DIDAwNEIhHKyspQlAQ9BeD666+nubkZo9FIMBhMgL1sFF67DlD6etKIA4h1lPjMqjjg9NTFCy+8wNDQEGazmZycHHHYRCIRJicncbsnSU9PR1EUKivLKSxM5HfNZjNzc3P09vbS39+P3W5HURT6+vqYmJhg9erV2Gw2SktLufbaq5dB78/Ufmf4ed11N2hf/OLn6ejooLOzUxQBuru7aW1NtAc1NjZzyy23sGnTJux2O6qqCtKmnp/SAUz3JoaHh9m1axe7du1icHCQoqIiwZDXk/56DiwYTFT3otEoK1asoK6ujqKiIrHw9U0cCoUwmUxis3s8HiYmJujr68Fms5GZmclLL73Erl27Fki1FpEHS4SZoxgMBoqLi1mxYgVut3tBBsjEZZddJiqwetisJ6p1jpyeCzsHJhLBYJBTp06xZ88eDhw4gKIo5OZmU11djdlsXjgEomiaJlj/RUVFrFu3jry8PEFN0T1d/bMt5aEBInzVw8S9e/dy7NgxOjoS1In6+noyMzOJRhO/T2/zMpksNDU1sXLlSpxOJzMzM8iyTCAQYGZmhqmpKeFVzs7OMj09LQ6cgoICnE4HkPCGt2/fzkMPPURGRgbRaJSSkhJSU1Pp7+9HURSuvPJK1q3bIMJQ/Z0Bi1rDlnLtkg+HcDgscqCyLNPb282uXbs4efIk4XCYoqKihQjBKIjDQ0NDlJSUcPnll1NZWS2up6c6Zmdn8Xg89Pf3MzAwwKlTpwSA1dZWk5+fv5C/deP3+wUPsa+vj/b2djZs2EA0GqWpqYl//ud/Xga7P7H9TlC78873arIsk5eXR2NjoyCxDg8PMzo6itfrpaOjg+npaSYnJ+nv78dqtbJhwwa2bdtGc3MzMzMzHD16lF27dtHT04PRaCQ/P1+QR/VNpiiKqITpjeR1dXWUl5eLliJ9IQMiZ5MMbDqJNhKJMDAwwMGDBzl58jizs7M4nU6KiopwOp3Cs1FVlbExN5dddplgzTudTuE56VVOSOS55ubm8Hq9gvvmcrnIz88Xihwvv/wyJ0+e5MUXX2RgYIDi4mKKihIekd1uX/DojEJQMj09nYqKCuFtxuMJT0S/N/256F6uvsH18E5Psvf29nLkyBEOHDjAwMAAFRUVgjqiPzd986amptLQ0EBLSwt5eXkLXL9zrVr659VBQVUTnRUzMzO43W7C4TAmkwmr1cqZM2d49NFH8Xq9ZGZmUlhYSHZ2NidPnqS2tpbc3Fwuu+wyTCYTExMTC2RdnzgM7HY7tTX1FBQU4PP5iKvnRAF0mol+eOjcwslJN3v27OHll19meHiY4uJSUcDQn09/fz8Wi4UtW7aIglEgEFjEVdRTDrp3rfPvjEYjiqKIgoeqxujr6+OBBx5gfHwclyshYGC1WikrK2NmZo6bb76ZoaEhpqam6O3tFeHw0NAQTqeTxsZGNE1bVjj+P7LfCWof+9gntA9/+MN4vV7OnDlDV1eXSD4XFRWxefNmsrKycDgcjI6OilAjOzubqakpWltbGR8fBaCuro6srCxSU1MxGAx4vV7m5uYwGEzk5uZSX19PfX09drtd8K4AEWboeTZ94wMLJ34ct9vNkSNH2L17N729vVgsFurq6iguLgZYdMrPzc0RiUTIysqivLyc9es34na7BZUgLS2NtLQ04vE4IyMjhMNhMjMzyc/Pp6KiApvNJnI+k5OTPPDA/Tz++OMYDAZaWlpEdVO/dz0cD4VCFBYWUlRUwsqVKxd5pMmJdR2w9DwVnPNYbDYbkUiEjo4OXnjhBXp6eggGgzgcDqqqqoSih57vS2xSMwUFBWzbto2MjAzxbJMT+8kmy/KiEFpVY+LwGR4e5vjx4+zcuZNQKER+fj6lpaXinvXq8hvf+EZkWWZgYICJiQkURaGkpISioiJyc/NJTU0VYDI26ubkyZMMDQ/gcDhwuVw4nY6F783F7/fT1tbGjh076O3tRVVVqqursdvtC2vAwuzsLHNzc9TX19PU1ERdXZ3IaeogmUyX0b1bADUOGvFFQGoyJTy49vZ2Dhw4QGdnJ6qqUl5eLgosevW6rq6Bs2fPYjQaCQQCWK1W1q5di91uJyMjg/n5eQ4ePIjH48HlcmE2m+nq6mJ6epqWlhb6+3vZtm0bb3zjG5cB7w9kvxPUvv/9H2rj4+NMTk6SkZFBdnY2a9asIS8vD5/PR2dnJ62trQwODpKWlkZFRQX19YmTF2BmZoaeni6RU1GURFL4yJEjrF69mltvvZWGhiYsFgvRaFR4FPqGS+SpEven9zEGg0FaW1sFU95gMFBUVLSIoJtM+QiHozgcDsrLyykvLxeJ8uTKazgcFnkvWZaJx+NMTEzgdruZnfWQkpKyEOr08pvf/IZQKITFYhEkYJ1GYDAYqK+vZ8uWLQwMDNDd3Y3P5+Pyyy+noKAAu91OLKYuCmF17yg5tNST44kTHwYGBnjyySc5duwYiqKQl5dHXl4eNptNhL16i1hqaiqNjY2sWLGC1NRUNE0ShRlgUa5TB9Lkw0L3MiRJwu12s3v3Tnbt2iWKDLqUkQ7ss7PzzM3N4XQ6ufjii6mtrUWSJGZmZhgfH6e3txePx4PFYlko4JhFlRVksrNySU9Pp7ikkPT0dCRJo6+vj2effZY9e/bgcDjIysrC6XTi9Xqx2+1YrVbm5uYA2LJlK42NjZjNZgFkgMjb6s9Wz8vph6O+HvXnYTKZROSxY8fzzM3NIUkSRUVFWK1WwbWz2+2sWLGCqqqqBS6jtui56Z0qMzMzeL1e+vv7cbvdxONxSkpKyMzMFFLwg4ODRKNhRkZGRJtcZ2cnFRUVPPTQQ8sg93va7wS1xx57QisvLxf6+iMjI3R3d3Py5Ekhc93Y2ChUMkZGRjhz5gw9PT1MTExQWVlJVVUVZWVlIlnb09PD4OAgExMTgnagFyLS0tK45ZZbWLFiBTabDaPRyPT0JMePHxdemJ6Q1r0OnZKhdwOYTCaKi4tFb6h+78nhXDJjXu//1IHOYrEI8uvhw4fp7e3m2LFjYkHqKh66IGQwGBYbPRAIkJmZSXV1tWiW1xPZPp9vgbvnY2ZmhqysLAoKCrBYLOI+9BBodHSU/fv388QTT5CamkJOTo4ARZ0jph8AFouNpqYm6uvrcTgcwjvUgQnOH6ong7r+eWZmZnjppZc4fvw4U1NTCxXDPNLT04XX4/f7RW/ohg0bWLVqzYICcHhR7k//ffqfOuF5enoSj8fD2NjYAggYMZlM9PT08Pzz2wFEuJ6Xl0dXVxfFxcVcdNFF1NbWEgwG6evrw+PxMD09TWZm9oIaiQWHw7HokFpKlNY/s35ferX3+PHjtLa20tOT4By6XE4hvR4IhHA4HGzevFkIcerPQo8AkvdQ8hpLLpTpeVar1crExDhud8JDbW9vZ2xsjIyMDEpKSrDb7ZSUlIiQ/b3vXZ5T8XrtNcm3x4+f1KxWq3iJsVhM5GoCgQDj4+McPXqUwcFBIpEIdXV1rFq1irq6OrFB29ra6OrqIhwOk52dTWlpKTU1NeTm5hIKhZiYmODIkSPE43Hm5+exWCxMTExw7Ngx/H4v9fX1VFdXk5KSQjQaFc3hKSkpuFxZVFZWCmqJHtYks+WXntbJ3QGSpIkFtH37dtra2hgdHSUnJ4ecnBxRAdOvG4vFFjZTArzq6hoAhFemqqpg2k9NTTE+Pk56eroAd1lG5Ip0Zv+BAwfo6uri1KlTBAIBamtryc7OJiUlhWAwLBL7Xq8Xl8tFc3Mz9fX1ImGue7X650wGal1tROeJ6c8lcWBMc+rUyQVdtg6cTif5+fnCM02Eqom+TpvNxurVq1m1ahV5eXkEAgGxRs6FykkLKynhr39P4ncn+kc9Ho9QI5menl4IO53Y7Xb8fj9Go5HBwUHuuOMd9Pb2LrRWRcnIyKCpqYmioqKFzywJqoee8B8fH0fTNGpra4XGnqiganGmpqZoa2vjV7/6lXjOTqdzIUWR6CkuKSmhubmZwsLCRRV8fe3oHmHyeko+MHSakv4zidA2zNTUFIcPH2b37t3YbDbKy8uFhzczM8Pu3btpbm7mwQcf5JZbbqGwsJAvf/nLy8D2Ouw1Qe2hhx7W6urqAMTpr78oPU+l63QBuN1uhoaGGBgYYHR0FLM5kdMpKyujpaWFSCRCd3c3Z86cEad1bm4uaWlpgms2MzPDmTNnGBoaIhZL9Dnqah39/f1s3LiRK664glWrVuFyZYkcUnIYlZyv0k/vlJQUQU4dHBxkz549nD17Bp/PJ8Qf9WZwPZGsd084HA7WrVsnwCQajS6EyucSznpvpKqqjI+PMzo6KjZcTk4Ofr+fgYE+Dhw4gNFoFIUVXbRxZmZGeHsNDQ14vV5aW9sAuO222wS9RffWkgskep5Iv4/ktiRJkrDb7YyNjdHZ2cnhw4fp6uoCoLi4kPz8fMLhMJDw6mZmZvD5fKxatYoVK1ZRXl4u5JmSvQ99Teg/p3suOrdOBzL9z9bWVjo72+ns7GR6epqioiLy8/NFhXd2dhZZlqmpqWHNmjUUFhbi9ycOMK/Xy9TUFA6HA7M5AYpDQ0PMz/sIBoOkpaVRVFREeXk5LpdrkVem5yBBZWxsjGg0SlFRESaTCbPZTCAQIBqNUlNTw4oV50A72avXn3PyAanvh6Wemv7vCTFPL729vezZs4fu7m4kSaKlpUW8K6/Xy4EDB4jH46SmppKens7c3BwZGRlkZWVRVlbGhz70oWVQex32mqD2m988qlVWVorTJ5kp/rssmc7h8Xhoa2ujt7eXmZkZDAYDa9eupb6+XpT/T506xfPPP08kEiEtLU3onpWWlmK32wmHwwwNDfHyyy+L6w8ODjIzM838/DxlZWVcfvnlVFVViUQ9JJLXPp+Pjo4OXnzxRcbGxkQzdVZWFpKkiM+kq3HYbDaKi4tZu3ataJrXq7TJCxxYtMAT///cYtc3eG9vL4cPH6a9vR23201tbS1Op3PhVE/wsGZmZqiqqqK8vJzi4mJSU1NFd0MkEhFANjAwIDZheno6WVlZ2O120Uiuh9A6naGrq4ODBw/S1dWF1+ulpqaG9PR04bVpmsT09DSRSASn08nll18uZiFEo1E0dXFVVN+0Iicoa4uqioC4F7fbzfHjR9m/fz9ut1sQlPXcZSAQIBRKfLZt27axcuXKRSTixC8816GgP1NJ1sT78HoThZ9QKCS8w7m5OXbu3Iksy0K3zmKxUFZWxsTEBFNTU9x2222UlpbS2ZnwsNeuXUswGMRsNot2Kz1XmZzv1AndumeqFxeSQ8y5ucShfPDgQYaGhkhLS6OsrExQjqampsQzWb16tcjnWSwWUQTp6uoiKyuLzMzMZZmm12mvCWqf/OSntHe84x3Ce0nOSfwuS2aWJ298PW80NjYm+G8ej0c0kV9xxRU4nU6Ra2ttbV1od0lQI6qrqykuLsZutzMxMcHQ0ACDg4OMjIwQiUQEMVTTNIaGhgiHw1RUVLB69WqR8NW9nLm5OWTZQGZmJmVlZWLT6QUJRVGIxxY+h7QYzJdSLnTJH59vXngGXV1dWK1WIZ2t52kMBoMI3cPhKKtWraK+vh6Px0N6ejo2m03kroaGhnC5XILYmpBDiojnGQwG8fv9orCRUAeZZu/evZhMJoqKCnC5XMLz1PN7esi3adMW6urqRLFGD0/1NENyFVr30nTvTN/s0WgUq9UqGt+3b99Od3c3qamp5OfnimlYek7O7/dTVVUlGvr1xL3+e+BcPi65iKLfmw6qifthYX6qmcnJSU6fPs327dvx+/3k5+eTnZ0trtfa2spVV12Fz+fDbrdTWlpKRkamyPfqHMu5uTk8Ho/g2gWDQTRNE830yaG2Hjrq+eb29rO0t7eTlpYmuIZ6W9j+/fvx+/0UFxfjcrnweDxCmcblctHX10d/fz/BYJDCwkLq6uoYHBzkpz/96TKovQ57TVD78pe/ql177bUiMZ682F71oku+R9/8uny2DozJPY9zc3O89NJLqKrKyMgIJpMJp9NJQ0MDlZWV2Gw2xsbGaG9vp6OjA5/PR0ZGBnl5eVRWVpKfn7+gSuGhq6uL4eHhhY0QZWJigp6eHiYnJ4Xe2j/+4z9SX19POBwVnph+r5qmCQBKDieS27x0GW2v109rayvbt29naGgIm80iNpNeHUuuTsbjcerq6tiyZYsIvfQQNbkfVC8s6M88JSWF2dlZRkdHmZqawmKxUFRUhNls5NFHH6WnpwdN0ygtLcXlchGJRBgZGSE7O5fp6WkhwXT55ZezcuVKEVrp4o+6/pueo9M9leQDTN/4OoBHIhHcbjc9PT3s2LGD8fFxSkpKyMvLE89J90ysViubN2+murqa1NRU4X0K72vBG0tWRFka9sG5bgI9zJ6cnOTAgQMcO3YMo9FIZmYmdrtdHMCzs7OYTCY2bNhAY2MjU1NTzMzMCG9sfj5RvR0bG1u0pqqrqwW1JxaLkZaWJrTg9PcUDocZHR2lo6ODsbExTCYT9fW1ooLv9/vZuXMnfr9fVGhHRkbIyMgQKjb6gTw4OMjatWspKytjbm6O3bt3c8011/CZzyzry71ee01Qe8c73qV97nOfEzmk8y2881nyiZvstSWzw/WKn15S/9rXvsbHP/5xAXbz8/N0dXXR3d3N1NQUmqaxZs0a4VX5/X6Ghobo6emhv7+fUCiEy+USlc+EiGNCivvEiROi6dnpdBIKhWhtbUWWDWzevJl169YJLX6dJpEc9iRCQZnR0VFOnDjBqVOn6O7uJiUl0VCemZm5kLCXRJvQwMAATqeLVatWsW7dOpxO5yI6h266p6dLICX3mEqSJtQsJElibGxMEG2DwSBWq5X8/HzRLXDffffx8Y9/nKuuumpB+ywimvq9Xi+jo6MMDw+jqqrwInNyEppr+udOfn+yfI7npygKbrebsbExdu7cSWdnJ4WFxULmKJmo7Pf7xRjBrKws8VmTq5FCbPJVLLFutEWqJfPz87S2ttLR0cHp06ex2ewUFhYKoNU0jdHRUUwmE1u2bGHNmjULn+Ocd6fnG3VgmpmZwePxEAgEGB4eJjMzUwgfjIyMMDU1JXKM5eXl7NixQ5BtTSYTZWVltLa24nQm+ogHBgZoa2ujtLSUoqIiRkdHSUtLo7S0lMzMTEZHRzl9+jQ+n4+6ujrKysqIx+Ps27ePiYkJmpubicfj1NbW8rnPfW4Z1F6nvSqo3Xvvfdq73/1O6ZprrtPy8/MF/8zhcJCfn//KvrzzXCdZMXVpgjkZ5PRF9sMf/pD3vve9i5rekxuWZVmmq6tLTIjy+/1Co1/XZwuFQnR0dNDR0UFrayspKQlKRF1dHfn5+SIUGxkZoaOjA03T+PSnP8173vMe3G43k5OTQsp63bp1RKNRjh8/yssvvyzyijq9IjnPODMzw+zsLOnpCcrJli1byMrKWkQnSf48+ufTP2tyEhoQFUqPZ0qIW549e1b0HurkUz20n5ubIxgMcvPNNwsZdLfbTTSaAKni4mIKCwsX0R50EJiYmKC3t5f5+XlSUlJEd0B6ejo+X+I6hw4d4syZM0xNTVFSUkJOTs4CAMrCC3W5XDQ2NrJ27VrxO4BFnlayCGVyVVlPrCeHv8m9q263myeeeAKPx0Nubi7Z2dkLzz8h7qmTvi+55BJWrlwpQvRXLPgla3Vpy5l+f4qiMD4+ztTUBKOjo0xMTDAxMbHQv+uhtrYWRVF47LEneMc7Evp/zz33HEeOHCE3N5fZ2Vk0TRM9x8PDw7S2thKPx8nLy6O5uZlAIMCpU6fo6ekRQgy6uvPIyAj5+flYrVY+8YlPLAPb67DX9NTe9a73aLm5uQSDwYVq07xo6zEYDIKaobPO9VBO54clhxZ6SAeIsEPPlZhMJt7znvfw05/+VCxsfXEnW7LKhU5fOHHiBAMDA8zPzxONRklLS2PDhg0UFBSIalJ/fz8nTpxgbm4Os9ksJqpXVlby+c9/nq9//evC4+vo6MBms5GSksLY2Bi9vb3Mzc1ht9uECq6+ka1WKxs3bqShoYHU1FRUFVEp1D+7ft/6505OtuvPKjkBPTo6ynPPPUdXVxd+v5eqqirS09NFWCPLMn6/n8nJSZxOF5deeim1tbVCHMBoNApvqaOjY6HnNDFfYXp6WvS5lpSUUFhYKLxMHWD7+/t55plnOHPmDNFoQoZIHx4DiUKAz+fD6/WSl1fApZdeSllZGZFIZFGXQnIFdmmBKVnRQ/9/OndQ0zR6eno4ceIEHR1tzM7OCmFQ/T59Ph99fX0UFZVwyy23iFBe7x9N/h3Jlpz6WBrWJnvQsViMzs5Ozpw5teCFOUWBRRdX2L9/P1VVVQSDQaHYazKZhCjC/Pw8bW1tzMzMkJGRQXNzM5Ikcfr0aTo6OqisrBRagrr3qkcKzz//PFdeeeVy+Pl7mOG1vsFut3PxxRdTXFxMOBzG7XZz4MAB+vr6GBoaYt++fYILVFpaSnV1teiHTK7e6cNKkhPNuky0Horm5OQsUmfQT/Bk06tNOiCoqir4U/qi0DeuHnIajcZFqrZ6k/XQ0BC//vWvaW1t5f777xck1/Xr1wuttP7+/oUq68xCh0IiXDl9+rQAtATNwLywQSThdSR7JMktO8kN24oiibzQoUOHCAaD5ObmkpWVRUtLk0igx+NxOjs7SU1NZc2aNWzatInMzExCoYg4BPTcXCQSEQ3zmzZtAiAlJYWZmRmsVqsIdROqwvN0dLTxi1/8QqidFBQUoCgKF120ma6uHiRJoba2nnXr1jEyMsLJkyeprq4VKhj6cwfEIaU/j2QPbakWWuL741gsCc/y7Nmz9Pf3c/DgQVwuFw6Hg6KiEvLzC0X/6cDAAPX19dx8860UFhbi8/kWKbgslSZaGt6+kj+ng2midU+vsJ85cwar1UpeXh41NTUAhEIhnn/+eaampqipSci860Wp0tJSmpubiUajnDx5ku3bt1NdXS2I6SdPnuSxxx7D5XLR0tJCc3PzIu1APd2QzOv7XaH5sr26vaan9uCD/6NpmkZLS4tYsLoahCRJeDweDhw4QDQaFf2e+nQiPTma0MrPEooWuiJDMutdURTuuusuvvGNbwh2OrAI1PQFqfcmwmKeVHL4pntAumczPT1NX1+foJU4HA6ys7NpaGjg7rvv5uc//zmjo6OcPZuoXvn9fmw2myD25ufni75PPY+XyPPFxWi4kZER0tMzuOKKK1i5ciUZGRnCY9XDdLPZzOjoKKdOneLIkSOMjiZyOHr3QzK/yu12Mzw8SnV1NVdeeaUgNCcr9GrquY2sb2L92SqKQlyNLvJC9A3t9Xp56qmnOHPmlKBz6LkpnTeWlpaG1ZoCIOTCdQHNZPDQn63f78fn82GxWFixYgV2u120fOkhdrKH7vV6OX36ZXbt2iVAKUFQlkWxYnR0nJmZGVauXMl1110nqr86iCevg2TQTCZbJ1vyKMTEGktM0HrqqacYHBxElmWKi4sXFUtOnDjB6dOnycjIoKGhgZmZGUGyLikpEWGkx+MhKyuLkpISsrOzaWtr49ixY2RnZwsVXv1dxGIx0dqV7Lnr6/z06dOsWrWKf/u3f1v21F6nvSao3XPPz7VQKMSmTZteIeYIoCEjoaJILFAhwguyRGP09HYxOTVFSmoa3nk/a1evQ0KloCCPpuYGLNYUUQGTZZl/+7dP8/Wvf11oXyWHKMkez/lydBdqeo+nXrnq6enhvvvuY+3atQsN50XU1dXhdDoJBAIkj/BLTU0Vpfq8vLyF6qOZaDQq5Jj0Icg6xWBkZIjCwkJKSkrEtZxOJ7m5uaIXVF/MMzMz9PX1kZaWxmWXXcaWLVsEyCSHasnFFwlFhHnioJCTw71E2K8XVY4dO8bp06eFvpnD4VxUIBgaGiIej7N582ZycnIYHR0V81JtNhvT09NCSDInJ4empibRWqarpMhyYtZqLBZjZGSI6elp4vG4aFDX28BmZmZE+xkgKszd3d0YDAYuu+wyLr74EuGJJQNpcji7tBiVnJ88l5s7p/YRDidmph46dIjDhw+jaZroV9av9/LLL3PgwAEqKipobGwUpF1dIisWi4mCQEZGBsXFxRQXFwtqRzAYZM2aRAtZco74vJsw6b3qIP38889zxRVX8OlPf3oZ1F6nXdCMgq9//ZvaFVdcseih65YIuEjIHSCjahKKUUYjjkFWmBge52x7K74FgDh7tp3yygpi8TgZGRkUFuRRW1tLZmYmv/zlg7z//e9fkHw557Esld+BcwWGpfdzoZZMoXjooYe47bbb6OjoEBJKer9iTU2NKL+bTCZ6e3tpa2sTXokuk6TnUVJTU4nH4/T09HDmzBnMZuOCnv8k4+PjnDhxgmAwSFZW1oJAYkKf/6KLLuLSSy8VdIzkgcTJYexSArAaT4TkSOoiD9ZqtS40Su/j0KFDIr9ZXFxMenq6OBT0EYAZGRmsW7dOKM/qhw0gQkmv10sgEBBS4k6nE7/fL1QssrKyKC4uJiMjQwhaQoIwfOjQIdra2sQ8hZUrV9Lf34+qqmRmZgoe2KpVq2hsbBQzVVX1HNE1mc6RnBNLTvYn5251LxES4fvRo0c5c+YUbrdb5IYTcyIS4bIupjk/P8+mTZtQVZUHH3yQa6+9lpKSEjIyMpidTQyy8Xg8FBYW0tzcLIjGJ0+eJD09XRRSklMNF8IW0HPLsViMZ555hje+8Y3LntrvYa+ZUwNE6VrnciWbrC14DooBDRkZCMdiGAwycRWcmTlc/Hd5qGoMg9HM7Ow8Y2PjHDl+lJmZSdzHRnnmmWcoKSmjt7eX+++/n7KyMiorK8nIyADOyTYnK0mcr7J1oZZ84gcCAZG30hvw9TyUTn595plnmJiYwGKxkJaWxtq1a6moqFik2qsTTsvLy3E4HKSlpbF+/XrS0tKEhzM8PExlZTWDg4Okp6eTlpYm+GVtbW0iX5aZmSlIyslgBoiKq/75jSaFaDQsKA0dHR2cOHGC3t4EU97pdArJJJ117/V6MZlMNDU1UVNTJxrWk2WJkr1gvZKoa6DpgBgKhUSecX5+Xryr2dlZHn744YUZFZNimldFRRVTU1PEYirV1bXcdNMtmEwmxsfHheS3JEmMj08IHpksa4uKKMlKG8n0jGQVDj1FAnDo0CH6+vqEyGlRUaJlLxQKYbVa8Xq9PPPMM4TDYdavX09DQwMejwe3201VVRUVFRW0tLRw+vRpDh06hMPhoLm5GYfDwdjYGE8//TR2e4JWcvXVV4vDMhwOCy87uSPh1cLh5EllOoXo9z2w/9btgjy1T37yU9rb3/72RZUl3RRNRUVGlWRAXXQSKYpCLBrEZDSCJKEoRsLRxEZFlYQH0NnZyfDwMLOzsxw8eFCAh37qmc1mSktLycvLw2q1CppEsvLr6/rQS6qx//3f/82tt94qFCv0aUhwroIHCf22oaEhvF4v7e3tIqmut+BUVlZitVpFX2JrayvT09OEw2ExSUpnj+sa+j09PaLn85lnnmHNmjWiiFFeXs7atWtFH6S+6PUCCyBmQzz33HP09HThcDjIzc3F5XIJ70wHmoyMDFauXEldXZ0IyaKRc5wxnZ6SnKeUlXP5Sr0Aonscuiemv2ufz8euXbvYv3+/GETtdLoYHBzEaDSSl5cnOIl5eXkUFxeLliy9M0EHrHOqJvPEYjFSU1PJyckR4/ES9xoDzikr6z9//Phxurq6aGtrIxKJUFRUtADcUaGmvGvXLuEx6tVks9lMbm4upaWlzM8nOkMOHz5MTU0NNTU1FBUVMT4+zrFjx8SoRn0Qt16ZTq7kLpYd57yeWjKlSe88cLvdTExMsGnTJr7whS8se2qv0y4I1N70ppu0u+++e9ELOneBRF5NkwApBnE9r2MCTUZTIygk1BQ0OQ5KjGgsjlGyImsKcTm+qKfOaDTidrvp6OhgfHyc4eFh+vr6yMnJEdpaiqII3pzepK4vaD3sSA5F9L/DuTK/fqIbDAaOHDkiihoXmqPTN5+maQwODjI4OMjZs2dF83hFRYWgQuj9iJ2dnRw8eFB4VVlZWWL8XF5eHk888QSbNm2iq6uLnp6ehcEuNtE/qns8a9asEdpfbrebzMwECx5Y5F2FQiGys3O58soryc3NFR6X3h2iD4lJ9sqSQzkASdYWpQCSK7c+n4+JiXHOnDnDjh07xLQqfdar1Wrl1ltvo7GxUUglybK8aD5rb28vL7/8Mm63W4ge6MoZgAALffMnDowB8Q70SnFPTw+nT5/mzJkzzMzMUF5ejtPpJB7XkOXE4bRnzx7GxsZYuXIldrud2dlZIpEI+fn5orrf3d1NX18fdruduro69uzZw5VXXsnhw4dF2qC2tlaoMZ8PpJLfQ3KbV7InphfJdI+3v78fXbuwqqqKvLyE5NMXv/jFZVB7nXZBoPbP//xJ7c477xSj0hZfQEZNJNWQUDHJErGYCoqNqGzjoSdeoLu1BzkucfG2zaxeW4PdphLxz2BWDKAkgCQWjywKs5Iro+FwmLNnzzIzMyNIovPz82RmZuJwOBZ6+BIiloWFhYL0qfPmQqGQGHysL67kCUi9vb2Ulpa+Lnd/qUpFchihy4kPDw8LcKqpqaGsrEwUGcLhMJOTk0LqqK+vD5/Px5YtW0TS2el0LswOnaWnp4exsTHxO6anp+nv7+fQoUOYzeYFCe9CsrKyWL16NTU1NQssfFmMsFsqmXO+lqTkdrDkljGdKhIIBOjp6eGFF15gdHRUzHnQRyVWV1fzpje9ifT0dCKRiCD5JhOVk5P6OoDqg27C4TDT09OcOHGCrq4u4dHpswcS3hmCn9jW1sbw8DAej4eamhrC4bAoxuTl5bFv3z7cbjcNDQ1kZ2fjdifmhOqHol4M6ujowGg0UlpaSkVFBTMzM3R2dvLSSy+xceNGWlpahCjnUl22petiacU+2VPTw3h9ipguldTe3s5zzz1HZmYmn/nMZwCoqanhs5/97DKovU67IFC77LIrtB/+8IcCLJaahowqqShaDBkF5BQOnuzizn/6JJjSQFMwaonyuBr1U1dfyI+++1myHRZQNREmKQZpURk+2evSQyRdQ8ztdnPixAl8Ph+zs7N0dXWRmpoqJpA7HA6Ki4vJy8sjKytLKFvoieHkitTIyIjIg13QQ1vSD5ns+ekekP59+v2HQiEGBgbo7e0V06KsVistLS1iDueBAwcoKiri1KlTnDlzhtzcXCRJIysri5qaGhwOhyDK6npk3d0J4UydKjIwMICqxqivr2fjxo3k5p6jooRCoUWfIZkMnWz6/dtsNrzexFyGo0ePcvr0abxer+izHRgYIBZTufLKK1m/fv2iZL3+O5KLPcmSTsCigyWZU6YfFDp9JBwOEwwGOXHiBLt378Rut4tpYXV1dbhcLrq6usjJyeGd73wnsViMhx9+mBMnTmCz2QiHw2L+RElJCVarlc7OTnp7ezGbzWRmZtLU1ITP5+P06dN4PB6hJLNz506uu+46oUcH55L6SwUiX22tJHu3etvV4OAgKSkpfPjDH+XJJ59kaGiIb3/728iyzLvf/W62bNmCJEl8/etfXQa112kXBGqf+tRd2o033ojJZDrP6aQugBrIqBhlC3NBI5dedzuhkMbbbn0D61bXokpRHn36JXbtOpkAuqiPj33g7dz51suEhr/RlFjU56t0JrevLKV1KIrC3NycmAzf0dEh+iT1NhU9j1VVVUVOTo7Y4JIk0dvbK0bkXYgCSbK9QoonKbTQvRudn5YsDRSLxRgbG2NkZERw56anp6mvT5Bcdc8xEPAxPj7Oyy+/LGYm6DNBGxoayMrKEeTlqakpOjs7mZiYEP2ekUhEdESsXbuWxsZGWlpaBMicT5ctGo2KSuCpUyeJx+NUVlaiKAqtra1kZGRw7bXX0tjYiNFoxu/3L8rH6YfH+fTX4BynDFj0/5Pfrz4W0ev18sILLxAIBGhvP0swGBRerA40uiba+Pg4Pp9P9Cn7fD7h6ZlMJkZGRkQD/ooVKygsLMRoNHLmzBk8Hg9+v5+mpiYKCgrEvT/66KO88Y1vXFSgSU7qn8+7T/Z6IeFVDg0NMTc3R0dHB7fccgu33HKLUE4+evQoDzzwAN/97nfx+Xzcfvvt3HnnnaSlpfGhD31gGdRep10QqN1ww5u0u+66Swz2WGwqGkYkosTlKGbVxWPP7+Pfvvo99j1/H+lWiVgkjIYZTTYRVxT++VPf4KWDHcQ1iSsvWcvXP/2PKPE54hJoGJC1hQUvJThwr8eShxx3dnbS19cn9Np0RVM9HHQ4HDgcDkpKShgeHqa8vFzkfZI10pJP2qWCgP/rF7CwQQwGA0ePHhUTjfT2mtLSUsrKynC5XJSWlgIIAB8YGBCbWCd9ZmZmkp2dLdRex8fHaWtrE8WV6elp0dhuMpnE0GKn04mmxXnppZc4ffo0sizT3NzM7GyiAqxX9xoaGggEAqLymBxaJSu+CrBSJWSFRaKKyarEirQAaBJCmmp6epJjx44xMDDA5OQkY2NjVFZWipBWB5f9+/fT19dHY2MjWVlZYtKXwWCgtrY2Sd33lNDcq6+vx2q10tXVRXt7O/F4nPr6eqGkm+xpmkwm9u3bx9q1a18Rqievh6XKLnqoPzDQx+TEGNPTsxgUC9/85rdJT08nGPQD6gKf0MiePXu4//77+cV//Zzp6Wk+/elPs3XrVpxOJx/5yD8tg9rrtAuidDQ2NtLb20tTU9N5qBQykqax0PxCPBrG552jqKwMq0ElElJRZDOSpkEsgkmW+PbX3seP7n2Ke+7ZyfM7D9JQUcgdb74kUWjQkvIRmrRAgrtw00M9TdPEcGKDwcCNN97IwMAAra2tIjE7NDRENBqlvr6e9vZ2tmzZQkZGBtXV1WRkZAjmt74hk1U0gEXeRfJGfr2me3B6RS07O5uVK1cCiKlWZ8+e5cUXXxQqvFVVVVxxxRVCHicSiXDw4EGOHz9OIBDAYrGI6nFTUxMul0tU+fShMB6PR+jOnThxgpMnT6JpcaEnp2ka7373u3E6nYI7qA+STq44JjeEv0K7X9LQebJ6S1DyeDo9n+aZneHQoUMMDyfmV4yNjVFdXU12djY5OTmitautrY3jx4+zfv16QQiGhDJITU0NBoMBj8fD0aNHRS519erVOJ1OxsbGeOGFFwiFQjQ0NHDppZcuyvMl8/z093m+3tHk79E7A/Tn4PF4GBwcxOfzLSj2+rnllls4fPgwNrsVf9C3QJo2Eo+rGAwJGW+j6VyP9KZNm3jkkYe5/PLL/9D7/W/CLgjU7Ha7EBF8xabV5AUwMoAmIytxysrzMcsGFMmOLMVAi6FqMYyKRjQUB1nhw3feztmXWzl4YoDv/+f/cOUbtpKdJiOrgASaFAPt9dM1ksmZyWGC3luqqztYLBZ8Ph8nTpxgdnaWxsZGDh8+TCgUwul0ilkK+rQqnU6iK7bq4WRyIvhCcixLLTn8KioqEpy5ZCZ8Xl6e6MfU82nj4+M899xzhEIhpqenhW7/pk2bxCbTq8fbt28X4Kt7dFu3bl2Y3iTh8/kYGxujuLiYrq4OMethZGSEt771rczNzdHQ0MBNN91EXV0deXl5izhtyX2fyRzAZC8uuT0qFosJefHTL5+iv78fz2yir7OkpEjo0enh25EjRzh9+jTl5eXU1dWxadMmJicnSUlJobm5GYvFIuTeBwYGsFgs1NfXk5uby+RkYnDP7OwsZWVlrF+/nvT0dAFiyfMdzke5WFrxX6o0k9ytMT8/z8jICNXV1WJ+7Et79xOKBImpYVTCIGuomoQsKUhKgqTuD3iFIsyxY0eQJI2/+7u/Y8OGDX/4Hf83YBcEasXFxbS3t1NRUXHeTStpIGsSsiYTJ8rKFbUM9LahKCaI+VDlGJpkIKIpGE1G4uEgBOf51t2f5uIb/pGIauDzX/s+P7j7oxjRiMkqCSft9RNsl/YALtXNTy466BORJEnCYrHg9XoZHBxkaGgIn8/HI488shCWaTQ0NJCeno7f7xcaWHq4pBNX/zcNyDoVZHp6WnC5kvloekJfVVWcTicul4umpiaxGT0eDwMDAxw9ehRAtDYVFxezceNGANGMv3fvXiYnJ4FEMUAfuNvY2MimTZswGhVBFk5LS8fpdAqVjoceeoienh4kSaKkpIQtWxLKubosu+51Jvfh6s9ckiQCgQCHDh1gamqKgYEBxkfdlJeXk5WVRUZGuqi+njlzhj179tDc3ExZWRm5uQmxy/HxcRoaGqiurhbFA300YFlZGVdccQVzc3OcOXOG559/nsLCQhobG4WWXfIMh+RD6HwdG/p7Wap9Bwnq0dTUFGNjYwwPD2OxWESxpL6+nrNnzyZEKL2ziXeRmYcaU5AXVJRVEpV4CQO5ubn09HQBiZD+0KFDNDY2oijLkefvYxcEarff/hbp3//9u1rydKZzlS014a2xsDgkGYkod33ig3zvP37EB9//NpDiaEhICe4HJoMBMOBITU+EJkYrx053YTSnIIdnATmhTa+paNKStqykzZKsS5ZcQdPvLXnox1KJm+SFqivAGgwGysvLReP2TTfdJBRzddVdTUvMpQwEAtTU1OB0OikvL8disYjhyfrmXpo0B0SFdKlnkDwkJplvl0xBARYP4k36POnp6aSnp7Ny5UrhPYyPj9PX18fu3bsFSFZVVbFlyxYKCwvRNE2QPXt7e9m/fz9zc3Pk5OQseId5vP3tbxc/q4/GKyoqYn5+HlVV6e3tZefOnZw8eRKj0ciKFStoampi06ZNYmTf3Nwcu3btwuNJgIA+0T0/P5+igmL8fi+aFuf48eMcO3aMpqYm0tPTueKKKxgeHiYQCFBQUEBFRQXBYJCRkREGBgbEkORNmzYRCAQ4c+YMJ06cICcnh6KiItasWbNIHDLZg1zKzdP/PVlVNzmk1tvmJiYmxMzbWCwmZqzqijEOhwNJkujs7KSpqYmZ6VmkuIJBM2BRLEQiYVRJRjFIqJoqdPN0EVSDwcCaNWuIRsOMjY39qfHhL9IuCNQAOjs7ueqqq17RUA0qsmZElTRAxWK2EQoHuOGai/nXf9vPC/tbuWRrI0YtAlGQVJkYGnFFo3UBJNBihP0hiGuokgrIiS8ptvD3c6ZX55Ibm5dK3CTLhv8+yXy9oV6SJNEFsGrVKhFuHD58GLfbTSwW4/jx4+zatYvs7GwxX0Afe1ZXVyf4ccn3v1S6Wv/3WCzG7t27ufnmm39nn+DvMn0z6mKWeXl5bN26FUmSxMzM7u5uduzYQSwWIzc3l7KyMqFQazAYmJ2dXZh4/xLRaCKPl5mZKSqJDQ0NmEwmsRlzcnLIzc3FZrMt0EC8rF+/ni1btjA8PEhLS4uYM6ErUzz66KP4fD4uuXhbolUtFmXNmjVifqrf76e2tpaGhgYxgf3w4cOEw2Hq6+u55JJLiEajdHV18eyzzy4a1pPMx3utQUHJB6P+TvTOknA4LMBfnzWqrwt9L+hrJfl6yQdXQV4+khbm0KEX2bmjhHRXBjm5hbiyctHiMgaLgYGBARobG4nH4/T19VFQUMDTTz/Nt77178uu2u9hFwxq+otbTHlQF/L6CUCTUAlFgiiSjBoP89Wv/Rvf+d5P8Lgnuf0t1xNXZ4nGVGSDQkyGb3/nu4lTEw2LWUExGVBDMpqkJi6pGV5RKIhGoyJpPDw8zNDQEKtWrRKj6cLh8CKuWPKJvNRDO58lV7h0PtJSCfNVq1aJXNh1110nJpEPDw8zMzPD888/j9/vFx6Dqqq4XC4aGhpwuVwixEpOuOvXWzpN/fUCW3LYpB8AekgoyzKVlZVomsaGDRsEX05XGAkGg8RiMSGps27dOqG6MTs7y8jICHv27BEEY11tpKqqivXr14t/D4VC1NTU8K1vfQtQhfR1KBQSHueVV16Z8Prjia6PaDxGT08PtbW1dHZ2UldXR3d3N0eOHBEtVpdccgmKotDX18eePXuAxODjrVu3Lpp9kfyuXy1XpluykKXuXetrZnJyksnJSSFFdfHFF+N0OgVJWJ8fkZxj8/v9i/h5yHHiaojcfAcx1Us8ZuDQwd0ce7mVioo6SkoqCIfDRKM2/P4gnZ2douixbL+fXTCo6c3GuslyomFdRU3yrkBCxShbUdUo8biPj7//TvqGBnn/hz/Ou991JzW1xViNccxxiU986P3c8f4vQ1xl9Zp6YvEQGgYgkpjepJpBWpxX03W0jEYj4+PjeL1e7rvvPvx+P3a7nZaWFurr60lLS1sUOiwNOV7Nlia3k/lnOhjppudlcnJycDqdrF27FofDIRQb5ufn6e7uRpZlDh8+zNGjR0VrV2LSUxHFxcWCt5bsWSZz9F6vLQXxpZ9d9yb0gklzc7MYT6dP45qYmODEiROCMKuHf29605vEpPjp6WkOHz5Ma2urCNUyMzMpLS0VHL14PCqms+uHjV5kicUiGJWEUIImnesAOXv2rJglcdFFF2EymRgbG+PQoUMEAgGcTifNzc2iRS65Uqn/XRdgSObAne9ZJvMdzWYzc3NzTE5OMjw8jNvtpq6ujiuvvFLMAU2WytLXYTKlo6+vj+bmZhH2aqoRJCtWs4tnn9pHRUUFF11yCZ+86/yk2qeffpof/OAHWmdn5x9if/9N2gWD2tyMJ7ERNInWtk4Ki8pwuZwQ8SProaCmEYtpxCUNZAU5pmFQ4pQXZ/Hj73yJ2fkgxw/ux2w2kpOTQ21NEb/55df44ufv5ntf/Vfi0RAyidYrUBO9otorKRJGoyLyFz/72f/j0ksvpaOjbUHY0E5HRxs+n4+0tDTKyyuprq4Well67kPf2PpiXJrsXzpLIfnfdEvO0+k/Nz8/LxRxAa6/7o2im2BkNKGqmpaWxuzsLLt27RIzQPUJSAnO2rk8kCTJi6ZZnS8ftHSc3Pnufym/LrlzQ/dS9Dxefn4+BQUFrF69WkxFcrvdnD59GrfbjaIoQldu48aNYrp5KBRibGyMgYEBMdl+AUYTh4IGsqwQj8aQAKNiOqesoalCeicajXLxxRcLAdJYLIbVaqWurk7IJumfOxn8k8nP5xuonNyhonuygJAw9/l8jIyMkJaWxsaNGxkYGBDCAMkFqKXVbv33xuNxqqqqRD+wyWRiYnKc6ZlZSspr+ffvfvuCTqgPfvCDy2Hn/8IuGNQS04ISmml19Y388Cc/pb6uifKyarp72rnqir/DaFCRImHCET82izWRrNfioBmIR+NYjRIb17UkFlhcQ5E0SvLT+K+f/TuoEWKquqCvbECTVCQQ5FudvpbY3AnvLS8vj4mJCQwGAytXrmTHjh2kpqaKlqhoNEp7ezttbW10d3fT0tJCQUGBoCVYLBaCweAi9dE/tOnihiWlRZSVl3DppZcCMDg4yOjoKG1tbQwODuL1ehfad9oxGhVcLheaplFTU0dubu6ieQdL2e26l6J7fMnJ8ddryRtXfy6KoogeT312xPT0NCMjIyK/KMsy+fn5OBwO1q9fz+jo6O/1+3WqxeOPPy6EAYqKikSOLJkneT6ve2lPpv7fOrBFownP0WAwCJEAfWjOmjVraG5uFkWmYDCI0+lcVM19tZkH+trUPeCUlBSi0Sg2m42VK1cSCAR47LEntBtuuG4ZsP7IdsGgpigKBlkBTSKuRrj5TW9kz769pDrt/N2Vl/M/v3qUgC/AypZGWprrCMSCyIqEpoGmqUQjARTFiMlgJRaJYV44MY0GXZYZDIqGykJ4J4GmySKlJmkJYEtm+OvLK9FukhAV1HNuTqdz0XSiRG5nAFDp6ekScjz19Y1cffXVryni978xST4XDuqy1XpP6ooVK8SwkR//+Mf4fD4OHDjA5OQkkiRx6aWX4XA4gIRYY1lZmZiKpTfr658zuTK9lNpywfeaRGFIVpCFxQBht9uprq6mvr5+kbR7V1cXO3fuPDdf4gLDfd30MPb6668XB4Kev1oq8X5eetESzzq5G0Tn5OkDg7u6umhubmbbtm2ibU4HJaPRyODgII2Nja9IRbzW79Mr2HoUsGrVKrFOT59u1YaGhhgYGCAajZKbm8utt968DHR/QLtgULNarUxOTpKe4cIkKxTkZvLWW29C1aKMD/fwhisuYmJqju7uXh65+3E+9rGP0NHRRX5eDunOVLIzswgHQ+zff4DNWzYSiwZQUdFiRiRJQ5YlwpGFhmfkhRBUt3MnfmJhKUgLG01vYNfzPPoiTv4zFouRkZEhGr+NRiMNDQ3EYjGeeOIprrnmGtHwrTct/8FMUpGlcyKByae9Hr7oDf2rV6+kvf0sF110EV/5yle47LLLOHz4INFolNtuu43nnnuOU6dOkpmZSVVVFeFwGIvFRklJCVVVVaL74dV6Li/Ukn/m/MNSzpFsdW8sFosJSonD4eA///M/L/wRSRKaulidRVeESfbQxGH2OuShdEDThQR6e3tFl8Hq1auJRCJCfl0X0dStq6vrFU35S73P5INQlmW6u7upqakR4gjXXHONuA89fZCfn09RUZG45smTpzS9EOPxeLDb7bzrXe9YBrrf0y4Y1CqqKlEUI6gaqhbFaDYRjUQwyQbyMjORFEi1ZVJWms3lV2zl6LFTeKY9xEJhnn+2C1WNUVxWiMuZRjgeIxBKCP/Fw0HiWhQkI4rBhCQbUaNqgnEtSahSDE2TEkOCRftNYqGlp6ezZ88e8vLyhJZZsta7zltLBrloNCr04zVNY8eOnYua5V/LkgsGOiglb7ZknbbkvkD9nvTv/c53voMsy2zZskUo13Z1dYkEdH19vZhBeujQIY4dO0ZLSwsXXXQR8/PzfOtb36K8vJy8vDza28/S1dVBMBgkPT2djIwMysrKSE1NRZIU4YUsFQOAxRt/aR/nUnJq8syIpRy7ZD6gXim/kPBTv+7s7Owi+e3k96Zb8nvUfza5EX9p7+ns7Cxer5eJicTszlWrVgl1Wr2QoT+DZJqQfi29syK5WHS++0+2qqoqAPx+v5ggn5zDPJ8UuSzL4tCFRM/p2bPt2szMDMPDw0xMTJCSksK73/3OZaC7ALtgUItG45xtb2PrlosSEkSqBlocVVJAkgANSY1iUgyo0QAbV9QCoBlkCgszONvWxfZnnuF9H/gQgZCBA4c76Ghv57JLNtLU1EQwMI/JZCAejWAwLXDRMCChICvnBokkFoEBGYjHYqxZs4bKykry8vL45S9/KUIyfYEms8h1CwaDmEwmIWutqz1cSE5NT6rrXQg6ZWLpok+ukiaDg95k7vf7KSkp4vTpl6mrq2Nubo7R0VHy8vKYmpri8ssvp7u7m9HRUbZu3SpA5u677xYChadOneLYsWMLYXS9mEC/du1a3vCGNyzMCdAEtcTlcgmPRK/aJc/7hHOyP8nAl/zZ/9CWTJS+kFA5+Tkmz67Q793v99Pd3Y2iKAwNDVFdXc3KlStFG9KFyMDr91JSUrIIjH7XZ9DvS+fv6T2peo4wmWb0Wp9PL0ykpaVRU1MjmvM7Orq0+fl5RkdHmZ6eJhqN4khzcttblsPXZLtgUGtqauLYsWN4pmfRiFNbW0t1dTVIClo0BlIU2SihqREMkpl4LCHzLWkqZSWFFBfmcMP1VzMyOglanPVrm6mvLeP+/3qIJ558gbXrVjM42Ms77ngrskFFi4VR5RjxmIxRNoCkoakSyWvLICcY5V6vl9TUVCwWC5qmCR19j8dDdnY2p0+fJj09nZycHILBoJjVqJfodYHCCw3XbDYbt9xyC5s3byYlJYU1a9ZQUlIieinD4bCgMcDiJmhdrXXVqhVs3LiReDwuqAcNDQ0CvEKhkGhqB3C5XAwMDHDLLbcQi8WwWCxUVlZy4MABMV911apVzMzMcPz4cYaGhvB4PFRUVLFjxw6h7irLsqgg1tbWkpKSIkK95Cre75uTe72WXPw4nxLKUltKsdHH2A0MDBAKhcR81k2bNtHU1CQ8sGSv/UJML7zogP9a+dal5G/977pM94UeCMkcyaVUIr06rI8r1D3/M2fOasPDwwwPD4s2ultuuelvFuguGNRisRihYIRr3npNgiwZC3Pq1Cna2lrJzc1n9aq1pKSmoEoqEU1FMmhIcox4VEVGxqAoRENeUm2gxmaxW62kWtL42MfuZHholP7BES6/4mp++JNf0NRYz/y8J9Gw3FCNy+XEKBuIREJIetuUqqFJGseOHcNms3HixAm8Xi+zs7OYzWbGxsawWCzMzMxw0UUX0djYyNTUFI8++iiHDh3iRz/6Ebfffjsej0fkOi5kE+sLrKCggJmZGbZu3Up/fz+tra14vV4GBga49NJLhZyNnsDXN1WiHUtmeHhYqIkAYiMk96k6HA4URREJc53Iq5/84XCYVatWiZ/Rm/G3bNnCT37yEwoLC7n44ou56qqr+O///m/27NnDNddcw0MPPYQsyzQ1NSFJEi6Xi5SUFMrKynA6nYLcrH/ePya46RvYYDCIubCv9fw1TRNTqfr7+9E0jbNnz7Jx40Y2btwowj1d6TiZ0vFaXhcgwKK3t5fNmzcvSmWcD5ySAU2XEi8sLGR2dpaLLroIOOdZXgi46YfrUopRcridfAjrebr8/PyFIgWcPHlSC4fD9PT0iQjg9tvf8nu9xE984hOayWTiK1/5yl8EUF4wqN12263Sjh07tEd+8zArVqygoqKC5uZmQTT0TM9y+OAhXC4XXv98okXIaiYWCS/KJVgtJmRZn0ytYjUYKSnOp6y0kHg4xic+9F7ufeB+7CmpHDlygsLSUr77o2+zsmUVGzasIz3VitGgYVRAUSRWrlxNWVkFQ0MjbN26jRdf3EVBQQHNzc1s3bqV4uKE1PS+ffsYHx/H6XTyiU98gurqatrb28nJyVmUA1vKED+fakM8HqegII877riDk2da+di/fJy/f9ffc8uNb2L//v0MDfTT09NDX08vK1a1UFhYSFVVDdnZ2ZhTbInhH+FQIoRfWCZL+WW6JU9L0k2f55Ds5SRLn0OCgmM2m4WcNiQAc8WKFaLiGovFaGtrY/fu3QwODuJyuaitrcXlcjE7O0ttbS3FxcXCW0muhiaDT3JPsF75Sy5YQKJ6rZ6HACtIsaqGFldBQnDJlm5qXYhgYGCAQCCA2+3GmZ5GfVMjK1esIx5V0eJRYsQxKApyLIYkKcSIE9diSIqMpCkokgFVjaBqkcQsjSWm3/fw8LB4zsl8t2RbWolNbpxPFjHVw9gLAbVkkDzf9yffw6ulPWTZgNVqoKmpiebmZhRF4ezZds3j8TA2NsbU1BSyLPPe9975qkD16U9/WtNz178PPedPZRcMapB42Lfddpsohx8+fBiXy8XmzZtxZWawJm0V0WiUlJQq+vr6OHnyJIqisGrVKoqKihZY8+dyNoosQyyOrIRR4ypWi52A38ONb7ocqyWVK7Zt48V9L7F5w1r6+oc5cfw4QZ+Xm266BlmCaDwRtu3fv5+UlBQuuugivvjFLzI7O8vOnTv55S9/SWdnO1arlbVr13LdddeRn59PZ2cnTz755MLpa1i0aZMXzKstKN0LuPSSbdx8zdXc851v8+bb38Z1N1zP/Q/8ks99/ovU1lTw1rfdTjQaxj02ztDAIKPjY5iNJvILcrFaDBgsBqLh2IU+/guycDiM1Wrl4YcTh8/69RvFBKZt27YJT1PXS6usrKSsrAybzYbBYMDtdnPgwAF2797N0aNHaWhoICUlBa/XS2NjoxiAo9tSQrCeQ9KBVA9nl1ZLX830sNhkMuH3+4Xw4vj4uFCnHRsbY8uWLaxcuVK0xoWisxgMFqIhFbMhjkyMqCQjSQY0yYBKHEmLoyARjUeQlMTG15ak2JI9U11ZJHlYyvn2RPLfMzMzxTV0YF5anPm/tOSChKZppKWliaEykiTR3tat+f1+RkaHGBkZEWMWDQYZq9Uq3rF+kP4l2OsCtQQBN8G9KSkpobq6GkVRmJ2d5cUXXxS8npaWFioqKoQGWCgUWphF2Ut6ejobNmzAZrMRiYTQ5DjRuIRRMRDXQiiyjBwzEA+ESLMoXHPpZlRNxmS24p6a5MXnXyQc9GMyGZElmY6ODr74xS/S0NAgqBEZGRnccsst3HHHHahqjL6+Pvbu3csHP/hBCgsLMZvNbN26lW3btvGxj31CnKTJhNZXO1H1f7fZbBgkiYn+ARwS/M//+ylP/eZ/ONXWycaVLTxrspCVk8dXvvw1brv5zaxYsYJ//ZdP8uGPf5SoFsViNKHForxuFczXML3gofPhgPN6F0vZ8dFolFAohMPh4Oqrr+bqq68W4fLhw4c5fvw4J06coLS0lLq6OiHhrWuc6XMAkgFOz5F5vd5XeJuvuiAXvDFIdGeMj48jSRIdHR3U1NQIeR+9QIOUIANrkkY47sNkMhKPm8DooNc9Se9AP/FwgLrKYkoLncTC8ygGiahqIK6aMLD4UNG9Q0VRKC8vf930EUAIR+rXS86N/TGKLb/Llsoo6X/q7ycaSQyCKS4upqSkRIiGatq5lMnvSw36U9nrArXOzk5x8ujhmj4MZePGjVx66aVYrVaefvppfvzjH3PJJRdz/fXXU1JSQl1dHS0tiW6CyclJ9u/fj9/vp6KsnJraesxGKz6fD6NZQTZATIvji/gwL7TShMMxUiwKN914nXgxkiRx5ZVXcvz4caqrqxcldW02G2NjY/z6179ibGyMtLQ0rrvuOoaHh7n22ms5dOgQn/3sZ8nIyGBmZga73S4S9r+r71L/t6ysLKrKStnQUs/2fXsZHHdzcUk5xWlOnn38CbrOnibFkMKdw5Ps3beH297xVkKxCOvXbuAzn/00n/3s54nGZCTpD7tY9Dajb3zjG+Tl5S0Sy1wqvQOcNzmvFzp0Ksjq1avZvHmzUK8YGBhgx44dnDx5kvLyctra2rDb7WKEX21treiljMfjtLe3U15act7wbanplJYTJ04wNTVFPB7nkksuoaGhYVHoK8I+NYYiGSBuQEHCYE9j15EBdr70IqqsoEqgYODAkQEKsm285/ariUcnMcgR4JXeh37deDwuhCrP1zKX/P1LK7KSJFFQUMDQ0BBNTU2LKsz/1wOKX20+hO59SUjE1XPFlERvq4bBYFzUnfK/0Qr8v7bXBWqZmZmLEp7JfCHdO0ic1nEuu+xSobX/4IMPEoupbNu2jfXr15OVlcWWLZswma34YzHaO0/TdrqN9LQ0NEJcvPVSjCYrcdlAVAN5YeGYzUbi8QiybECNJ6gdNpuNubk58fK6u7u55557yM3NJS8vj9bWNrZu3crWrVvJz88XG3Xdug2YzWa+9KUviTBBt1fN+7BYhHL15s3MGhWGh8a55KKNHD50AKvZgjTroSy3gJiisG/vC5Q60rnr/f/IVMBPLA75mZnEAiGQJAwGRSyyZM6VeEELh8fS3tTkUCZ5w+hT3fVFq/+80+lkfn5eHAa6SObSEX/JSXX9WejX19UpEtW1W7jtttuExlh7ezunTp3C7/eLJvTkvlj9Oq8VgsViCbWOzZs309zcvGidJX9uASaqhmI2ECWKImfyo3ueZtyngmJEDUfAbE6ovSh2RmfDvLDvKFdsqsaoaUTiEpLyStqKHo309vaKqU6vlvNMlr3yer3Y7Xbm5uZQVZX5+XnhAFxIZfePYefr2NDfydJnqRelkocr67nMP3YV/A9prwvU2tvbAYQia7KUs27xeKJh/OzZs7S0tODKSOeSi7dhMiWmA/3qfx5iaGgAe6qNK668horyWiqLiqgpKuab3/oaI8M9/Mc3vkND0xpuftstNLWsw2yxEImEUDUNTZOIx6OJli1UbDYbTz31lNCh0vljVVVVXH/99bzzne8UCiN6tVHPi8ViMUZHRxe1tJxv052vl9BisTA2NsaGjev40g+/z+qVK4hF43z/37/F3j27kaJhSotL2LxuBSdaT+MeGeeStasYH5vkZ9//d+rWryMWD6HIlkVgtXSYiZ501ucBJEuV6/kr/XuTyafDw8PY7XaysnLE9ZI7DnQqxOtdrMmEW/332+121q5dy7p160T4+7a3vY2bb75ZtK3p7UevZbIs43K5hODmUt25pWayKnh9cxhT8vjefz7GzHyU7Awzl2xqJjcnm/mgl+e2H2BkRkYzpXL4dDeXXtRCPDKLYjSxdK6PDl7xeByv1/uK9/5qpncH6JVjvffztVRC/txseHhQ8C/1+9Unc/2l2OsCtWuvvZa5uTkyMjJE/mrpi9KBrr6+nkOHDtHc1IAsK6hqjHhco6qqgtq6SqxWMw//1/dI9R6lsr6Y/jGIh9KY83nQDAE6es8iK2ZmPJPsPHkSk8lEaUk55RWlCws9TiQSxuv1oigKubm53HDDDVRXV4sKoD6ERa9C6XMkZVmmtbWV++67D03TmJ2dpbCw8II2ua7Ln56eTmFhMTfd9FbaOtvYte8AI4MDFNfW8q9XXM7GzZvoam3luSceY2BgnMsv28zhA4eZ80epr63CqGqgJBbM9PQ0ubm5r+Am6ZVE3ZM0m80iTNDBWZ9rqZ+8epJeBxL9OocOHWL9+vWiT/Z87+5CLTk/tNTT04e+XHbZZUIRRQfQC16US8jAr36fKl6vH9nq5FeP72Y+EOH6q9exsioLKRYhpvpItci8561X863/fISQYgRNTnSoGIzENQmFxZ5MckV5aZX5vHeQ1OWQXBTR15oeei6dbfrnalardVGvrO71Nzc3/6lv7YLtdYFaf3+/qPzpM0AXL1aVWEwTFanc3FyMsoKqJtTWVE3DIMvEIiHCxMlOl7m43sbYbD8RXyrdXTPM+YOsaqqjvLiI6gIzmQV5FORkE1/w0ibdU5w8dQLFYKC2rporrriCQ4cOMTMzw09+8hMaGxtZu3Ytzc3NRKPRhf5IC0ajkRdffJEnnniCkpIS0StqtVrxeDwUFBS8akI0OW+iN1Y7HA6OHz/Oh//pn4hEIqxeuYq3vf1txGIxOjo6+PpXvk0kEsNhc/Dvv7if2oZqvJNT/OcPfsye3bupRsGoGhkYHuTo0aNCaSQejzM2Nobb7SYnJweXy0V/fz/z8/OkpqbidDrx+/04nU5sNhszMzNiclRFRQUTExPk5eUJ9rwekm7YsEHMDTUajYKU+r/tDYXFXoy+HnSulw6AOq/utXJKyV0Oyb24530vmoxVSWNwSqOru5dbr7uM+hIXajiAZpSIoWIyGlHDIfKyXfS5I0iqhkmTkGNx4sr5f7/+mfSD5rVyavpnGh4eprGxUZCj9QEz+njCC+0q+FNaa2vrIkpOJBIRnttfir0uULvqqqsY6B/CtTITLc6CxrphYRHKqCpIsiSSxInQzoCqxohF4guAEMZkNBIHoloMFMhwlLJ1UzFT892szW/CbApjDXVy9Im7UI1WwpE0aldcSVHdRnLycrgs53JAIRwMcuDAAS7aeDl5uWkEgrP0Dgzym1//lu999/s409OoqCrn4MGDbNmyhfn5eUBl5coWtm7dCsC99963SH02IS+etPGkpAZqTUZD1/FKSB9997vf5bnnnqOzs5PPfOYzGAwGVqxYwZvf/Gbq6xuZnZ3lxMmTPPvkC/i8c+RXVPD9O97Jcy88n8hbKBL5+flc+neXMzI8zCMP/4qy/HyO7XyRcDjMbChMTUkxvtkZVNlAQWkFMUXBYpJZv34tpSVFtJ06SzQaJxAIEfD5yc7MQpYNxKWELp3RmPAs+/v7RRXyD5WwTg6r9I2bvCmSKQXnA9Fz0y0SKixyEnC8lriAJoFqNHH//zxKQ201leUO1FjCa41JMSyyCUISkk0jpsaQ4gYsJiNxOYIkgaLKCwKni6WtUDUkVGprEn2cv6v6lzysRQ+x3W43xcXF9Pb2AucoEb9PuP/HtsXS/PobOXdI6V06f//3f//ndeO/w14XqHmmJjGZLCAvnKaKCVXTUEmMvdO0RDWqoqKC9PR0Tpw4QVjVUCUNSdYIEUUzSmiqREpUwpGSRiho4vDeXr5237dwpr7IS0eOkZdvpMwUxyB7GJ0PEPFJnNrVxlTXo8x6w1gyKlmx8WacuXVcfPE6JMWKpsQZGRxhLqDidKhsvXQLs7NTnH65nZqaOk6dOsPatWtZs2Yd69atIxKJCX15fdyb2OhimMwrbam8jN1u5+qrr+a6664TSfMTJ07w+OOPc++99xKPa9TW1nL99deTlZXF9PQkAwMDlJaWMjE1iclowe/3k5qaigbccMMN9Ha10TvQj1WKc+eNt7D9wEG6R0bJcKayqq4sIZ1kdXDXvz5KqsvBrW+6hYs3b+J4exsGg4JRlVFjUYwLXs9S+safsyUXLC4EAKZn/cSicO0VG9G0MTTS0DQFjRgSMpJBJixZGBydRVFcVJUWoMYjqAsjZc8N9jlX9FK1hJKze2KKqurf3fOaLPekS8oHg8FF9Inkg+TP7R0kCxZAgkZjs1kWiRf8ud3za9nrArV/fP/7pC9+/gtaS0sTBpMRpBiRSEKVNBGSGlDVRLhhTbHhcmVhNpgxySbiagi/pmGKaKAZaR/oxTM5TI1dwTUM29deR09uAbkXr+cb9z1MfZmTS5szaSpNIydtGjQvMW2Qad80M74hjs6fRZIMRDQb+VUXUb3qaooLi8jPKwQtjsGkcLa9E998Igw2GAwcPHiQiYkJnnzySTHQtri4WBQ1Fr3AVwE2PU+Sm5vLsWPHCAbDGAzGhUUsc/ZsOy+9tI81a9YyNzfHfffdx6WXXsq9997LxMQEZrOR2tpa2traEkoa6enEozHm5+YoL6/k9OmX8YUjPLN7J8eOHObnP/0h1hSFyhwHN998Kz/52T1MeMMUZDu49uINnO0e5PihfTz7219zyzvegSU7m6hhYT6Boi6aZJWsgvHnbDrH6zU3lKRw/MRpyktKMRMELZEhi8ugsiB6oMV45vkDyMY0iIbYvH4LRi0KkoQmx9FU5RWafbIsE4nGmZqeuaBNnay8oXP7AFGMer2SSX8q02cs2O22RTSVvzR71VV+zy/u0+Kayj+8892LjstgOEJaWhozMzNAQnNqYmICs9XCzp07hefz8ssvE4vFOH2qldGhPqx2E2FFIRqNk2lII3d6hk86zZjCc1y87UpObd9OdLaLvWc6ySkq5GCXj5NdfkxEMEkhtqzN5eI1hVRVpmNSg6hxL3O+IAPjMwzPjTA3sA9vxI9izqd53U1U1m6muqyWmopqIWCoD/hds2YNBoOBo0ePcvz4cdLT018xuCPxll+Z/9DzPJqmsXnzZlJTU3n44Yd5/vnn2bx5M2azmcnJScLhMG9961u54447iMfj3HzzzUQiEVpbT7N3717m5uYAUIwLlI1oDMkM0UgEZIWHfvtbjEYjV73pNq659ioynKnsfGEnqy65jJ62DrKcaRzYfxibMYUNzas4hYTdZEYKxRbG4MSxSImBxHoHwF/CApVlmaqqqgvqOdVkhZEJD7X1LcSjfqzYicgaGioyKpIUQzFZKS0u40zrYbIzrLicBrRIAFASEQSgDw1CAkWWiasqoXAAs836mveb3Cnh9XqJRqNYrVZMJtPC7E5FCHn+OYNacgSSrMV3oZJcf072qqAWCoU4ceYMpzp7NIvRRH9fH0cPH8Y9Osb3f/wjzAYjVosFr3cOo9FIeno687NzQiwwFAguEDjnsKWlYk+xYg7HiEgx7DJsdNpYOeMhPy8bZBOGmMY1K9ZR3naWzLlZfkKceUsGstHIfMjDk4fmeXL/SRwmjTV12aysSaW8wElDWioGVSWiDRCbnWF6op97Tx+msytI1co3c8c7b6eiooLMzEzS0tJEVXBsbIy6ujqCwSD5+fmiFH++HJAQK1ygQiSTQB944AHm5uYIBAKkpKRw4403cvPNN+Pz+QS3K1lLraGhgVWrVvGZz3wm0YKjxrGm2BLkWA3iURWDbKSuoZaNGzfS3d7JrhcPEQqFkYhzzQ03UP2JSsrKq3jy6We59yc/5KE9LzDnD3HlHbfT3z9GPJoInyRp8YxQnYbz5+Q1JOYTaPT09JCR6RLtRRdCgVDjGuG4lJhvoEXRDBpxNYQi20CTkbUIMQkqCx2848aLyM1JR1V9KIqGpiZyahoqikwiH6xqyAZ5oaAlYTO9cj7r+VR39XUyOjrKihUrGBoaQlEUWltbhayVTpH4c8up6Z9Jr9gmjwvUCdt/KR6+bq96t4WFhXzw/R+gYeUaHA4HGzdvoqSkZIEmEaSzu4szp14mLskYkAkEwyhGEwaTGUkxIBsUDEaZYCRMLBonEjASiceIxFUcqbBKA1WO4hkZJTL5DLOqxKFjJynNMOOc91FgSmEqFiPVZiMSNiNhwJaawYRnlgOd8PyxISQtSI4Trr+4kZpiKCpKo0KR6X6xi4IcB3v37+DZ558WFIx/+qd/YsOGDaSmppKdnU1mZiZWq5lIJDERvK+vD5vNxtq1a7FarWJBn1M+NRCJhhY1v+uj5N71rnehqqqQ8UmeoKTntVJTU+nsbOeXv/ylGF6raRqxuIaKRpw4ZoOC3+vjVw/+iqceewq71c7qdaspLStmsL+Pnbv3MTkzzw9++p+kZ7m4/E03csmWzZSWFvO9H/+Y7JxMZCme4HlJyiJaR1pamgDuP5dciaqqsMAhfN3VWEkjPyeds62DbGzeQETyocoRiBkwKCaIK/jm53E4jKRmSciGEFE1SkySUZCRNAlZ0VuZjMQllVhERVFk0DSqKsv/P3vvHSZpWaX/f95UOVd1dU4zPTkyw0SGnGHIgqiooJgXTBhQ0XXVZY0ruqYVRUFRkSQ5x2ECk3Pq6ekcK+c3//6o7mZGEUHwK+6Pc11c0EVX1VNvP+9d5znn3PcN/HUlYDjadWzCbNnj8UxmZ0fWB9/MNbWJz3akyOqRX/D/SvFXQe2Cc1cL9vhx5Ywzz7a/+/WvEYjEOO3sM/H6fSxcuJAFCxaglapOSds2byGRHMU2LWpkGcMyKVYswAJZAYeMmcujKF60YpZaW6RggmHZGJUyggxO2U1XpUxCEiibOoqoY+plsAwMGyxbQpJdqKaIL1yPqhZJaRa3PzaKoGdo9Gl84gNzMS1wSiL5QgHbFggEfGSzab7+9f8AqrNhy5Yt493vfjcrV65E13NMmzaNGTNmIMsyyWSS3bt3IwgCdXV1tLW1VWVsrJeK2LW1tbzwwgvcfPMvKRQKR9GOJv6tKMrk3N73v1/1OF2xYhm6rlNTU1MdJXF7cYx3DBEFyoaG7FD43PWfxev1snHrNvbv3c2W3VsYHh5m+vTpxOJRvnD99ciyzLbde1izYRP3P/IkRlmnLObxemSwTYKN9WiZ3OTmnfD8/GvT8f+sOHK+67WEZBucecKx/PfPHmTTjl6WLJ6CYFdlmiqGwYHdXcya1YYgaoiSjKariJII46IKFia6auFweTEsm3Q2TyabYEpL0+Qs5Mut9ciYGFVxu91UKhVcLhfJZPIvdNTeLF8ir/R5LMua/DL/c9f6f6V4VXnlY48+LAB8+d+/Yn/tq18HuWqRNn32HBYtX0bz1Cm0Tm1HRCCVHGPb5i3k+wvYpkk0HKaYylO2Srh9LvSyjVPTEQwB1fIhi2XSlknOgBVz5vD07k0M4qAYCeF2KxTLZdxeH6qqU6louDxO0uk00WgYXTWQLBkxHiCVF7Eyw4jOql6urpUJBHxomjje0fFQLBYnW9QbN25kw4YNJJNJZs2axTnnnMPb3nYZsViMYDDIggULJpUi9u/fz+HDh/F5AzQ1V8UWDcNg2rRpXHfddWiaximnnMLMmTOZMmUKiqIwODjIr3/9a4aGhiaNe/fv38+pp57Mt771Lb75zW9SLpfxuj0MDAxUC9yWRXN7G/s691PRqk7kIgLrn3uOWF2c45ev4qabbmKgu5977rqXfD5PIODjrDPO47ILLuVPd/+BH3zjK7x475845/J3MdrVS01NdLLLOzFbeOTx8599HBJFEcOyqK+vf83PFWwRl23yjitO5E/3PMELL2wl6PcR9JksWzGXuYtmIOg6pi1jCg4EEQTLQLRlLMnGwkKUnQyMJOjqGUBAIl+o6qGNJVLIkv2Ktb0JlsrBgwcnry1U5Yc0TWP16tX/NCL7q76GfzbS4XK5AI4a+/k/k6m9XPzHv39VkATZPv/883nmmWf4zW9/y/9+99soiotVq06grqmJaLyG088+F6zq3M7aTZvQ1ANkE2OAGxmdoGEi6CqGw42s23iQQTLoH+pm1JAQ6mMk1CLOiojTdlAsaEguBRsLr9NP0G9imjoef4ByXqOQyuBxyWh2tU4imxrBYJzSgRIOxYckyEiSUtVxMw1sgXHpmeqMWCaT4Te33saD9z/Avv37OO3U03jvVVdy7NIl+P1+VFWdVBq1LIsdO3YwMDDA1Vd/EL8vyPDIIL/73e+YNm0aVb2qAY4//nj8fi89PRW8Xi9f/vKXJ637CoUShUKJaNRAdki4XA527tjBmWeeSW9vL4qo8OP/+REOh4PL3vZ2fIEgXZ2HOfXk03jwwYcnN1xvdw/7d+/i4Wef48HHHmNaXQS/QyPgtdBUi67BvawIHouAC1GQ2b17O9OmTUUSHJiWCYJWVScWBERBxjLGi96mSXU/v7SZqzfln3eDRWzh9W14c/yGmgRd6aUsUhTFqubc5Hsd/VxbsBAkkeaQm2vfdzFQJbUjGBh2Nct3SO5qvUyQQNQQBAvTNCgWNcq6yf7uPppjtViaRTAqcdziFciGQTabJR5twFJNJIeELVhU/ctEZFGhUiqyectGpk5tZ+GCqsLu/fc9yPy5Cyjkqqokf24T+GalSk2wHQqFAooiHeVnCkdL0/8rxGuuAG7YsIFzzjmHE088kbPPPhsBiXUvruGuP97BH3/3WwxZID6zjrqFcbrzh7GbDaJtAZYFVzGwJYl6KEmHaWCXB1BFG82ysQWojdbRkxlmCDhcVtE9HtAMLEnH4ZLxukMUcymMyijFQpFgqBZNM5C9EoZqUFIN2hpr0W2pOs0pqFh2GcNSsAWTYjFfrZVQNdE1xtkE5XJ5UhSxWCzSUN/A7r17+PCHP4wsyzQ2NjN37lw++MEP0tLSQqVSYebMmcyZMwdFUcjn86TSCS655BIaGhpQVZXHHnuM0dEEfr8fj8fDjh07cLlczJ07d7JRMXHT6ro+aZZimiamYaBrGtOmTWP//v2UKmW++MUvTtK9qhuvOpkei9fQ1HYWC5Yu5Ve/upVUeohpq+YRDMQwHQqCaCOKMmCNz9U5kMRxEvsEslsWkiRgGBoIIqY5zgaQbTRNR5wQUZy8GcdLCn//FnrFmPDbnGjOSONzZPZfYMH4MV8A0bKBCmBVvWMFAVGUEQQRwygiiCK2aWDaEomEiuxwI0lOyrqGZIHXqbFq5TwqZhnb0DEsm1DEj4aFIVlYNhi6gdfrJZvNsmvXLs4880xa2qcQrWmirNoIgsKCRYuRFBmHS0HTS0jymzM7O+oqjoOuLMsUi8WXrvsRhPe6urp/9jJfU7zmHXnaaaexf/9+5s6dW1VVFSWOnbeoWlxv/w+eOPAE4tQK+6zNSEEoqyYlR5ZefQhvh5vaGRH6dpbpWg8LXDJ+rcKobRCNhdg8OkJRtJm5YAZDmQGGhnU0QeLyt53BUFcfG1/soqk+zpknHIciulm74Rm6EzmaG5oZHsuRTlbQNWfVBFkSccgCqmkhihJerxdTN7CMqs67WhJwOdxousng0Ag+r5eyqmEY1ZGUmpoaVFVF0yqsXbuGRx99mHw+T3t7O1dffTWnnXYaDkcAp1Nh6dJj8Xr9lMtlUqkUS5YsoVQqMWvWLEZHh1m7di33338/f/jDH6rqHosXk8mkEMUpSJI0SQIXBAGfz0elUmHx4mO49tprqVS0yTGZIxVRNU3j3j/9iV27d9Da2Ew8GsGSdB5c28XMGR5aBBsHYlUIEY1kagRZFunq3oMiO9mzbzexSC2zOxYRCLqwBQPD1ECQECUnugGi5D4iU5oAlj/TZuONPZr8hdSNPfG+L/c+1TEMG8AWq8O24xlmPp/HHwwgiB5sUeDQgT5EyUV9Uz3bd+5AVcssX7GE5togglZANyookoBlCjgUJxVdpX1KHUgWouBAzVUYG+rmYx/5EC/U11cdzTQLB+OdZaeDyrgxtq7bSJIHRfFVP8Kb5Kj/1+LIZsaRYpYTGdu/wijQkfGqQe3GG2+0r7/+eiGTyTBr1qzJEQXDqB7jHJZE99rDRNQYhmpgi1mUZieSX0MTNCynQV7JUjRLZBYqlCLQvqVAQxGcJnT3jJHFJuTwsr9vCFVUOX7VAqbW12NoZQ7u2knHlFamzGilsaGG559di0uxOH3ZIurrGykZBo8+dA/YOg4FkB3oqoHbUwUJtawRDgcZGRnBtA3KWhmjqGPZ4Pf7q1xIUaShoYlMJkUulyMYDJJKpSY/a01NDaVSie9+97t84xvfwOVycfLJJ7N69WqWLVuGLFd9BZYvXz4p45JKJZg/fz5er59AIMDIyAjr169neHj4KBeliTrXBKVmeHh4kkM40VFzOBzcddddbNy4gUgkQk1NLR3NU3C6JHTTQlcNYqEmli06AckGTGPyqLpo0bE89thDlMpldmzfQXvHFGbNm4csGKzduJa+3gGampqYO3cuLpeEIFjjUuAvdezGxZcA+EfmIBNqs6IoYv/Vd3pJJhzAtk3siREWycFoMkemqNM/kkarCFimTijoYWhTLytWHIMkmBh6GVEWkQQniBKaVUKWbDTdRjBduEUnXfu6KVXKLFiwgJNPWEkoEsGWRJBMDElFRUWQxvXqFAvZYdM2pZFSMcuZZ5zypq2lTcSE+osoiuzcuXOy83lkHbG1tfWfvczX9plezS/ddtttdkNDAwDz589nw4YNXHrppVi2DUp1Y6mGSjGfJTEyylTPTLxGmEq6guYvk7BGcHaImCELTSiRcOtsafBzX2o+ltaFv1RhrFRAcyg4rRKB0T7mzqmBSpbuYY1NG7czd85CWhprCQTdPPPMM1Q0gRnzlzK1sY4tW7bTPzrGgvkzKes2ogCmbRIL+ihpFj6vE13XGRsdJhgMkEynkFwOSmWV2pp4VTZaFnE63RSLxcmWfKGQm1TGKJfLFItF6urqSKfTeDzVqesNGzawZcsWOjs7aWpq4vLL38nq1aupr6/Htm3mzJkznoVJFItFMpkMK1euZM6cWZNyLhNT/0cKBNTU1ADVG7y7u5t77rkHQbCJx+M0NzeTSqV4cf066mrqyJVSlMo6suygIdDEcQuOY+vWzRi2hSCYSJKCgAPbUqiUnDz71Ch//OMu6pufxenIMa2jmSXL5jN/zlxkyc26tZvIZVNEo0Fmz1pAIOinXC5iWVWOL4BhjX97C9JkTWZinulII+nX+i1/5IzayxXoXwKJKoNDRMK2dRANbAxEhxvdELFFL7v2dBOKBInXemhracYpiUiChW1UZb0l0cawqkO6NiKyCLalI4gipXSZuK+eK//jo6zbuJYHH72fXYf2ofzpHvK5IicdfwIxfy0O0YEg2tgmJJNZTB2wFARbppArHzUa8Wasqf251eCfC1m+skrKmzNeFai9+93vnvxUg4NVK667774bp8PNBeeehyBA0SiyZOVxjDz8EGBxxaWXsnXrVkbGUvhTEaRDFmWyDDoSOAMSWnw69818G2sbsniKI1AZwZsa45TuzUxVSzTWxTAX2Ow7uI36VY08t3knW7ftpK6xDl2T2Hegi4GxPHvCAfQKdPYMcrjH4OT5yxBF0A2b7EiKd7zvAg4c7GTjlq0UcgVkh4QkKdi6RE2slmIhSyAQIF8okc9nCYUikwoWqlrG4/FNyg1Fo1ESiQTRaJRisTguXOmkVCpRU1NDuVzmjjt+z//8zw+QZQfLli3jqqvey6JFixAECZfLxYIFC3C73Tz//LOUSiUsy2Lv3r0YhsWqVatwuVxomkYymeTHP/4xmUyGxsZG6urik632YrHI4sWLKZZLpNQitfFaakUFSRDZtm0bH/3YNZxy6qoqAIwX8mVRQRQlDFPBqbQxpX0GZS1PT1c/sdBUrv/M7+joeJSWNj+hgJNlS5ey8JhjKVeKPPLYw4giNDQ00NbSjtPpRhHGHY2kl8Qzj7xB/tyc5dXGkaoXr6Q8bNsT3EpFmwqrAACAAElEQVQT0xYQBQ8IMi88v4E58xcgKSI1NX6WLZyLaWmoWgZRcmAaEzU6CWwFWzQwhWoLQLBFbNtAcQh0HlxHb3OCe2/+Pbrt4m2nrWTG3FPwBtrZtns/PX3d1ZJk9aiCZZnUxevHgcvEMEsYZukow+I3Y0x8kTocDhKJBIpytEKvZVmcf/75/1Ko9ppratdee+1RH/CPd9xrd/UcwO1WyGQT1MVqSA4nOPHEEznuhOM46+zzMMoWK5cvxuerR+7rxKnVMSi10B8JMxR0ILvd2GU/guAjXdQ5L7mXgw/vZt60E3CKDQQ9Gp+/ejadhwdYs2Yvi447h4UzW3lm3WZMQ2XBgvmsOulY+vp3YQllampd9KUtli6ZwVD/IboO7GD54jlMnTadrsN9bN22h0w2j1owqautIZFKY44PyKpquWrkUakQDgcplUqTCrITtbZSqQRUOYr5fB5VVdF1fdJJKBQKjcteH+Y///M/2bt3L/F4nIsuuoSLLrqIlpamo6zhJgQnd+7cyc6dO5Ekid7eXpqamqou9kcMb05stmuvvZYTTz6JS955OdNaWnj84Sc53HuAeEMt7dM6qKmNIYtu1r7wImtfeBGvO4DTLeJyC4iyhGHZCKIL0wwQiU3l5JPeSVfnIXoO2mxOd3P/fb9iSsf9NDYFOPbYRTTEa2ifOgW1XGHHru309fUxY8YMpk2bUZWFHu9gTgz6wt83B/fnQ6rCUQ2KCWAQqRKcLFTbpH8wQTzWzL69B6mNt2HpJk7ZYMnCqaCXkQC/O0xFLSBIBogCpiWAYFVf0XKNn60tHA4Xhm1S3+hn2lSDwuHnscou9id30Lf1DjRRRJeChGNzoJjFDkzHMm1ktweXz4+m29i2RKWiEQ5H/8KU5s2Y9UxkaPl8nnA4eBSZ/V+NIgVvQOvq0ssunPwrVYq23XWwH9u2SYyNEI2GiYcD9OTGeHbdc4DB1FWz0XwpooHppO0Cpl3CNHUEQ8aWYE9NDOqbmO/LUutupHnmDOzyIGr+AC6jn5ULQjTFBmgIVHCVYWdnP3HXTAb6ekgNJ8lE/PgkEUvUGRnrxRzOMHPqNBYvWkh3bw/p0V7aG4PMOm05SC4O944wPDyMrhvIkkKpVMI0TWKxGKpaJhwOUy6XJxkBmUxmUoixWCwiSQrlskpLSwulUgHTNPH7/eNHSpOxsTEaGhowDIN77rlnXJjSZMaMGVx88cWTaqmNjc1Mnz6djRs3Ui6XcbmCf5XONGG0u2nDejatWYctWDjdfi64+Gz+49/fj2FYPPLw/YwOJQhFQsgOHds02bVrD7/5/YPM6vgAhiGC6MLlkFFEhVi0nopaVfQd2VRi6fJTONy1l2zKy5qnx2hqMRgeMqloKdRKhsXHLqCtrY3EaJqDBw+Sy+WYO3cuzc3Nk+v8ezKUian2vxaCIGCYFpYlkCuUGM2WyGeLHOjcwIrlSxEx8TplspkSlmZhS+O1St1ElJzYlgC2hYTxkmiBYDABmMVyFsUVxOVqYLDfoi28EE+9jkspYmlp0rkyQ6MHSY3uZ1q8ES1/gFRaJ5GXEdwNOPwzmT6tnUS2QENrx1+s/c0YLyf2eaTo5b9avKH9+M9+7lPCvXfeZe/d108ik+fTX/wysamzmb9iGiOjCXoPbOHQ2j0ggVxXRl7YAA4J08pjGwYYJoYlsafooMfKkkn0siA6BcoiUStC21QnspHFNsfIJ1I0RmDGOVOIhUtY63eTM3JksxbBmI0kKrg9Aq1TjkEQbO6691FUXaNtaiOjYznuf/hZGpqbKJdNojVxCoUS5UIRWRLxhoOoho7oVFDLVQlwp9tFppBHNa0qDczhxOPwUCoUmdLeQSI5im4YxONxbNEml89TKhQIByOYpk6xmCfg9+PzOnG73SRGxyjmS/zoRz+itbWVoaGhSSOTzZs34/d7jxqMPHKyu1wuM3v2bBYsWEBiNMnevbtJpJLc8Ye7+OMdd5PJZJg7dy7vec/7mD9/Pl/96g1USjpOt4v62kZkWcM2FSyrOidWLFe9Qevq6hAEgdXnnk+5XMbULCShQiDswiG30HWoRDbnJJkqU6qMsmdPDpE0pqUze/YMOqa3c7izn2x2FEmQUUQ3Juor7pnq55OogoqIKNq4XI7xOblxlVpJQtN1BFkhmy2zfec+guE4Pb3dzOpoorUhxopFszEMHQEbwdYJhwLjr28x0eKwbRPGNeZAHO92iNgTGaAt4pJcSMhUKvDrBw7x5S9+kvsff4DM8EGOW9iOT84ycxbIZgVJGiORKmMLKm63SCCYQywP4pQkdowOk+maTWzOCTh9NRRUEwQTDB15Yj2ijW1JRxTmqyojEzxdw6yAaIPtQLAUBAwQ9HEwlqvrFgzAqkoo2SIT4Dzp5/M35giPzIgnXLwmSOz/imR2eKOHjADcDpqmzeXGH9yKPz6PQDCA5Kvl3LPfgWIJiIrMuhce4sl168HjQE2PoXjd2JKIITrQUPAKNbhzefo26+wqriWlDBCY6gIytDgFjm+pZV5TC23Y6JU8Zr6bmDfH9LOnMDw8THOjn/6MyEh/kv19G/F5XFiGxKG+QXZ2DVITDeEUfOzZfhAQcQedWKINkoQ/EME0QCtrBIJuRIdIuVxmZGh4kvpi6gaKLGNZOorTJJMbxuN24vdHyKRzOBUF2bCo8YfIpQvkKyUikRAVVceyBfyBEOViCUWRmD17NsVikaamJo499lieeuqpKj1q40YmmjN/HmNjY+zZs4dZs2YRCFV5uROUnPvuu49Fi6YzMjzGt7/1XSLRALNnz6avpx+wME0b3aiA6AZeIjJPzCXt3LmTOXPm4PF4iMfjJBK9DAwMsHfXEP5gCJ83QEP9YvSKi+5DRcp5DyV1hMHB/QwO5RgeHGDBwlYQTTSjgiT/jexEsIAqqNkCWKZJMBiuDsxKIIk2+ZLK8FiJzq6+6pBoPkVrWwOLV5+EbZoYho5pqEhiVc9vskMrvFyW+NJNLtgioi1iiRo2juqBVpSwRJ2DgwaJsRP47JfvoiEaorVlOY/vGkVR6lh9+ok8+tBv6GiO0lwr0dws4RUqSFKFnNpHMZdjXq2Xvg03M7LnDgpFG5QoU+edQPO0Y5EjreimjG7a2JaOLApVQBPGuZeiAKKAYCqIho0tWiAWx8G3CsKCYCHYFpKpYAs2lmBNgrNAFQvBwnwVyeGRCsV/Hv+/z9QACloFlz/MZVd8AAM33T1ddB3ez9Ydz7Bg9nI0NcSilecz7/jVfOvuh0CQUWQPJXLVv4QEZblMNC7hqfdTPlDEl2/CPRJC8sPOoX0cLueAQWp8AitrIiyviXDMAge2rdPgraOig26WidQ7CdbMwam4GOkZo9Fy4FRgdHQU2S/gCgeQRBGvJ4hpVWfbDAwMQSMa9WGUdTLFPPliAZ/PU2VJWDrxWGTSG6Gmto5yuYxa1kilszgVF2VVxVCrzkum08DjdiC7RGzNQTAUIpFM43Y5cHtdLFmyjCeeeGJSJn1ig5199tlHGbJMxJFmwS/VahiXWxYxdHA5/ShykVyuOO7Vah7lMC5JArppIIgytbW15HI5tm7dygknnDBZO9Q0DUlx8twzG3n/hy4nFGiiXC4zMDRGT3c3e3bv59zVZ+ENOXGZNYyOZEglSti2k+kzApi2hew0sc2/scVscbKeBeN8S1HARkbTRA71DJPP55na0U447MTp8DBnxrFIgoWhlZEEGYGJY7pQTb5e5SnPFsAQwBLGHezt8SzJlMkmuykWEkxtmcLhbgcVwcuhLol43MdQYiuZtIOFJ5zCY8/chqmlmdoYwe+uIV5XR31LPRFRR7ZK5LQsolAknTA4vHYPo7tjqKKTgumhYcoxTJm+jNq6qah4MGwZQzCRJTCNCoooYgo2AiK2/ZIKsIg1eesakjm+9peGoi3AkCZGXl75+h8pn36k0vBEBjehbfevFG84qPkkmXVr1/DVDU8IAF/8z5/aUxuPx3B42Ll5O4e6ulm0cAYNU9qo94n0aCZmKV9diSCDJaNpEp2b9tPp2E+4xY2vLoa3uYbSWAVHugG/GcUZEzl0YDvDYyXu8xzGaZZZ1uzlhPpmAroTy9IZ8+n0OnZR7EwREmIsW7YSyRJx9fSzb/tuQgEvwZifkqFRVnXi8TilQg7JgrFsErfbjSQJKEo1FTdsE0GU0AB3MFh1HMqWqrZ4Domx5CiW1yZfrNJk3G4nesEkEgxhaSaKKRD2BnE6HAwnRqiMO8ybpsmWLVu45JJLKBaLk+YXTqfzZS3ZJuTS/zwEwR53MVKR5GrBfULby7bNyU7lxLFCN0wG+vsplUp0dHQgyzJr1qxh7969NDU1sXLlKmbPncPQ0BDDIwVUtUI4HGHpimNBFBkYGMDhcTI0NMLsWfNwOhRksYQk+TFMCUl0Y5ivRtveGqdbVWlPtiWQTGcoFm2GxrLMnz2dnVvXc+KqJYiCiW2X0HVwON1Ypjp+xKxO9R91rfhb+GYhoiPYErZQ7YhKohPLgIgP2hrdBIMy/rDMrt1rUIsWgjGVoe4kU1tlhvY8x8kLY1TKEA6G8Hg9jOVSbD2QY90LaWIxWLV0Ho11ThobyihWCctMkEjlKY6UGEnuodL9BDttkaIq4wt3MHXuCTROWQTuELotYhgiAhYCBqJkga1XP5clYwsiplDNBSak26tCl2K1k8vEUfuvx5HMgSPNViZi4kj6rxRvPKjJbtxHJBff+MKHhdnzltr9o8Ocs/rtnH/WCei2wKEDvUiGBaITNVdCjkaxpQqWnCcQauPq993NU3+6hy0v3EO6c5A+Rx/uOg+x5hqUSAWhLBErt2KVFWpnRdk3vJMHCgWeHepBkFSKHig3WphSHlezC0G0eWbwEYxRE6mkMO/4+dQGGznUcwipVCEgO0mPjeJ0V/XS0CxKpRymIKIoCk6nE4+kYFoWAhJOh6eqFJrLTvpphkKRSR01r9eLiITP58MX9FEs5bF0lUIlQ6msIlgCoiWPGzWrKIo06bxU9Tc1j9psR2ZtR5oTG0Y1u5m02LNUdKNCLBYmmRpm3759NDTUjReCbcAmlU4QCgcn9bO6u7snB33f97738cwzz+ByuTAtlaHhbqJxiaamBizLh21J9Pb2k0gkWLToWCRZobGxlZt//gtEAc4793hsfIiYWK8C0CbWcPDgQY45ZsHkESgWi/PE43dy3rnn4vQInHjiCoTxG1pEwCUDpgYIiJKAzUtF7UlK1d9svooISGDbiAjYqGCD4nQSq48gi7WgmDh0g2ltTZTVPI2xCvPaLeq8eRpiUdAMMpqKmhiAUoWA24UmwdvOmUIsUotWynPXPZtwBF0ksxUWzG1mbts0FtUZYOQQhCLZQpm+VIpsdj87htfSFa6noto4/DFibccyf9HpSM4Gygbo411fURCRJAXTUqtgbonVnrBYtamsCgUYiEd4KLzc8XLi8XK5fJRK8uQVepOOorzinnqjXzCRyVD5s3N4NOxhZDjH73/x7cmr+sUf3GprgRq6N2awzAIGfgRM0EsIhht3oIGz3vEBLn7fp7ErKZ599G6effQu+np66JN6cMQlovW11LQ1UNESmBmbVucxeIsynbkD5F1FbMWEiIZlWGStJI52B0qzE4fp4HDhEFsOb4Wyxaz4TKZGOjiwdx8Vu0LJrODx+dFKBuVyFr/bVXVEkkQcgoRggVWpVKWFPALlgo5WruC03diChdftQxarWYNh6FVlkVKWeGMjmqYRcXuZ3h5FMqsbKhKJTIKSruskEglisdhfKDxMFJBramrI5XI88MADtLa209TURDAYRBDscXXffkzTxOVyTJKRq69hAjLhcLj6bS8InHPOOTz44INks1kef/xxpk2bxvDwcLXWJjnweALs2rmPzoM5MpkM9XVNzJs/E91QsWyNzn2dBIIu5syegQisee55LrxoGrJYLW7DKwObaemIokQ6mUIQJHStajYt2CbvefdlGGoR29awDBMm6j62iIVYrRtNdjCrrzdpoDJeU3qlsBEpCQ4UbBy2iiCY2DjQdJtgbR265uHhh+/g6nd+mP3r13Hdu9pQ0yMUtRFESii4yBkaZdNEdop4/SAKBm7bBC1FLpemoossOCaG4vBQHw+TGk0y0Jfge3/qZf5iD9FoLR2N9bR31OMQkghWkVLlEKNpFTXrpH90O6ndd2KaTnDWU9tyDI0zlhFtnE7FtJBtq1pHFGRsyUa3DSSHhK7ZKIoTy9RfcZRkwrh4wsv3LwDiX0wgEv4BoLbi+OPYsXvPUY9Jgkw2nTvqsW9c+x4BoObSz9sJ28AnSpRtBVP2oNgSzz3+CMuWzsdyubClAMtPfxerznknll5k+6a13H/Prxja1sPQ9kEcAahprqOcGyHsaSJSrCVWgKi/nu6RPQwUx/C0OJFqoWCXqEglpJCIOFvCt9DDaGWMfQc6CYTdKBkJW7NJjqVwOT3oqoGnxl0FGBFap7QwPDqEz+cDS8BO20yfOZ01a9bQWBtDlCV27tzJwoXz2bvvAGqlgmEKFIslBg6PMHPmTDoPH0JtrSAo9iTXtApeVXWMCT0u2zYRhJdmviayusbGRtra2ibt/bq6uigUClWwsm1su8pgONK5vbqpq9mggIRlC1imyd13343f7yefz9Pc3ExfXx/z58/n+eeeoVgsk8/kUPU0waCDeG0MG5O77v4jhUKWndu24nGHcHskGpunks/kqK2tRVYELFvFsvW/Wd+yLAuH4sC2J6z0nGhaEQGzao4jGci2hMNWqjxUW8QULCzRqvYwj8CtowHtb4eAhdPWECfqUZYbHQNkmQ1rdrBo7kxu/MgpzHD007G4SDazC0kQ0Ioa0UgIWyjhEG0Mw0LxeNEtCY9DQtNyWIILX6CegEcim8mRzY5QoIJXcVPKZXjPxXXE4zUYlsWmXdvoCdSwdsMoc6bHWDRnCs3tINtpRKuMbuQZHOslkdhFMbWJ7NDjlA0olaCucREzF55IqHEGFcmDhIyta+NALVI+QtH25UQqJx77a0ocoVDojYaIf3i84aDmcSr4nEcXt/1+P4L08m+1eEojj6ZHUNUKtmAhOkXqoz6OX7GUvtEhNq7fjlrJsmT5sdQ3T6dgBpm/7ByWHXcWllpg57YNPPjA7xnYvQeMEWiX6UkM4XOZxDrC+Ao+Ztsx3EmF3FiWYW0UI15AqAVDscjbeSRnGWGOhSoJoLoQ+kDdXMZr+nDjoqurG1EWsDA5ONJFtCFOcudeojPqSVaG2NW1m8ZTmtiV3Im/NoDULLLXvQ9xpoDHcCLb8La5F3HV6qvoqJ2OWlaxRZP/+fEPkaSq1EtbWxuPP/44hUIB27Z58sknWbVqJW63F9M0Jwdcjyzo9vT0kM9XPUAXLFhA16Fu/L4wmUym+u2rWoiiXCW12zaMNxVKpRIOVxCEKkugtraWzs5OdmzfDILCeeedx/PPPc5JJ51ApVTgxU1PM9jfy2iiB1FwsPCY+WzftpNopJoxvvcd7+SWW26lXCxRrvhQ9RKI1SHfv9U9myDnd3R0YBk22XwW2zYxTQeCJCPZTizbxhYEBMXGNsdrb+PjGEdJEk3ery/xQu1XBNVqTQ0UTEHEVgxE08BpjDGvboBaM0OTt5mCmcWwVGr8dTjcLgasNKlikpJZQRY8OEQ3oqjhDrTyxNNbOf30OXjEBFLFoFDJY+t5HIqIU/Hg8bgwzCIlvUiqUK2HTW2owdIs3nveDDy+IKl8gZt+tQeXB7wBFwvmtDOloZ6GliKSnaNc6KRsiqjZIoPFLspjL2CaCprgxhWuZ+qcE2mcsgzkAKJdmTRRfjmHromf+/r6xk2nj86sI5HIGw0R//B4w0Ft8ZJF/PSnJj/72c/sD33oQwLA/Q/cI3zgAx942e9Pl8+LJAfQiynwxvEUR9j2x+8LAF//ye22T2khGA6RyRZ5+L670FWDBQsX0jJlGprkYdbSM5i19DQcgo1WzLDmiYc5eO9tpPIZNjz1HMHmCO6Yj0BLK2ZnlsZyM9FMiLHREZJmgnJUR6jRMAIVNKGC7lERWxUEp8jo5iEkw0lDLMJoJkNgZpRwu5tKUCd6Ui2YGm7BiyUajOkpnM0OKpSQLAldUjEFC8USSZPkjsE7+eMP/4jZqzE3Npd3X3glY6kcPT19NDQ0IAgCmzZtorm5mQsvvBCfz0ffQC8Vu8zSxct5/unnEcRq7czrC3G4s4+mliZWrjqOYrbIwT0HsHWDsdFhwtEI5ZKKKNhoagVMGVECQTZQlGp9UUACQcDUTLKpLB6nh3PPOZ/p06vjINd87DNYls1ANkNidIzm5nbmzFlAOptlZCyBy+MEpTqV73X5cMoKstdFMGAiCY5qjcrSqI5rvELYYpU0L1gTcwiT2ndVkDKrVnaAbR1Nqhcm5rKEMjbS+JF0AuQMbEEGDGTTDUIZU5ARRRBRMG0DwwJZlLFkC9lWKCZ6cZOkmDvA6qVRmiJRPAERwXKSrkA6lcPp0cHSsCyIBcO4HG4GUn4Od3dTLnfiDtbygS/vZtZcidOWtjOvNkRLWxzDyCCKBsVCArNSQFdt3M4QkbCffDrDcGYEya5gmXmMksapy8OEQzXURCP0DvWx50CaJ54eZvrsWmbPbKW1VmZasIiol1EcOXKlIn3DOXIZH3tSOxjc+QdGkwWcoXqapy5mxrxTcXpaqJgCtqkj2jaCZWPYFpIsI8nyS38DSwBLQkBE+QdMff2jQ/hHqAicf/759n333feqGuunfeF/7Kc2d2JraZT6GciHt1Ja98e/eO4N3/iBndWc+OraKJR19u/cQjGTYP6MebTPmU/egrKu4XZIBB3QuXsHTz5yHwe3Pgt2CSQITw+h1Phoa2sj01fEo7opZ7O46r2MmiMk7GHcjU4Igm6ZIIEiiKi9GmbJJtDmJT2Sw+42wYRQYwCzXqToylWL+uMzpJJJ1f27Ovg07upRrQF5RBeGDmHNz3HOFSyfvmrScm9sbIxUKkUymWTOnDl0dnZiC9C5r4uG2jiReAjF4eCp55+lr/8Agmjhc9YxPDhCvKaO1pYWauvj9PR1c/hQN5IkYBoa5559MYe69mGikc168LmPxTDCWJZFQ2MN/f39jI2NserEE4hGo2iahmVW2/kvPP80pUqS7q4RdN3m2muvJZFKsX3HZsLhKC6nh23bdmJoZZqbajh46DH+9+ffZO/uDbz90sswUVm/fj2hgP+vMiREUeTRxx+jra2NbDY76af6t0OsZmOiio1SlR+yFcAEsYJtu7DEMlg+JHQEW8SwdCRFrLINbAEk8DlFdr5wLzMasrTVK8iiSH9fJ5Jt4fEGJ8UIIuEogUCAVC5NKpXC6/UiKD6eWttNxYKm1sXc/cxmVJcLSXfjKOtUjAKyDDPbnJx27CzqQjqN9QKmlsEpCJQLZcZSZXJFg0AwgifiRzJMBoaHUEQJtz+IWtYoVnQ8AR/xUASzYrBuw26UQJT+sSQzZzXRVBumOawgqqM4JINcyaR/rEBBd+Lz1uLxhtExqNhO4k2L6FhwOrGmWZR0C0s1ufuuu8YNyatMC9OsCiR86YavvDlpEK8Q/xAY3r9//6v+3X379mCbIqLPi6HrCMLLd1u+9sWXOKe/ve95u5IIU7dkKbmSzlPPPE6pmKOlrZWp0+dQsJ3E2ubyjo/OI+D/CmODvdz3h1vZu2UNHBxidGM/7joXkToPTQunUEnL+Idr8GoBFFWk5C4xog3hrhcx6kvQrCAKMik9jdIoEqqPoyQVRjaOYG43CJ8XpCBXMCTzpeFP26qegoTq7F11VFypUq58NnlTwO33sWTJkkkzlLa2tqPcfBYsOAZDtRAvELEEHVsQUGyJlXPncctPvgqSwXN7k8RqakhWCpS7Ojlw6ADlSpGWhiaapkzBJUvYWNU5NslClnT2H3wGhyPGGWeeT8DTxJxZM1F1g3Q6y8YXN6MoCvWNddS4atAtm1A0zIXHrGTTho3oepl1z62lUCiwfetOQOOYRSs48aTjuf++2zHsCrJDBaH8qmpqry+salZmV1UxBMavs2CAbSPYIJoKFmBLKoJtIctuDAuwbYxcN7a2i7SRpl5JMDPeis9p0JfoxbA1vN44DXVxCoUC5WKBXD6LaRnkczkEy8brchMNRThlCazf2c36zZuxgexABX80ghRxIhlBqJTZ31th575t3PgfX+HfvvBV6iJw8snNtDQ3EW8yaLWzCKiUrSyjoxk0QcftDOL1+HE7dYzhQex8iYrLJFvSaGwP4nEqrFi5kEJOJ5Uu850/7sTpheOWTaM27KSltR6FLLJYxDRK9A0mUVWTwfwBymPPUyoLVCoyTR2LKI6m8MU7kJwBNFPDEGyUfz0yAfCPA7VXvZVPWHIsv3tiI+gguAwE+W9fyXedf7zwrvOPB+CXdz5s+5Q2bCmIaohs3byN3r5u5s6fw9Rps8gXFSRfIxe+/zO85yNfppQa5bkn/8Szj9zOwFCKgS0p3FEXsZY4kWm1OAUvjiEHlZEK0yIzSOwa4ZDWiavWwhcOUezRqfSrOGUHcbmJoUw3hmGiy2o1QWBCtBAkqzrtXZW2sbAkE9xVkLMQONh5mOeeew6fz0c2m0XTNNra2hgaGqpSZwyTU044mZ6+Q+gYOL0+YqE6xopl1u04yMUXn4bn0H5SqRR22I+hmShUlUNSiQSDqSSCbvLOd74TxSljmCayo8iDj/4vhm7z8CNP8fvffpOR0SKLFpzMnDnLOW7FimqlSVfJ5/K4XQHGRnvQS120t09DUZy0TWlnypQpqKrKCxufrWq56RK66mLlsnOwTAnD1NB1tWp6/Q8MW2CcQlSlD9kCk1QiwQTRFpEoY1tg4sSJSHb0RfwuG0UbpEUeY6QwQkNHDW6fznBylNFEgYA/SDwSRdMrFItFisUS9fV1xKIRnE6Fvr4+soUsKgayaDC7JcDxq+oI+GoZGsjz9OZtPLcVUERsIrRNXUghN8bpF7yDPz24lhNOXMlv7vglied2Ui6aNDnghKUtLJ5Xy5T2ZhqFJA61SEVPkisVsY0Sot+P5HRR4/EyVh7BLJfIjg5h2060coYLTqslHo8j4GLbjt3sFST6k3ki/gDLjplDQ0st7SSxzRKaPkDKUimXNXp3HmRubSuKOEpPT5ZM1sQT78AIt/xD/3b/qPinH5iXzprB7x5fB2UDwaMjWK/tOPy+t519FIB+/cd327Omt2JLCvt3bKP3cDd1TbUsWLwYHRHBX8/x513NOZd/hHRiiJ3rn+ORB2+nb/MAfZt68dZ5CMdDxGbEKHtUfMUQ9QPNTAlM55mnHqPWHUGwbKQaN9PapjPU010d/pQEBNuBbdnYooaggGSAYRmYMii2hIUBDsAARZTomD+NL33pS5Prv/fee21BEPjABz4g3HnnnXY6m2FPz34+eNUHhO99/9u2MZbkYPkQ8VgtgjvCA49vwraq4yYOpxNBK3HJRRfx+zv+wNwZs9nZ3YXb40JRhPEM0Fk9rukVNr64AZdD46c//TJNTS1s3LyDu/74EHff9ThNTXM58cTziEWaWbl0EYY1A0N10tXdzdbtO6mpjXP3/fdQLBaZOqUZUbLRdRXDVJg963gEO4As+lBkFzbmpNnNRMH6r8WEyuqRemyvJkSEKqtAsNBNE8mhIFgCtihgiQaiISLaEops8OIzv+GYaXmmeiN4Ag6GhlIojioPM5nKksuW8Sg+ov4aXJKTsXSSTDZFNBYiGqsaqqTT6WrDRpIJewLoZpkiWbT0IAW1hGKoLO9ws/r4ZkKhevqGxtiwcSujup9yYYyv//RGbvjaV+nP58gPmQTr60hq8NEv/o4LTzsOjwpGCM44fibzO7zU1WjE68voFR3dNMjn0hh6DofTQ00ogqFZmOUyRT3PaLqM0+ElHnMimALL5y9AdLjYtecAt61PUlahtRmOW76Qlnof0foxJLWMIqUYHTuEzzJo8riJuiTcQpL1f/igvfzt//svdQT9h9TUXms4Tr7KFnQdR00dpf5OzI33vu6L+Os7HrefXbeZhqnTsWQfnYe7Obh7K9OaW5g7bxFSMELOMBAtGx8WGAZbNq/j0Qdvpzi0h6p4vUy4PUxMiSAmZfZ37iV0bABjhoE1LLMkv4JnDzyM/xIPeaWEYEtg2djO8fpaVfYf23bhL3txaDbqsIaUsFATOotnncCnP/oxLrrootf8eY8/7iS7sa6WZGqEA12H0Z0KUsVAK5fweF1Ma55C1qiQy6R529vexnPPrcG2qq39H/3oR5PT46Jg0dvbzeatm2hoaGL5ihPI5TXu+9PD/Om+hxkZTjN3zjHMnnk6gWAThlU14khnU4yOJkiOpSmWMpx88oncdeefuPD80zjp1Ajbtj3Eu9/xXmxB5Hvf+x5nnn7aX+2E/nlNbUKO6VWBmiiAISKLBrptYSAhICOaEjY6hsOGXDdudSfNPoPh3l7cLouamiianmVwJIXbH6CxvgarbDAyOoRm2cTjdSi2zcjoKKIo0tBYhyRJJJNJkqlMVXk4FkEwdUYTSZLZHHUNzYQifrLpDKODSVweCZfPj65WyOUrROKtBINh+ocSPP7CIfYeBm9NK4cHh2hvmc4f77qLzv37+fn3f8B7r/kwIa+HNZue5Mc/+S71YZgZi3LysR001hoI5hBOyaZsKGQTKdKJIobtINpYi8frIDE8hFrUCYYiGKJAulDGFEQi4TCxaA27dh5i9+4xuvogWgennjKH1joXATEHahan4qBQqDA4mCKnSYTqWqltbCISreXE9/7+TQ1y//RMDUDSK0iCiKKquF7F8fPVxHsvO11472WnA3Dz7ffa1DiYcuZZ6IJM50A3Bx97iGgwzMJlKxD8EcqWi1mLTmfJ8Wehmxm2v7iB9c89wcCuZ0kzxrsvu4oDXbsRnQJyUCY7VqRiq6CDZFfXbEsmsijhUr0oqoI1KmAlBchIkDfBrxBRYjT7Yhx/xXL2d/X+3RPbBwZ7OTTci5HPUVtTR2N7OzICXV2d5PNZ9nUfBEEa12Ozx31IbQxTx7J1HLKEYehgC7S2ttPQ1IyiKFTKBbZteZH6Ohf/deNnmD9vEfv27+T3v3+Ee3/zPRyuIAvmn8C0KYtpqFmAbcPjTzxCVVHDRpQUEKqULNMGyzQmFX6PdAA/Mo78Yp3I1o6crXqlqPoZVDM0QXTgkEAwTZyCysjgOsxSP/29+3jbOXNJ9/XjkDXC8To8fjdWqojLFnECmlpCLZqUdQNvxIMn4EUvFiYpZaqqYlgmhVLVZjEcDiPLMsPD/eTLJpF4jHiNFy1fojiWQJREXN4I0bCfTCaHVtYQKmOUKCFZKqcuifH2M2sI+COMpd109Y9yaMP/0jjjZH70yx+T1TXS+QS3P/UgmhCkf9gkmbW5+obP8NmPfwS0HGecuJj6YAVDLYBSxCO78SguREtH01Qk2YHkkgl73KAXKZeLSGWZ9JBO0GuyeKGbs89oJharoWdgmFt/u5uBFEybDrOmtdPR3ETz1DROKohmgUpmJ7v2r2Hd027bG2ygpraRUGMtHdOW0bHyujcN0L0pQM2l2JS0ChFRQP8H0DKufueFR13wT33tJ3Z81Qpkp5uxkWE2PfEIDofMquUrcLnq0G0f0485kXmLTsAhQe/+LTz++5+DJZLaXIJtKo6AwvKLl7Fh51ME8kGErII6olNOqVi2hMsfQFJFggEPy09YwTlnncvFbzs6I/vvm77/d6fJUkFFcUkIHhf5YoGufQfI5nMoTpn2aVOpr69n1/ZdJBNJFMVZnUGyVExLHSet69i2gS0rqHpl0pTX5XJx3HErAJBlB3v3bGfN2ic47ZRj+fjHr0QUBdav28pvb/s527Z30TplIXV17fT1HBiXOK/O0tmWiG3JSJI56YmpqupfPX5ODBc7HA58Pt/khPsrnSRsgeooh62iKA5U1cbt0Clmhxnp30PQ1UltROakmceClaKk5jBFGxmLXC7DSDKJ6BCIxmtwOwTyxQIOE1y2AqpJpVScFP8MhaPkC9kqJ9fhRNdNcsUSiYJO0OMnGohRLKuMDg+gazrx2gZC0RCCmaOQSqCqFpGaAD6fB9swyWXSmCUwZRW9nMPrUknsfpBK3zp2FAw2dXXz2JpRxnIQCtfxvZ/9lNnzOqiULf541ybM0giH9j/Dlz7+Wa561xS0Yp5ITRxFcVLWcpiGgUPx4XHJqHoF3bQoVyyCQQehsB9jNIdeKlNJDZAzVYx8hpXznURq4jQ1tzA0PMrGDRs42G+jVmDJwgZmT2ujqaWC084BefTyTjLb9nDv4/dh/fIbdrhtBjsOavzw11v+qQD3pgC1GlFHVMpUsofRDIHl51xm3/CBd7Cr6zCf+/Sn3vAL9L0bPiIA/OJ3f7K7dZtzTjoBU/QwlkyybsODmKbKCStX4onWk9MUGtpnkVeLiMDiRSdiOl1sXvsYTocFGuTWFfB7A+ijaS457SKWHruMz3z2k39z3Z/8+CeE+++//+8CNls0cbg8mLKO7i5BysLjzqHLjQwcPkzvroMURZg+ZQqWZVCZoHWJE0T4qtMUloAkVbXVJhRQJ1qWuq7T0FjH5W+/All2UCqV2L5tO729h/jSlz9Ga8sUEqkkt/zidh56+AEUKcCO7aOcftpV1Y62YGDbMG3atKMdoo6ICSrYkU5GE5maPc7J1EWz6rKu+5BEC80uI0gOJEOp0oQcDgzNw4Edj1Hj3s+JC5tR/EUGhorkSzpjacDSsQ2F2miMcNhLJptDkpxYtkjZ1ClmiuSzBRSXn3gsio2OjongBBuFUt4inc6j6jp18VpiQQ+J0SKKKCHZJpgaxUKBsiHi9wcI+MNoRp6RgVHKmk572xQiPpNMcZhMoYAlyASDYRwuBb+uUi4WKKYHkKUsxaJOk1fjK++dSygSJV8yGdjwTSqZ5cxecgkOxcEnPnkuq+Z7+fdPLKVcSjKSFxka7cMXCGKYOqbhwBsN4nb5SWfGKJRKOFwewiE/pdIwWAUsUSQUqSXkDyGaZYbMHGolQXYYJEOmocbPtCYHzc3z6E3q3Lc+iTdQS6p/hOOWdRDzV2hs0JkTVHDIMoNqL4WC542+XV9zvClA7QOXnMlnPvpB4Ue/+o390z/8idRIH7+9/TZu/+Pd/1DEf/87Ljjq9b958112NHgMouwnlUvz9PN3ItkWyxbNRXJIgMK+/T3MW3Eyp5z1Tp5+fjOK5CTdl/6715lOp/+u50mKTFmtIIgi5byKS/LT2tpKZ7dKx5R59Hbuw7R1tm/fztlnn43L5RoHrJeMNKrUpFd+n6r6qYVlVTOnRYuO5dhjl+LxeNi/fz/79uxm7rx2Pv7xD6HpAjt37EJTCyiyE8PQkBTH+Hu9PKn6z4+eR4phCraIYAqIsoBoOEGwUVUdySGCKFcBUNIp929ErPTiKOxhwaxWpMowwyMZVMugNhqhtiZGdmwMTbApFMpUBkEtJXGaFqFgLU2+MD25HJqu4/Z4UHWDXC5DKVPB6/ITiQaxDRVBz+MQwJZhOFMgnckjihrBWCvegEw6n0ISbGyHQEUrkcsU6R2s0Ng6lzU7+pAdCisWNzGrvYSDCm5Boz8xRilbwu2Q8PgD+INhdHMUvVKgkBtAN3Pk80U0TUNlmEODL7AlU2RZYxGnWqZYEMjlcpiWiDfgJ14bpZDNoZVLFAtpSqUCui3ikCMMp0rsG+zirFUzme0PU9E0VLFIxdDJlXPIggeX00c4HCSXTeN2mqimhWlm2LxlOwVjAVs783z86s9xy69/jNlgkB7tI5yCFQua8UR9NLUfz+9/e7d9+bsu/qdla28KUPvMRz8oAHzsyiuEeNBjX3rRP+eCfO7qSwSAOx54yk7l40Qdy0ByoWolFE8Ei2ECXpmg0+D0U1fxu1/88nWL6E3Um15rXHfddTzxxFMkk0lyOZFMOs/hwyUEw8mBzgMYts67Ln8PN//ip5MabH9en3o18tJ/rrGvKAqappHP52loaKC+rhG3x0kqlaCzs5NUKv2SpZooHQVSr+a9jszabMCSBBBUxHHPUVl2IIsillohO9qJ223THjxMsdRJ24xGIl4FQTAoqkUMS8TnDJMp5OlLJHHIbuJ1IXzBOE8/PciqFbPxChkGEp30p/PIsouGmjAej4vkyAimqqH4gliixnBqmFxFp6a2Ebc7hF4uIZgWguTGEiVGEnkqRQPT1AmFpuL2eOgbVGlomUNitAfZ1Uqo/Uw8M+fy7CMPMXZ4He1TXMydFqElmkYxK9gIGGqeUnIUQZLx1QYJBgIIfSqFSgk9kyZvqJRVDckp4fVF8AV9aKZGtpDFMDTymTylQglLN5CcLuJNzTz3/G6WLFnMvsF9PLsjwx+e286MBSHqog6W1IeY1e5jaqsb0dQwRNAqQ2RTSSp6mM6BIk5/mIzVzJotY8j2Kfz3HTdDyGRwyxCWqhDumM8zu3q49fe/4Ne/vp+Hv/1D/nDvffY9f/yV8J4rP2Pf+qtvC7Uz2+yzTjyHX//sx//we/tNAWpHxj8L0I6My1afctQabn/gWfv7/Z2IkonLafHgnT8XAB677z777zBMOir+XhWET3ziE8InPvEJAH72/R/aG3dvZqB/iMxoiv6RJIZoc8cffjfpjHUkoL1WA5AJYBJFEVVVJ7Xrq0R5kUqlhMvlYN78WSiyE0Vxsmnzi39x3Pxr73mk6uqRIGgLNqZgISKiSuC23BTLBdTyIGr/Y5y8spFKLsfw0H5EwU3I70O0Rfr7BzAtldbGqXiCEpmxDKJlongUfN4gD/1pPe6aBm6+p5dTV7XS0ljLgkgOp1HEJMvAQB/FEngiNUTr6hCtInqxiFP2IEtuNFVldHQIA4NwuIagVySpGZTUIv5gI4WczoNPb8YbjPLMw7tRvA56hnbx+3u/y6zpbcyYu5T9Y51c/9Xr+PadW3GbcOqSGma2uZjZFGbaNAcIGrLLQSqZIJUcQVIc+GoD+CMhtKEBymoRy3aTTolkMwUkJII+P4GgF9OoUCga2Oj0D4xRVOL85J5DdA1nkWrj1MyM0dmXoHN3gpF2N/cfLNG3v585cZnjF3cwoz1Cx/QYPX0ZDhYauH1NhoaGeUydMkq/sYm8a4BCt5uotw3BZdI/ZGHrx/Hud3+OY449DlWxueSCM2idMsMu1xo0rrzdHu0d47abH+bXP6v+zX/x41/Y7//o+/8h9/qbDtTejPHO1ScKP5g/x96yfiNnnn785ONutxNReH2NjTdCLvlDn7hG2PShq22Hw0FTSzP+WAzJoZAcGcQWrElXoAmjZFEU0XX9ZfWz/lpMSCBNgOORDuqT9TnAssRxz4Gq56ht/+1utiAI5PP5SeL+RMfRsiwwdRyiA5wwfOgR3G4P2liS1UtDGNleEsNZdFVgakc9IafM6MgApWKZQDSC7DApJ5OMjuXJWR72HCqRqhQQfEG2dptsHhR54c5dRFxOFFVl2ZIGjl0QYWprjMbaErpdwdZGSCSSaKpFuC5MXdRLMTWMWS6j+EKE3R4K+Qz9g4MU7EYS/TLb93Ry6umL2X5IJaOWMIwoklfjmg+8n/7CGHNWLWLb2o2IFZGp9bO4+JLVXP3+q9DVEt1d23n6wTvJd29l2dwKhfQYouIh3tKE12WjJUYwRjMoghOP34fbKWLpMomyhlqukLVtCkUV3VLw+aMEgh4cHo1seoC+DBQrowysHcUfjrLgvJM5vOcg/VuThIix80AZ0R/m7vVdjI5WiIUvZmBA4JSzXGSVfpJyP3oygzqic8zcRWRHcowOD1EoVvD5ayiWSzzy2AbKai1f+PZX8c7w0LdhFz4zQEf9TBQBHnzgCfup55/gD3c8Sc/IoP0fX71BuOYTX7V/+P0qHeuWO263r7rsna8L7N4CtVcZHrebhrpm9NJLSqDdnYf+Kq3r1cYbZWxhCVXF07Ju4PGIDA2O4PX6WbVqJgcOHMDr9VJTU4PfX3WpeqnG9jpjwtjDlgEB07DJpHMIgj1pJvKK6x5vIHR3dzNnzhy6u7uZOXPm+DiHjG0oOB0Vdj73M+a1O2ipbYH6Ar0DfeTG8kTiNcyd2oZpVRgY6yWdyhPwRWlrmo5uphkaTKDqDkZGynjCs/mf23dguCQcMRvTBDPrZNgrEorU8eSLee59YBCPGxrjEmceP4vZrW7q6mI01eexZIFspp+xsRSmJBCKhPBFAgwkKnT1w1lntvDYc914ou187ze7SGZVps9YRG28iWfWPkSgqREFkd1PbcFjG9QGGjErZbo6D7Np0yaWLzqecCjOFe/5MPfddiOp/BYs0yZeEyPqCzA4fJBMuoAtOmloqcfrFykkiuSzOSRBJBwJgihQqVQoa2VyxQKCLVAuZlgyLcxZy+qIxRvo6+tjW98wDz77JIlBWH7iCZx32unkhzN09Yzy1NoNWFYNmi4gBHrZlhtm+NB+rDQ45QiXXXIhWt5gWOvCKGaYNXs60XiE0TGNvTsP4G8sY4bLHF4/AFkbd12cQiGM1x3jm9+8iVgkiqBmOH7VKZx08hl2LNzBOeddbC84cwG/u+fXvO/Kj9gXnXkmd99zx98Fbm+B2quMU1edxMGdh+kbGp58LFcpYlqvL9Oqegu8/hCtqiKFJMlYZtWw2dQNBgcH+eUvf4mmadx0002Tx903BNA4QjJbsKqqGXb1SG1ZIMoS9t+4PBNdzomxjyOPyaZtYCk2pqizalE79b4+RH2Ant4R0qpCU1M7tXU+UulB+vuSiJJEXWMT0ZiPYv4gI/0FMqUKDfXNHLu4kcHBNJVVMmv2GoyM5FAcQeSmKK6yTW4kC8CK485ixvQ5lPU0P73ntyw5Zj59fV3UR0xOWdLMvMYWprhCCKKO6FBY+8JmtnZZeKI1fPuWXTgcITpH0uh2hOZ2P3ktT3/XZuaf0sG+LT0YeQu/y4/D4UUXnORzozzx/HqefP557NQIn/nodKY3hpnVXKGnz0IQHciyRCY9Rj6fx7YFGhsaiPrDDA4fIp3NISsKDU21eL1uhoZGyGazeNxuIiEffp+DdL6EhYFlKOSTRUw1w/SozYp3TacmVkfPaJa+fbci+aawZu2zNNW30TuSIO26i2kdjfRs6cLvCjBtylTmz1vIWCbDtR/7JFe8432886oPEgn42fDC82TMLN6lIurQGEPrxpg5bSkZ5yhFLYvsDlLOVejduhWfPY1SaRYf/NCnmDdvHo88+QDTz2tg/e3Pk96U4IZPfY2pc2cRjs6008l9rxnY3gK1VxuCjqqrjKXHJh9yu91I4uvLtLLZ7Bu0QBGQkQSRimFgYCLZTiSpqjAhilVZ8lKphMPhoFKp/AWI/P3va03+I0oSuq4jCBKWKf5NPvvE+EZHRweWZWEYxhHHXItcJsNDz6zDTO/h3FXNLJzmobFNoVVSkQyd9PAgvcMZPG4frXV1OH0uuvr6yYxliPn8zJndAkKFkZFDpBNpZjbYnH3KMbh9Ibr7hnh4/T42bgK7Al/62n/Q1TtE69Q6PvfZb/HLm3+OIIl0HDub7aMDrP1FJz4RGuucLJ4VY8mcKOHGIOHiIIcGBdLFACeuOIlWTeLpF9dQcidxuX2UDw1zYOMwiuElMTZGV1cXTz39MN/45reQRCcBtZ/VpzVwaA/UBTVEM0NyYASraBGurSUS85IYHUGv2MiKBxuR4cQwyUwWUXYTjoZxuj0MDg6TSozhdrlobIjjVhykR8colTQU0Us0WoPlrODUZbTRIpXMGAXBRMhlCWg5WiJu/vu6Y8ikyzyxbpCN3RUGt2SZPX0hW7dsrVoqGhqKw4Fhq3zsuqv4zKeu456H7+d7d96IKAtUulXEgs2V77iSnr4ElXyWluZmmprbGBzJsGe/g2I+hagUyBWHuP+JbUw/cQ5bn92KtxykJXoC6XyO7377RsLRv8/05S1Qe5WhGSYOJwwNjE4+5vd53jQGtbJkIwlilbQuCciiiE31+CeOjz8YRvXYWQUd4Q1Zu3CEZLYtVGW1J/1KX83zx9egjIuITngvWJbFbbfdzpT2VkLhAOEpZ7ErmeepHV3opQE62gOsWjSVaVGD+SE/kp3HEtLsP5SkbCrU1rVQGwmhaSW6ugaRZBfBWIyaWBDTzNK3bz/5TIkLFsX50AUzsHGwbtNNnH/yOzn7bZdx/up3kFZVhhJ7yWSyWAUHPlecefPn8uKmdWQqNrc/tB5ZBEuGE089g+Herfzyt78i1BDEURNANBwkDo4Q87ZSKlVwOEymtNbR0NbEySeexPonHuWKd17ClWfEKSQOMW91MzG/FyOnUahkEN0OJIebQjpNJpkCyUe8toVYwMFYMolhmvhdCorsJJfLkc5mcHtC1NXV43Ip9A0cJpUqEQyFaIzVosgGQ2Np0mMpgv4IDc012KKAli7hccvYhWEqukgxkWV5m8wlJ83FHa7ncN8Qv/rPC6nY9Xz4c98EBGRR4XOf+TTf/tn3+PH9PyGbzeEYFTn7jHP5xKevpbYmxnGLVhAwKjQcMwe324FAntpQDbH2JmINLtYNHGaKJ8aBtTuQ9DB6JYAQn8EPf/Stt2pq/y/C6/WyYMF89u7dO/nYNddcw3s3XsWf7n3QvuDCc/+uP4QkSTz44IP2uef+fc+fiKpj1HjX0K4C3JHOI0f6HZimOfn71utt307GG8MEsayqTJJt25x++pls37aLkppjLDmM2+undcZiLG02ydQA967Lo2tF7GKCVXObWDo3SmtLApEcTkknmztM72geUZFpbW7C73czPNpDb3+KSCTItGkzcMgalfQBxpJ5vLZGsutRHr99N5ccW+KZNTvp6S9ilKFiBInUNOENNGPqW0mk89iyGx2BiCfAvk37EF0W4fYYomaT3NuH1xNC0HykK6PMmjOfk084laCvhqeeeoCR3Q+w/9G9fPhchUL/fiRLJOx2oSYrpNNJSga0tzQRUpzkChmKmoniBsVpMZocZiydxxZcNNQ1IogmxWIaU9eR3HbVSW0kTSqZx+n3Ul9bB5ZJX98AY+kS0VgNdXV1YOkkB/sxciX8oUY8sTBQIVO0SGUThHNphEIBKzNCf2I/zS3t/On7Z5HIFhFcDQjBNn5x+3307htjWlMbzx98hlhdHaatoQgunnn2YT506pn84ZbbaZk3nS988gt8/qufJzItxh7HAZKFMpkeC7Hi4qxTTsI23bj9jte9h94CtVcZn/3sdcLDDz1qDw+/VFO7/PLLhJtuuunvBrSJOPfcc4XXC2yNjY0cPHhw0pj45XiWR86aGYbxpskyj4yqT4FCsVgkMZZi1UmnEo54uPOu3xKvCTI8OoBWMXEqPhobppHKjqHJcbqKYbY/kaXr4AALp4dZMSPIrPYGZgUGsCwwjBxdnb0USio1gRBTprSTy+Xo6R+hVClTG2tgSksEh6wx2L2esaESS6bGuOT0BShOhU07utl5eATL3IdlFZg67RgGBnsIufykSkPkwzIOwYU5qKIbJk4lzPw5J1EfjXCgbwfLjj2ZR+/6LdMaM4iZFCdcsIjE8HYyiTym6KClYwrBoMRQ3xBl08TrCOA0/aTKQySSOWSnm/q6OCGXwHCiAIaFz+sH22RsZJhcroTbFaS+rhFJUslkM9g2uEQPlgnJVJZUpow/6KWxqQZDLzMyOEIuqxKP1hOrq0GXygz1D6NlNGp8LiK1oSpPuGQgiSLlVBqtqFIxSpRHumio7+W7l83k8ECIJSechTr6IlLNaUiSDwubmYsW8qVbf4nkVzjt1HMYSiepWxCmGOil8+E9eB1xTlxxCp1797B04bFs37mDc89b+Lr30Fug9hpiwcJ5uD1Hn/M//elPvq7XLJVKQBXYXs/rVD1KX/JtnBjjODIsy2LatGmTWvUvZ5b8z46J9Xs8HuYtmMvwaJK9ezahlXUM1aImWoeAhGlbJNMZKiUN05RJFU0kZ4SOY07F8og8sL+XW549hF8qs2hWLcdODzN1SgSjXGVwFDJj7O/sR3b7aW5uJRZxk0oP0NWdwuMM0tw+HZ8XbK2XA/sHcdtuTltUQ6ze4tJTFrF1cx+Pj42waXSE+NwQpYRJIavSEq3HLJcZVbNs2vgU0UiIXLaCS3+Rs0+MELX7qQ810x6XSKZcZMUsFjbFbJpSTmI0nUdyu2mqrSfkFsl2VdBUAV84gtvtZSgxzGAqTzASJRKL4nLbaHoZCxOv14NlG4yNpMikLYLeOA0NUSQZcoUsksOJx+3DNA2G+ocoFCqE6qNEYhEsLUd/Xy/FvJv5M6cjyWnKdprEaI5CViceaaChoYGSlqentx+P5EbPZ0lXCphjY6x/4CfU1D1E/IkfkcwWaJ65iAXHX8zp550KNqzZ9AhBoRbDIbHz3j2EfXFWLj2L005aRs/+vXz5Pz/3hn3DvgVqryF27drBE088cdTFf9vb3va6/hhf/epXX/Pzb7nlFvvw4cPE43EGBwfp6OhgZGRkcvJ/ogFQHal4aVDW6/VO6pQZhoHD4cCyrMnfO3IO7Z8hSTWROU6sVxQs4jVBamOLWbZ4GZYFvb29bN+5DZdLJhILEwh40E0Lw7LI5LKYBQMhZRIOx+mY3YqMxJBZ5vebRsgkRoi7LU5Y1MCsFpv5MzUUUaRilenvH2MsUSTkD9LS0oQo6/T295BJmoTDUToaomCWKCY6GRxOE/d5+NSH5xGMROntGeC+Zw8yIgZweHy4G+biTyboGeulkE7w8bdPZUptmsO9W3F5ZQIRN8NjwwyPjlAWbBprmmmsjzE0MgiWhmiCpZfpySUYKubwBkM0NMRwmBZawUCQlapJNdDXP0I2qxOORKltiKHrlSp9Tqqatpi6xeDgIBVNpSZWT119BF3Po1tlZIeMS3JTKYis396F7ZLJFqDRtZTh3hfpaHDRWOempTaGbaoUyp0MjWYpVmzqGrzUREOglykWRQoVEbWSY2h4N+lEhp6ebezcvpn7ntvPZ//3Ppgt0r1+F/khm4ZYB4sXdNDf18vA4BT2de58Q/fRW6D2GuLPAe2fFVddddVfrOPee++1d+/ePXmsnDhqplIp/vCHP3DuuecyODhIc3PzUeA1AWgT4PfPPpL6/f5J5yPLssadxsEUdESgsbGWltazcLgUUuk069dtwdINAh4vdaEaLAGQREr5Aj09A3jdHgIhP55AE05vPZJtsqFP5zdPbMMlaqycHWXBjBB1sRIN/gKiZFEuJdnfO4puOKlvbKepzktibID+wWEEyUOsYRqRoAvRLjC06wCFkso5K2tobO5AxsmBrl08s2kUtxAn5IvTHO4l3Z2gPlxDfX0ACcjm8hTLGtHaCP6QwMDAAIOjAzidDtrrOxC9Ye54bA3vO78JxTbRSoP0jmTIFnSaGpupqQmRL+YolnI4nS4ikRjFQpnRsWHyuTJNzXXEoh5ymSwVtYjDIePzu6iUygwNj1Is2jS1tRKKeUkndHIZgdlL2in1erni0z8DUcXIjiIKKldcfjKrltUTDxaZEoigGDaWqaGWhuhPFkiUdepD9TR4QyRKSSxnECNvMdq3A7fPw/v/7SpG9mfwWi5mtDVxcF8PDU1t1Dc7aGieyvxF89/QPfQWqP0fiQsvvFC49dZb/yK9Wrx4MV/72leFBx54yHa5XDz77LPMmzePxsbGyZrbhE3dkQyDI02U/1+GaZpH8U2FiR6qCKZtIio2pmlTKRv4XAHOOO0k3B4PDz/8MI/e9xizp8+isakJT8CJ01uHokvotsrISIJCsUwkVIOu60TqFhIJeRg0DfauGyE5NkrUo3LS4nbmtniZPdVblb0WkvQO9DGWLOJ0+GlrmYLDYdLf30Mmo+H0BmibGyQgCJTTh+kdHkHExaWnT6E+3kgmM0zv4YOYTpmWlgascorESJqxXIVQuIamhhYMY5RCOYFtidTVNOKwRe69dw0oPn77pMTJS+qY0mDRGvAjaBqCaZEY7WU0V8HWRVpa6giEFVKpLGqlgNst4fN6yOVyDA+NYVoyjc1NRCJBBgf6qagGosOD4vSy/cX97B0skyjBmt/38Pb3fxLdtJEFL1qwicu+uJptQyoPfGcrX//Cp3jn5avZtv5xCv3bccnDdPiStBk2smhTLCRJZzU2H0qT10VkOcTmToOhZC9eOUpb40z8QS+VZovjTziZqz/8ES67yEFvz+AbuofeArX/QzExqjEREz6hAKtXnyOsXn3O5P/7+Mc/aWcyGVavXs3ChQsn9c4URXkDO6KvPSaOzpP0McHARsS2RSxBxDZ0XC4Park6L/Xcc8/gcHo55fTzOXBokJJp8fSa5zhwYB933XUXu/fuYbB/gNp4I1HDwLZNslmVYjmHbmqEgjF80al4Ik1IgsjmAZX71u4Gc5QZrV5Onl9HLCYRj2QxzSKm2sfhngy6LVMbjxCPx1HLSfb3DFBWFeob2qmp8SKLZXoOPUkqZ+F3RahrqCXkht6hPMmSisvno7UuTDHVz8hohnLFora1jTV7RpjSEqPkCfLi5gKqkOG+rh48CkSLcO6qWcyZ46S2xkvAmUZyuzHJMzwwyMhoVcq7qakBn8fH4ZEElmXh9gRxOjyMDo+QSCSQ5CBTO+bx0OPPs3T56ezP7WT7zhEkTy0//ulv+dHNvyGhDzDzuGkMH0xRHrY5uHuI5qZaLKPCaZevAlQQiuzf8DQ//96NTG2x6aizmekX2TRQouis58V1gyiEOPvk1RTyGRKjSRpapvL0809RVou0NDQi2BXOPuu0N3QPvQVq/4dCkqomJ4JgT7q9z549/WV/96ab/nsS/W688Zv2pk2buOiii1i0aNFRtbkJQjy8RISfqMsdeXR9vVmdxUvjKBNWetV1VKWSbKvq/ykg4ZAV9nbtobe3nzPOOAPTsLE0FYckIwpOzj//fFpaWvjkJ19q4mQyGa644gpUtUwkEpv8HIZh0Ns7iGUZhEIR/P4g8fbFYOv0FdP8dr3OSH8n9VGD5fNjzJ7ipsUfRFIrYNskkz309WRxenzMnNmOyy0yMjzAYF+CQDBCe1sMt1tA1VPs6xwllxUIhRtpa6nFVFMk02k0w6K+sZGxnAqOJr72s41UZBHT52Taojryo36Gd2ch7OB3h7uR99gUuyssnhnkhGWtzKx3EguPUhMuYNsmulWit3uEVC5HuCZGS20Ltl2kfzCNakHIG+Oe+5/HF57Cun1eDo3GkR1QSOYp+jRCC0O0y63se6yLeE0UwRI4+fSz+PcbruPSyy/CKQjYeBDwMX3ppdzx1LVc+/GPcdUPvkrz/DoO79cxMqN86oPXkcznueMP99DQ0ECxrNLSNIXjV63g9NNO4XPX3cDGzS+yfMUxb+h98Bao/R8KTaugKE4sU0AQFGzb5KMf/be/KJLdf//99nnnnTf5+PXXv9R5+s53vmdv3bqVpUuXctZZZ+F0OikUCpMZ4JGANvHv16r68Uox8bpHHkOP7NLu2LWDkZERzjjjDDo6OsAWKZYyLDrmWCLhIKlEGcPQqDIcqnXDTCbH8uXLGRwcZOHChXziE+8nEAhw11130dvbT01N7XjTxCCdTpJOp3E6nfj9QRxeHx3zG1Ak2DlQZO22YbRShpYmiRVLmmiOq/i8fkTTRDRSDBxKkSyUqamvoa4ujmGq9BweoJyvUFtbT/PMAIhlUmOdpEeyGLpCXUMT0XgAd67I0MFDzKqHdWMWjdOj7Fnfic8TRfdX8M+OMrJfRzZEdENkb7+P7vQQkm3gNHI0xAzOOH0+rQGTWJ1AY9yNZCvk86NsP9CP5KxhNCuzdmcn3kAz6zcPcdEVl/Odm3/JoX29XPpvVxNuSTF8YIz8oE5DpB6tWMYjB9EyKT79uS/wb9d8CkGzOfWs03jnuy7hwtUXMHX2Up7v30X4pLlsfHw3UUcTe3ZvoSYSxhbg05/6LJ/73PU8/tgz+H1B1qx5HkGQqKmpwe12sWrVqjf0PngL1P6PhW2bCKIwnq29/EDskYB2++2/t9/5zssnf77uupeUhr/3ve/b/f39tLW1ceKJJ+JyuSiXy+PvY7/syMjfC24Tz6vyRq1xyXFzsks7NDTE008/zSWXXMK8efMmmwlfuuHzk2/40Y9+zI5FG49a18qVq9i9ezder5uf/OQnvOtd75pc/6pVq5g5Yy6ZbIp4PE5bWxuBQIBwuOoaZRgamcwgpUqFUDBGOBzF1xQFezpFNO5blyDR00c4qHPisiamNzmoa3dQq5ewBSiWRhnoSyBaCrNmzMPtdjCcGmRgYBCH4qE+PhVvSMEWCgwN7mdoUKW2PsynT+zA4/fQMzDEQ5pJX77A4aLNwI4Mtc4mGjui7Nu9B9PQ6DqcxqW4cUheVLmGG393gPgsN3rXKMe3NbNyUYxooMLSxTPIWR4OPDXKtPln4Y9MZ/fIA/zs5tu554mHOUQ3dbVR0uv68JkR+ga72bdnL9d/6d/Z3XmA0VQWpWjiF50oYT9btmxh3YYXuPqaj5IOZZmanc6he3cR8QUZHuzBBCzTRhKqBPsF8xezaeM2fL4AK1Yuo1LWqKurY+PGjYTDoTf0HngL1P4PhdPpHM9SJihQf/tIeCSg3Xnn3fbb3vaSnt2nPvWJyf/+1a9utTds2IAkSVxxxRVEo9FJ0JnIqP5eQDuSCXHgwAFaWlomRS1HR0d56qmnuOiii3j7299+1PDwV75ytHt4XV0txYLKrl27+P73v8/119+AJEncf//9nHji8ZMd34nMz7IshoaGsG2bq9//Qa659mMYhsHjjz/KvffeSyIxiqyEiEguDMNidHSQSiWHKMjEo/V4fS245zaRyw7x1L4S965NImhF5rS6OXlxnKivgL9dQpSclLQkvX3V7qXHG2H61BYwCwz2dpEqqLjcHubNm4nbJZHN99K9J0k2Y3LR8lZa29vIaRpb9wwx9+TLufQ913PrH+/mxhu+Tqms4/L4cYe9dIqHmLdyBtse3InL9PG05OaWp7bid0B7zE1rRw0bt4+S2/wkBhtojgc4850rOVDsRl6nk9k0jJZSCNUoxGoamNo+hR//4Icc6E3xp7sf5Korz+Xb//V1kiN5UtkkKSlN3apGrEGZgQcOE3PXoSg2gUiAi1ZfzIc/+CGOXbKc008/kw998N8oFHIcPtzDunUvAALd3d0IosmFF61+Q1vub4Ha/4H42Meusbds3kY4EkRR5KqBiSJRUF+bqu6RgPbnceWV7xGuvPI9kz9feunb7VgsxrnnnsusWbNQVRVd1yfn3o6sy/2tmDhiHjkrVyqVeO655zjhhBO4/PLLkSQJRanOZ3384x9/2Red8Dfo6enlc5/7HFdeeTU//elPEISj5+6OJPFPnz6dPXv2EAoHEARwOGTOPfdczj33bEBk/94DPPTwozz++OOEI/XYZhzT0lENjaG+LhySC6fPTSTShNejUs5kGCoY3LnepLeni5qIwPJ5fha0+mmPAxEV0amQTvfSP5QCy0m0tp3Ghgi53DCHdw1gGS7CNfW0tgextQJDo5sZHiygZ72sf/QBLn3PDeTTJT72kev496/egLc9DM0mrq4QOx88TESI4PC4SI7kMAUfWavE3qRIESe2M45PdvD5//hPvvKbz/BC73Okn0vj1B3Eauu45D2X0VDTwLNrn+X59Wu4/JK3Y8gOVDWN4M7ys1t+zrRZc2ld1kx9S5y+Z7uI2XFidc0MjvQTFWsJOH089viTPPvCGgLuALNnzyYWiyKIVTWWxsZGPvaxj5HJZCiXS2/4/fAWqP0Lxxe+8CX7qSfWceYZ5/CFz7+N//nRfyPLgKAjSCYI2ut+D/jLGhzAH//4h8mfr732E3Z/fz/vete7OOaYY8Ylcl69hDdApVKZNDy+7bbbOOusszj//POP6sh+/vOff0WEzOfzeFwxZFkml8shS/JkrvrnXeEJ8Ny0eT2PP/4kp59+6su8osWMWR1MnzGFT37qY+RyBR5/8gm+//3vU19fj+J0gGUjCTKpsQS5XAYTjda2KVgaNE+NU1EL7B9TWLerh+RwgtlTwxy/ME5DSGd2uwdBsjCpMDKwl6GBEl6Pj5bpU1BcFUbHDpMeMTEVD1NnT+HAk71MnTUVy4ApNQ3s7z5E0tOLN+qg95le5jTP5qlt9xNvaiKdSbHgmEVE4rXIbp2h7n4O9/eCQ0KPavzomf/EGCsx8KJKY2g6i+Z0MJjs45HHn2eku5dMeZjZc+Zx1bvfR0XXuPXHN7H1jjs5ZccalFkyhkdg+L4+Yv4wixcex5NPPsXi4+bjdDvYu+UQhgmWUcLWbHbt3sPKFauoVCq88MLzDAwMkMuWidc04fP/fUocrxRvgdq/aPz7v/+7/eADj/D+911HJl0ilwOPp4Z8cQivXwHBwsLmt7+5037XFa+P9fDngPbn8YMffH/y/99ww1fsAwcOMHPmzMm62CvFRP1rwj5PlmWuvPJKKpUKAC6Xiy984Qt/c/2CINm18QZUVeWkk07h5z//OR/58EewrAnDl2oN8EgfBICvf/3rrF+/ntNOO+WvZpVVzTiLgD/ABedewCUXXoxta2zfvo3f/+Fedu7ahTfoxe13YtsmmXyGUlEDRCJuH4WSiOBtItIRRw2HuWNzP8P9XUQ9OicvbGJ6u0Rd3EM8pINoUjT76T6UoVxxMZCDbftSuPZKXP3hL3LRuz6FCOzI7+bmF/8XfzTI4PphvvuV/+JT13wMRBnTMvFFI7gCPrr2bscfCCAJ4I540BrKNHc0c/CBnTT7WlBEibDXz5Y9u6lYeVafdjXbeZrzFpzBge4u/vfWm9mzbyvNtfUwL0h4hYvuZ7uxBx2ElXoqpTKmIjJl9nS+9bVvc8LxK0GC/bsPcM999/CjH/+M+fPm8q1v/xeqquJwini9fmbPns273nkVP/jht9/oW+PN4dD+Vry2+NrXvmY/+OCDvOPyd/PxT3xs8k78/nfvtFUti26UWLfuBfr7B2ltbuO+B28Vvvedn9ifuu4j/8/oAtdf/0X73e9+N6ZpcvfddzNjWsfLZm8TApHPv7CGcDjMY489xurVq0mn03z7299+TeudPWuBfWBfH02tIcrlMqZhM2PmND760Y9y+eWX/UVjo7oea3Iu72V5sOPNFrtqA/NSF3j8cUHQEVBQKyZr1qzhpz/7MapaxOl0ous6mlH1D02n04TDUURZwu10ICPh93oYGeullE8w1NvJ4jlNrDwmQke9iVxOYxoe7lk3xosHoWBEMQ2NOUuX8NzoE/gCQcY2J3GbAvt27qUu3oikiGhWdZRHRmJqeweHuw/R2NhGf7mb9uNnMtY7itVdZvnCpTQ0TeGRh+/H7Qqgagb5QoagL065ksHvCxMIhRlL9HPRxefxi6d+TXh6lNLWJEGhHnSJCy48m2efW8s555zDd7/3TZ579ilWrVqJZuhIioSExJXvuZrHHnsMy7KYOnUae/fsJ5tL4Pf7+dQnv8CPf/LfjIz2v1VT+/9zvPvd77a9Xi/r16//i40QCslc+f6qmcV3v1lrKw6ZaEzig1d/3C4UMyxbdqvt9VaJ7263l/vuu/cN20z33XefbZomF100YdhsoesqkiCDZVO15qvOhU1kTEdyTl0OJy6HE6fieFWZ2cuFbQvIis0Pbvofzr/gHOE3v/mN/etf38ZnP/tZPv/5z1MoFPjiF7/INddcMz6UbE2KAEzUACfkxV+awbOwrCO7vdb4Z5lwR63OBjqdEqeediKnnnYiYPHzn/+CH/3Pz6ipiRMMBvH5PWBXubZjY8OISKSzLuJ1TYiOMIvbloCt8/z+JH94bCceSWPmrDq2HE4yc97ZHHfyKfz80R8xUDOMc8BJ7oUUDf5mdCtdXb9SpZM5RKm6XhEaW9oYSPWTbk3RXN9K99qDLGpczG0v/prpHdORTBEEna7uPp5//gX+92e/4ODBg7i9TlLZMcLRGGNWmjWFNUgOncwLSd5/6dX85Kc/pJgqcMvvf8XDDz9MOBhi8aIFnHvuubicHlxumW9+6zvc9N8/oKurC1l2Ul/XiFoZb9DYmnDttZ+wH3/ifvyBN94n9K1M7V8srr/+etvlcv1F5+/l4qbv/8oeG+vjhReeRxAtRNHiiSee+n+SrX3nO9+xGxoamNI2leeee462thaASbu+Cd20Ccu99evXc8YZZ3DZ5W//u9c3a+ZCu7Ozk1tuuZkr3n35X7zONdd83P7tb3+LKIr4/X6OO+44/u3fPsry5cuP+r2JRge8ZIzz6lWCJxolMv/x1RsRBQf/e/NNXPb2izl44DAOhwvD0NC0Ck6nl1wmS7FcwulU8PoCeNxuLFPFqYBhVlANkZGuJDsTnYSmeBg5OEhAauCCcy+h59ABNm7dScjhQnaZTF8wjWs+fC2rzzwXRJ0v3vRZ7t/3GD2bRil1lfjODTfy8U9cW0Vju/qPJdpVmU8TJElAsEGrWFx82SU8suc+Zpwwlz137CTijJMrF9i85gXmLZyHKYGEyM0/+w3pdI7PXf9x9u3dx+bN2/jSDZ8hmUxPNndKRZ1lS49j7ty5/PKW/yWXHxMA5s6da+/atesN349vZWr/YnHjjTe+6k2QzvXw4sZ11NXXcOmll3Dxxf/v7Aevu+66yfe67be32tl8hkWLFuFyuVBVFcMwWHHMSg4f6uKMs84Urv7gB173ewaDfl4Jd374w5uEH/7wJgC+/OUv27fccgvPP/885XKZlpYWbrjhBi644LwjlEpejTHOS0O+cDQgqqpOMBBkcHCY73z7e0zI261fv5ZvfvNGbNvG5wvgdLsQRYuyWiSVTmDqBrFoGH8gRFlTiTXVsSgmE475SOr1DAzlefChP6GIOiccv4zzzriQbVt38djjD3HVOz6Mt9ZNOjJKx7J2dt61h5AZZXjnAJFGHwY6EgqCAIagAQ5kxuuGBpgyXPS+95CfksWfjXDg4T0snbWCYDzEph0bOO3MM/B63cxfuIBlS07lR//zE7761a+xbOlyMpksPT09aFoFl8vByMiI8KMf/cS+5Ze3smPHNqZP78DprDYG7r77bvv1S8m/fLyVqf0fjS984Uv2gYMHufOILuWbIX7zm9/YV1xxhQBw880321dfffUbtr6LLrzUfvDBB9H00mt6zV/84hb7G9/4BuVymUAggKZpvPe97+W6667D5/Ng2/wVJ/sjObLVG1TXJ7q1IitXnEhDXTuPPXEvuXwC25bGj7cCUM3m9u3Zz6OPP8IjjzyEy+PGNKoZoSSKJJJJMoUSAY+XhlAIWRbRXAKabuJBIp/IkimVGcqmKCY1GuubWHLxQu5Y+xsoSmR3lah1B7ANi0DYzzf/+9usXn1eNVEzLCRxvEYoCGCLdA0neGzXo9z+ws/ZdPtWxITEko5FfOGbX+Ckk49HQSGfLXHPXb/jv771PZLJMjU1cU495Ux+8KMbaWttY3R0lP/+/n/xwQ9++KgrFgzE7Pb2qfT395BIDv9D9+RboPZ/OO7845/st116wZsK1P7R8etf32a/973vfl2f+cILL7Y3bdpEpVKhpqaGjo4OrrnmGs44o0q8nuigTnRVJwDtpZ/BtkV8nhjnn3cJW7atYfeerUiS4whwnMjwqsBomjZf+/p/sWbNC4yNjdHe3oIsWiiiRNlU0VWDfKpARi0Rq68h7PLjQKQimoiAYIv09PYzpiUYSQ2haBKK5uIL//EdBjsP8djD95HIjlaFCyoV5s2exQ//5yZmz5yD5JYoUeKqGz/C7s6t7L9nN0Gpjs996it87gufpLd/L011bdV0TmLcFrFaw5sxbQ5Tp8xi154NFAolbv31bzjv/LP/4vrf+cd77SuvvJJCMfMP349vgdpb8X8mrr76avuJJ56gu7v7Dbtxrr/+i/Ztt92GJElks2lmzJjBz3/+c+bPf0kD7Mgh44lOqiiKLF92Iu2tM1n/4lMc7t7PS8fUIzM8E9MEUVR46MHH2LP7AJ/9/KewbY3Ofbu5/dbb2NpzEKuk4sCBgYBmqGiaRi6Xw+1QCIXDFItlZFkmEAigmxVKpQq6btLd28to/yjx2jrOv+jtzJ6+gCcffpQnnnsEw6GDYVJwJJh26XwOvdCJdEjlGzd8i0ceeprzzrmE2379Cx7f8CcCLi+CpWCINgImki2DBfMWLqC35/9j7z3DLDurM9F375NzTnUqV3VudZLUkkAICYQIBgkwOYk0mMGywVx7wIEB4wGMr/F4uL6+j8PMmGQTNbKNQWAhEGBAanW3OlZ1V04n55z23vfHOWvVd46qQSA18azn6aeqq06ds8O3v+/93vWud21B0jVQyFd+6HX/8If/VItEQjv6AT6VMZzUhjGMJxj33Xef9nu/9x5ks1m4XC4oioLf/M3fxN13341gMAhZ7oqIzWYzFEXDddfehPHRXXj4xDeRSK5C03S9yY8mNRmK0mZ3lT/8g/djY2MT3/zmg9jYXEE36QBIsgxJAz77mc/gvvu+iIbagSZ3ifp2u6vD20xsQScDo6ExmHUmtNGCZNZBa8rotJuoVuuIx1JIJpPodDp42i234VkveC7++79+DFM3TeB7/+83YKxaYZZNyJe28Mf/9aOwuUbxvt+/B81mBarWgSTr0dFU6CUVzUYHN990K+KprpD21ttuwL/+67/9XOwKhpPaMIbxE8av//rLtW9961uAJkOv1+POu16It771zbjhhhsAAA67H5MTu6A3tnDq9A8gQQdxywl0mz8rqgKdToKmqvite96JV73qNbj55qdD0RRIkgZZ0kOTAEDtyUhknDl9Fg8+cD8e/Na3YdTroelVqFCBtg6VfA2FagF6mx4jvhHIMqDJOqg6CQYJqBQLSKXzWM5uwn/EjoUHF+CSPPjIn3wcX33g/+Cf//lz2L3rKN7xG+/G//6Hv8TZs2e6ny8BWkdDIrmJ62+8CelMCZFAEJ22jP/0G6/BBz7wgZ+LSe3qpB+GMYxfgfjSl74gZbNpKZtLSq9+9Wvwb1/+Kl772tfD5wvgppueDo/HBbPZjH17D0JVZNDjtu3BqULlDKuMldV1/ONn/wkTU+OA3N3CyrK+20sVgITt9zh89BB+53f/C/71376Mv/rrv8ZLX/IyWIw26Ax62D12RKJhjAQiaLSa2Nhax/rGMmrFMjqtNjRJRTQawkQgjMT343jTS96Mh771HfzrV76AbCYFCXq4nT7MzV1AvlASPh949+/+X7jtWXfA7w2gVS9Jo6OjMFv0mJqa+VnfDo4hUhvGMJ7ieOMb36h95zv/gbXVTTjsHqhaC795z9vxgQ/8VxiN/X0tRf84ACxMbrfbj3vtlYJcR6gvxYULF/DAAw/gG9/4BkwmC9rtetf7TtGjUMyh3a6jWCzCbLYjnU5C6Ug4cuQo3ve+P8KNN12PaqWBG44/E9dfdwO+/sB9iMXWoQGYnd2FUqmEYDCICxfOMSrzuANavpD+uUBpwHBSG8YwrlpMTe7Sstkc3G4XWu1aT8Crx/Oe+wK8//3vx+jYCFhR0ZONqCrwZORbok6u0+lgczOGL33pc3jooe9AlkzodNqw2vR47LHH4PEE8MEPfhCf/tQ/4sEHH0KzWUOr3cCb3/Sf8MlPfA7XX389Llw8iXv/zxfx8pe/HKqqYmNjrW/yevOb36o94xnPwJvedPdwUhvGMH7ZIzoyqel0Ovz5xz6KV7yiayrwjnfco937pfvgcDiQzaVx/PhxvPvd78ZznnM7T2ok+1BVradp+9EhZmD7s7G9SVIDnvnMO/DYY6cwPTOGt7zlTbjnnt8GACgdQFFULC0t4fLCPH7nXb8Ls8mORqOFSi0No9EIm82GS5fmfm4mrh8WQ05tGMO4SnHTTU+H3eZGu7Ut4fjrv/4rKZHclBYW56T3v/99mJ+fx2te8xrs27cf+/YdwIc//GG0251eNcPj55ArNcUZtFaikOXu9vTEicfgcvqg1xvx3ve+F/fcc0+vplWBTg8YTTL27d+Fu+56EZaXLyGbS0PWdVHfa17zml+YCQ0YTmrDGMZVi2aziaWlpSvaL73zne+UVleXpUwmJc3PX5SCwSA+/elPIxKJIBKJ4KUvfRkefPBbaLe3//5KpUU/rAOYLMsIBoPQ6fSIhKOo15sAuhNa9++2/6mqis9/4Yswmw3IZJL4oz/6I/zZn/3pL8yEBgwntWEM46qF1WpGu1PHG+5+9ROaFB566JvS/PxFKZtNS6997Wvx6KOP4q1veRtGIqN41Stfh0996jNQlG3rcwqxOfVOoWkaWq1WlyObm+NJVpZl6HSGXjZWhqZJ+NjH/jve9c53I5PJYnR0FE6n82d9GX/sGHJqwxjGVYzXve4N2qc//cknhXT+8A8+oH3uc59FPp+Hy+1ArVbDW97yFnzwgx+ELEMo2dr5Y1RV7TmGWPB//s+9+PZ3vwaHwwTys2i3FRgMOuzbdwCdtoZarYE3vvEN+PBHPgRNa/9CoTRgiNSGMYyrFu9+97u1Y8eOPOn3+dCHPyAtLs1L2VxSevOb34yxsTF8+tOfxujoKLxeP17xilchlyvw63fCKWNjE3C5XChXU2i1hL4AGrC8tIpIJIr19XX84R/+AdxuJ8xmM44dvfZnfQl/ohgitWEM4xc43vGOe7QvfvGLcDqdSKfTeNrTnoa3v/3tuOuuF/W9bu/uo3jnb/8X/O573oZSqdAV/GrAc5/7a1hbW4Mka5ibu8Co7KN/+jHN5/Phrf/pjb9wSI0Fe8N/w3/Df7/Y//74j/9E83h8ms8X0KanZzW73an93d/+b61aaWpHDt2s/emH/la74fjTNU3TtFqtoe3dc43m84a05zznudrge+3atUf7WZ/PT/pviNSGMYxfwvjHf/ys9vu///uQpW5zaJPRiRc8/yX4+F/9N9x7771457t+C+2Wgv/6/j/C29/+tl88NPZDYjipDWMYvwJhNnq0//z2d+HBh+7D1tYGVFVFLpf7pZrMKIaJgmEM41cgJibHcOLEw1hbW8Gdd77wl3ZCA4ZIbRjD+JUIlzOo7Z69Bi0lgzNnzvzSTmjAEKkNYxi/EuFyetBsNhEMhn/Wh3LVYzipDWMYvwIxPjGClbV5eNy+n/WhXPUYTmrDGMavQFSrFQSDPhw4cOBnfShXPYac2jCG8SsSz3vuC7X7v/blX2o+DRgitWEM41ciZmZ2abV65Wd9GD+VGCK1YQxjGL9UMURqwxjGMH6pYjipDWMYw/iliuGkNoxhDOOXKoac2jCGMYxhDGMYwxjGz3EMd6DDGMYwhjGMYQxjGD/HMQRrwxjGMIYxjGEMYxg/xzEEa8MYxjCGMYxhDGMYP8cxBGvDGMYwhjGMYQxjGD/HMQRrwxjGMIYxjGEMYxg/xzEEa8MYxjCGMYxhDGMYP8eh/1kfwDCGsVP8yZ/8iba6uopLly4hEolgz549MBgMUFUVBoMB9XodBoMBnU4HFosFiqLAZDJBr9fj9OnTOHToEOLxODqdDsxmM4LBIPbv349sNos3vOENv/Tm/cMYxjCGMYxfnhj6rA3jpxL/9m//pimKgpMnT6JWqyEejyOZTKLdbgMAHA4HTCYTWq0W9Ho9FEXBjTfeiFarhXQ6jVtvvRWqqqLVaqFarWJrawvJZBKZTAa5XA6bm5vQ6XQwGo2w2+0IBoNwu90IhUIwGAxoNBpYXl5GNBqFoigIh8NYWFjA/v0Hsbi4iEqlgmg0ikQigWc+85lIJBI4cOAAXvayl0r/8i9f1u6884VDgDeMYQxjGMP4mcQQrA3jScVf//VfazqdDg8//DCy2SySySRCoRDS6TR8Ph/q9TosFgs8Hg/MZjMcDgdsNhs0TYOmaajX6yiXy4jH40in09jY2IDH40GtVoOqqmg2mzAajXA4HPB4PAiFQvD7/fD7/Wg2m1AUBZqmIR6Pw2azoVQqYd++fZAkCbt27YLb7cb4+Dh/tqZpqFQqaDabaLVaiMeTkCQJZ86cgc/nQzwex+rqKsbHx7GxsYGDBw9ifn4ePp8PNpsN9XodbrcbCwsLmJycxNraCnQ6Ha677jo88sgjOHjwIDqdDiKRCF71qlcNAd4whjGMYQzjSccQrA3jcXHfffdpDz/8MOLxOEqlEiwWCy5dugSn0wmj0QiLxQKTyQSbzYZOpwOr1Qq32w1ZlmE0GlGtVlEsFtFsNrG2toZGo4GlpSVUKhW0Wi0YDAbY7XaEw2E4nW643W6MjY3BZrPBZDJBVVWUy2XUajU0Gg3YbDZYLBZYLBaMjo5iZGQEDocD0WgUVqsVVqsVANBqtQAAiqJAlmWoqgoAUFUVmqZBlmXQeDcYDGi329A0DXq9HpqmQVVVmM1m/huXywWDwYBarYZ0Oo3V1VXMzc3hxIkTmJubg9VqhaYpAIByuYyxsTF4PB74/X5YrVY0m00sLi7ijjvuQDKZxNzcHHbv3o25uTm4XC7U63WYTCbccsstSCaTsNlseNe73jUEeMMYxjCGMYy+GIK1X6H4u7/7O+3UqVNwu904f/48qtUqNE2DzWaDLHdrTTKZDAOY2dlZGI1GWK1W2Gw2ZDIZFAoFpFIp5HI5FAoFxGIxaJoGg8EAp9MJh8MBn88Hl8sFv98Pr9cLp9MJSZLQarXQarXQaDSg0+lQrVYRDIYBALOzswgEAhgbG4Pb3QVwjUYDkiQxC6coChSlC450Oh0URYEkSdDr9ajX6zCbzVAUBe12G1arFa1WC7IsQ1EUGAwGKIoCq9UKSZIYwOXzeeRyOaytrSEej2Nubg6JRAJra2vodDrM6o2MjCAUCsHpdMJut0OWZUiSBJ1OQrvdhqIoaDQazBbqdDpks1k0m014vV54PB4Eg0F4vV54vV4YjUZmHgFga2sL1WoVOp0OCwsLmJiYQCwWg81mw9bWFlZWVjA9PY2zZ89icnISDocDrVYLoVAIMzMzQxZvGMMYxjB+iWMI1n7B43/8j/+hpdNpzM3Nwe12Y3NzE+12m0EMAS1JkmC325kRI92Y3+9HoVDA7t27EQwGMT09jVOnTiEej+PMmTMwGAzY2tqC0+mE2WzG6Ogo/H4/JEmC1WqFoiio1+toNBpoNpvQ6/VYXl5GKBRCq9XCc5/7XPh8PkxNTcHhcMDr9UJRFGa9ms1272s33dlut2EwGBigEVgjoEVAiH4PAHq9Hjqdjr9vt9tQVRWbm5tIpVI4f/48Njc3cfLkSWiahlQqhXA4DFmW+bg8Hg+MRiPMZjN0Oh10Oh0zb+12G51OB81mE5VKBY1Gg7Vxdrsds7OziEQi8Pl8fL0JwHY6HciyzMdcr9dRrVbR6XSQSqUQj28hk8lgfn4ebrcbyWQSqVSKj8vn8yEcDiMQCECSJKTTaZw4cQJf+9rXUCqVEI1G4fP5oNfrYbFY4PP5kEql4HQ64fV6odPpkM/ncfjwYSwuLkJRFFx//fUoFouYmZnBnXfeOQR5wxjGMIbxcx5DsPZzGh/5yEc0SZJw6dIlZLNZ5HI5Tj8aDAaYzWYYjUbodDqYzWaYTKY+1qhUKqFer2NjYwOVSoWF+I1GA41Ggxd2l8uFqakpSJKEkZERWCwW2O12GAwGAIDRaESj0YDBYMD6+jrOnTuHYDCIsbEx7NmzB36/H+Pj47Db7XA6nTCZTNDpdJBlmXVhxWIRW1tbMBgMIGZvdXUVdrsdQDd1OjExAZ1Oh7GxMej1erhcLuj1euj1eqiqCkmSIMsycrkcAGB+fh6pVAqLi4tIJpNYX19HpVLhIgOv14tAIACn0wmn0wmLxQJZltFqtZiVUxSlj+0TgZXf70c4HEYwGITP54PX64XFYoHRaOQCiEajwe9JrB4dK30GPV8mk4n/bzAYIEldjKQobdbRxeNx1Go1XLhwga9ZKpWCLMuwWq0IhUKwWCxcjAEA7XYbOp0OrVYLzWaT79Ott94Kq9UKj8fDQNZgMKBarUJVVQbgS0tLUBQFDocD6+vr8Pv9WFtbgyRJcLvdyGQyuOmmm5DNZlGr1XD8+HH82q/92hDgDWMYwxjGTzGGYO2nGJ///Oe1y5cvY2trC9lsFtlsFkAXEJ05cwb79+/nxTUYDMJgMDBAoxRbIpFAOp1GNptFPp8HAKytrTET5Pf7YTKZ4Pf7MTU1BUVRMD4+znowYngAoNPpQJIkXuQbjQZKpRIcDgey2SyCwSD0ej2CwSCzYmazGclkEgDQaDSgKBrrugKBAKc4C4UCbDYb0uk0rFYryuUyQqEQFEVhG45wOAyXy8HMWSwWQyaTwcmTJ/Hoo49iYWEBqVQKbrcbLpcLnU4H0WgUDocDwWAQmqaxdQexYgSW6PwI3NXrdbhcLthsNoyPj8Pj8fTAnBt2u521ap1OB6qqcrqV2DFKuQLg6ydJEhRFgV6vZzCp1+vR6XSg0+mgqirq9TqSySRisRhyuRy2trawvLyMWCwGq9WKTqeFsbEx2O12WCwW6PV6OJ1O/kz6nE6ng2q1ClmWmXn0er2YmppBKBSCx+OB1WplVpBAe7PZ5HGysrLCesJyudxLA2dht9vh9/uh0+m4kpZAYavVgqqqyOVyqNfraDabmJ+fRzqdRjweh8lkwsrKCgqFAoPUm266Cddffz3r+o4fP46XvexlQ4A3jGEMYxg/YQzB2pOMP/uzP9PsdjsWFxdZ92SxWAB0F/VIJIJWq8VMETFWlKJKJpOwWCz43Oc+h2g0ilarhVQqhVKphGq1ikAgwOJ1q9WKQCDA6bZQKASj0QhJkmCxWNDpdBjA0OfX6/U+Ib2qqsyARSIROBwO+P1+OBwueDwumEwWKEobkqRDq9WAJOmgqh1omgRJ0qBpEgAVsqxn0EKsEgn4Kc3XrbbsVlem02k8+uijCAaDqNVq2NzcxObmOlqtFqLRKJxOJ8bGxuBwOOBwODiFm0wmMT8/DwCIRqMYGRnBgQMH4HA4MDo6CpPJxKnK9fV11Go11Go1PProo1yB6vP5YDKZ4HA4YLFYEAqFYDabYbPZYDCYGFwR26YoCnQ6HTqdDgMjSZJgMBiYVatUKqhWq1hbW0M+n8f8/Dw2NjZQr9eRzWbhcrn4PpOWj4ozKE1L16vRqKHRaKHZrMPpdANQ4fX64fd74fMF4HTaEQiE4HDYoNcb0Wp1QTIFHT+9n5hCJhBPQJK0fZ1Opwfeu+lyo9HIYGx9fR2JRALf+MY3sLa2hvX1dUiShFAoBJPJhFAoxGOQ0sbEUn7ta1/D3Xffjeuuuw7xeByapiGZTLLf3eXLlzlV22q1YLFYcOrUKUQiEYyPjyORSGDv3r3MFr/lLW8ZgrxhDGMYv/IxBGs7xGc+8xnt9OnTsFqtOHfuHLLZLDMnwWAQjUaDKxB1Oh2sViuDL7PZzNqmarXKC3q9XkcikUA2m0Wn08Ho6ChqtRpGR0dhNpvZjoIWRAJ1lMIidoUWRQIVpPnSNI3fZ2RkBJFIBH6/Hy6XixdxKiJQVXV7EZf0nL4jMCfLMgMAAAxQ6P+U0stkUygUcmy7MTc3h2q1ivPnz8Pr9aJSqbDlxcjICFwuF4MeOh+gq12r1WrQ6/WoVqswm81otTrQ6/WoVCq49dZbMTIygnQ6DYPBgHw+D6PRiJWVFeh0BpTLZYyPj6NUKmFsbAyyLMPv97OmzGq1Muhqt9totVpot9vIZrOsyUun03A6nUgmk5xSrlQq2NrawsLCAhqNBtbX1xGNRtFsNrkalVLGTqcTzWaTCxco5UgFD8Qe6nQ6Bjqzs7Pw+4I8dog1E9Op5DsnjgG6H90fqlBVlT3qxMILo9HIaWxJkri6dnFxEbFYDKurq1hbW8Hq6ipkWcb4+Dj0ej1GR0dhMBhgtVphMpk4PUzXjzSK9Ew0Gg1Eo1GEQiHMzs6i2WzikUcewdjYGFZWVrC4uAi32w1FUZjxpY1LKBSBpmnweDzsoWc2m7G8vAxVVbly1ul0Yn5+HtPT0zAajbhw4QLMZjPi8S2cPHkSIyMjOHz4MHbt2oV77rlnCPCGMYxh/FLFrwxYu/fee7Xz589jYWEBoVAIhUIB8/PzXKlosViQTqfh9Xqh1+sRCARgsVhgMBhgNBphMBjQarW4ejCfzyMej6PRaCAej8NoNDIIMJlMLBCPRqNwuVyw2+1cWUkshtFo5FSZ0WhErVaD2WxGoVDg9JvX6+1jwYLBIGRZhtvt7jEjBrapoEV+UHxP9heVSoVThUA3xUcMEi3KmqahVqthfX0d2WwW8/PzSCaTWF1dRb1e54U7GAz2tGFu2Gw2OJ1OXtApBUeAo16vQ1VVBkoAmBkcHR2Fx+OB19sFV8TyUBAoIbBJ79PpdFAqldhjTZIkZDKZvnsZCAQYOFHhwokTJ7C0tASga8RbLBZRrVZRKpUgSRJXa3aPycupxFqthnq9jlarhUAgAKPRyO+9ubnJlbVbW1t43vOehwMHDnB60u/3MwhuNpt9IIysTIiZJLDVbrcZ+BMrRtcVADOqdG2q1Sqn1h999FGUy2VcvnwZ+Xy+xyAa4Pf7odfrOVVuMpl6bOk2E1etVlGr1SBJEvL5PBRFgdfrxfj4OCKRSB+r1mUJt1lIukd0nrThoHFIIJMAJwBks2kAQKlUQi6Xg16vRywWQ6fTQaFQQD6fR61W401MLBbD5uYmCoUCg3S73Q6Hw8Ebk5WVFUxNTSEUCmFlZQXBYBAXLlyA1WqF0+nE4uIi9u3bB6vViqWlFRw8eBCBQICLV970pruHYG8YwxjGz1X8woO1v/iLv9AAoFgs4sSJE8jn88xelEolhMNhXgjj8TiDJtIu+Xw+jI6Owul0YmRkBMlkEmfOnMHCwgI+9alPQdM06HQ6WCwWeL1e2O12TExMwOfzse+Yx+NhQECVmLRYEaPRbrd5cSbmrGsW68P4+DhcLhen6Ww2G9tO0PuJCzUAZmpEYTsF6ZYA8KJYLpdRrVaRSCSwubnJTNjy8iIft9vthtFoZLYvEAhAp9Mxa0MWGJ1Oh4+r3Vb471utFmw2G1wuF9tURCIRuN1uTjtKksSsjKIo0OuMfUwSD8wea6Oo29eNmEECN90WUwaYTCaUy2WoqopsNgtVVXHixAkoioLTp09jY2ODrTZmZmYYPHevk4E/m85JURR85StfwdGjR7F7925mzRwOB3c/0DSNGSKTyQSz2cxpx1arhWw2ywA8kUjA5XJhfn4e0WgUqVSKWUZVVRGJRLhKF+gCMTpXoAtk8vk8Njc3kc/ncfr0aaTTaaTTaVQqFYTDYdjtdkQiEWZ3HQ4HnwsxemQiXCwW0Wq1+HjtdjvGx8cxOTmJQCDAxRTEvop+dTQWqVhClvT8jND4oIIUMTVO942qdY1GIzpKC7VaBblcDhsbG1hZWcGlS5fYxqTVavV0jS54PB64XC724SPwqihdgFipVNifj87X7XZjZGSErVJcLhdCoRDa7TZqtRoAIJfLoVarIZlMwufzYW5uDiaTCW63G6dOncLo6Chr/I4dO4a1tTX4/X5EIhHEYjEcOLAPd9111xDcDWMYw7iq8XMJ1r785S9rFy5cwGOPPYZ8Ps+79larxc71lDZxOByQZZmd8Qm8KIqCbDbLgup4PI5XvepVWFhYwKlTp5BIJDgVqSgKg6RQKIRgMNi3mDYaDQYBxEzNzs7C7XbDbncil8uh0+kw+5RMJrF3714cOXKE00NmsxmaprE9BQBOj4lgbJBhAcCLKrANvmixqlQq3G5pZWUF6+vryGQySKVSSCaTfD2i0SgMBgOnuEwmE+x2OxSlzWlPAix0rVutFmq1GjRNg8vl4k4EwWAQgUAAfr8fTqcber2e/cxElo8WamLuWq0Wp2uJYZOl7fa0GhRmYMRFvlQqodFoYGFhAel0GouLl5HL5bC8vAy/3498Po9QKASbzcYsC1WFiudEPUWJrSoWizCbu+lsr9cLv9+PiYkJ7pRQKpWQzWbZroOMc3O5HILBIDKZDEZHR5HP52EymVAqlVhDR59DTJbRaMTs7CwXbJAlSblcRKFQwLlz5xCLxfDwww9jaWkJVqsVLpeLbVUcDgczj2IBhM3m4NQyVagWCgWUSiUuVohGo5icnOQKWY/H0732vWvcarVgNBr5ugxWtIqvJRBNhRj0d1SdSn9HGsl8Po9YLIa5uTmsrKzg8uXLaLfbKJVKvTR997m1Wq19zCoxuJTSbTabKJVKqFQqkCSJN1d+fxDj4+MIBoNwOp28adoGcwpr9ur1OvL5PDRNw+bmJgyGbgp9bW0NVqsV+XyewbfP54PH42EdKZkvJxIJSJKEYrGIfD6PdruJ+++/Hy6XC+FwGN/5znd4jNhsNtxyyy2o1+s4duwYUqkUKpUKbrzxRrz0pS8dArxhDGMYTzh+qmDt4x//uHbu3DnodDpcvnyZLQ8sFgucTify+Tw8Hg/q9Tp8Ph+MRiPcbjcDFKPRiFwuh0qlwtVoxWKRdUe0MNNiNDExwaJ8s9nM3lpkAaEoCmq1BkwmExKJBKanp9FqtXDs2DHWhtlsNpw/fx6BQACJRAK7du3iHT+ZpVKlpcViYQaIUprUTsloNGJrawtGoxHJZBLBYBDVahUA2OOLLCYURUGpVEIqlUIikcDq6ipWVlaQSCSQSCTQaDRQrVZ7ejALG7ZSNWEXhCl9KUkCTVTdV6/Xe7ohE5xOJ1wuF1wuF0ZHR1kUT0ULxJbQwk6O/7QY0gKv0+k41UVaJkoXSpLEwJG6HBCw2NzcRCaT4vNMpVJIp9MIhUK8iHu9XthsNthsFgYGXcAnM4Bpt9uoVqvc5N1gMPB5OZ1O9kILhULCMRv62laJ50aMEgEQKtwgQEYAulQqQVVVVCoVFItFBneNRgO5XI4B6vnz57G2tobl5WXo9XqEw2Ho9TLGxsaYpXU4HAC6lZuxWAw+nw8jIyOYnJzEyMgIZmZm2CalXC6jVKqgXq/jzJkz6HQ6yGQyMJvN3EGBNINOp5OZ0+51tPE9azabALbZWtEuhb5SqpQ85FRVRT6fR7NZx/LyMvL5fA9IL6JYLCKTyXAFbyQSgdfrZeZYZFIpJVyr1fje0ebL4XBgbGwMExMTGB0dZTBH2s1uxS0YvIqbBjEVbzQa+xhGmvPoK91HGr/k29dqtVAul5HP53HixAn8x3/8B0qlEm8e6X7Z7Xa43W7WFJbLZZjNZlSrVYTDYeh0Ong8Hpw/fx7RaBTJZBJWqxW7d+/G5cvzOHjwICqVCpaWlmC325lZPHToEIrFIjweD44cOYKNjQ284x3vGIK8YQzjVzCeFFj7m7/5G41SBN/73vdw/PhxrK6uIpVKwev1olwu84LvdDoBdCv6Go0GPB4PL3ikP6rX64jFYtwrMpVKoVarMRgiVoIm/rGxMV6QaWJuNBooFosMSBRFYWd8SnlGIhHWjsmyntONlF6hNB0AXqhI/E0TO6VRKpUSMpkMSqUSLly4AIPBgMceewzXXnstcrkcZmZmEI1GEQgEuH1Rq9VCMplEMpnEpUsLiMfjWFxcxPr6OmvHRkdHuRk5LazEBOTzebhcrl51oYkBUavVYl0VsS3BYJBTZHTtLBYLNE2DyWTqao5kA3uG0fmKGila/Oh+UZpLg8Kf0263YbPZegC4hkKhgFwuh8uXL6NQKHBacnV1le+ZyWTC5OQ4s3yimSyxUq3Wtv+ZqHmT5S7YMZlMCAaDCIVCbC1CQI1ABbFDBE4IdHV1ZHr+GS3k4v+pi4Gox6K/bTQaSKVSWFtbw8rKCorFIh577DFYrVYUCgV4PB7YbDa+5qQdozHWvW7N3jiqcHpZp9PB6XTi+c9/PjKZDFuhWK1WxGIxKIqCdDrd08KBi1OMRiOnQklDSKEoCsrlMgAgmUyi1Wohk8kwi5dIJODz+eD3+5k9tVgskCQJsVgMa2troBZklUqlB0CNPRYyACavs+EAAIAASURBVLfb3Wu/tf2sEJNaq9Wg0+lQqVT6GL9QKIKZmV0IBAIMzAH0VbSKxQ2iSbI47gig0fMqsn9k7UL3nICbOJZLpRLS6TQuXryIixcvolwuc5GQx+Nhps1ms3HKv1gssufe7OwsJiYmEIlEMDY2xseoqiq3Y6PK13a7jUajwdemWMyjXq/zOHK5XHjssccQjUbZnufgwYM4f/489uzZwxuCmZkZbGxsYHR0FPV6HZcvX2ZmcW1tDddddx1b5+zevRuvf/3rhyBvGMP4BY6fGKz94R/+oWaz2Titt7KyArPZjBMnTuCOO+5gpoNE+JQ2qFQqSCQSMJvNyOVynIocHx+H0+lk/Q0xOwS6ZFnGxsYGgK7bPU2KMzO7ONXjcrlYkA+Ahc7EHJCGjCZR2omTVkkM+rmYkqGfEztEiy1dg3K5jHq9joWFBcRiMRQKBZw/fx6dTgcbGxswGAxwOBzMgpG+i/zP0uk0FhYWUCwWcejQITgcDkxPT8Pj8WBsbAwmk4kBH6Vy2u02crkckskk7HY7qtUqRkZGkM/nEQ6HYTQa4ff7OfUpMl/d66rnBY5SodT9QFz4DAYDSqUSFx/E43EsLCygUMhhfn4edrudG56Pjo5CkiREIhGulqSiAZPJhFqtxsCQPrNYLDKjQ+NqcnKSr9HIyCi79ANg1otSyqLmTdQ0iX1BCayJzAst3gQISBPVarWQy+UQi8W4elJRFFy8eJFBs8fjYeBPWkgCAmLxiMFg4PNrNBpc/RkKhTAyMgK32w2fzwe73c7sFtAFLRaLhRlYYiLJaJgASCKRQDQaRalUgtfrZTNiSZK4cILYXVVVMTY2Bk3TsHv3bjQaNSwuLmJ5eRmbm5tIJBIwGAx8DclgmNiuUqmEcrmMVquFUqmEVquF0dFRLmLJZDJczBCJRBAOh7Fr1y5mt8k2hJ5JWdb3MZh03iK7SeNQZPjENK1oQEzFGAS0SaO3sbGBVCrF9zOdTvPrqaika9IMruJuNps8p1CHj2AwyMCYqn8pzU5zBI3pQTsV2oTQho/mEzp/yjTQmCXTa7E4p16vI5fLwWw2IxaLQZbBoLtSqWB1dRV+vx/lcplZYtrMSpKE++67D8973vOYwbVa7SiXyzwes9k0rr32Wvj9ftTrdbz85S8fgrxhDOPnIH4ssPZ7v/d7WigU6mvhk0wmEY1GMT4+josXL6Jer6NQKCASiUBRFBw4cAAAWGhONgpk8klMEO00Q6EQdDodxsfH2R3fZrNxo3Bxce4e+/ZkSBV3BDCIbQO2FwJKbxDAElM+AB5XwaYoCvL5PFd/bm5u4sKFC7yQdzot9s/yer1wu93wer2wWq1sT0BskMjqkN6M0lCdTgcLCws4duwYnva0p6FUKsHlciGRSKDT6SCfz3PLp06nA5vNxosHXVMCn6IgnM4tkUiwfYher2cLEVVV4fV6oWkaHA4HUqkUNjY2sL6+jrW1NWQyGbTbbTSbTezbtw+qqiIajcJkMrFwW1yEiA0hcToA1hmRiN5gMGBychJWqxXh8AiDc7qHfQ3YVYlBFo1VsqrodDpQtW0DWvo9MWC0aIqLnqqqqFariMfjzN6urKxgZWUFFosFW1tbzOQGAl3GiIA1WVfQYksAgVgYYmsoNR4OhznFabfb+1haGu8EWMUWV5ReJnBFf0fnTuciAlIREFNKtutlt4lHH30Ujz76KMbGxpDNZjnV1263EQj4uN0WFbbQ786ePYtEIgGv14vjx4/jyJEj8Pm6BTHEbBkMJm4VRml2AnTr6+vodDrY3Nxk4+Fms8kA3Gw2w+VycYsu0VyYri/dV5GtIj1idzPWbd9FsoiVlRUsLS0hmUzy8+V2u+H3+7ktFxXbdOcBM7xeL6eYR0ZG2GC40WjwmKHiCWLyxHsCoO97uiciU0vnQdXiNFfR/aKvNHZpo0jvoaoq+xPSuS4vL2Nrq9uhhNKxNB/IssyMIoG2EydO4N///d8xMTGBN7/5zbjzzjtRLJZ5I5ZMJqGqXSPpVCrFdjl032jDsbm5iUqlBofDxmzq8ePH+ZoGg0G8+tWvHoK8YQzjKYwnlQZ90Yvu0m677ZnIZDKsxaIWNRaLBUtLS9z+xmAwYGVlpZf+COH666/H8ePHMT09i6mpKZ4AxYpKYgdoQTMYDMxs0eQppkpEN3myRADQJzoWK9JKpRJ7hJ09e5ZTEWTNQfYSpHcj7Q8J1+mYaYdNwI/6ZALg6k8S50ejUV4ciCmiha9er8NqtXJKtlwu97EpZCRKlYddhqfI/TYBIJ1Oo9lscjsqsgsJhUKo1+s4f/48MpkMA+tarcYNwamNETFyqqqiUCigUChAVVUUi0UAQDAYFLSBMgMxAjiUvqV2T+I1J6BCQJgqPQmAiYJ2YryAfo8xWshokaNWUu12G5VKhY1cc7kcFyNsbm7C6/Uim80iGo3CZrNxaouuFaUhacGke0npdNKC2Ww2BAIBBAJdZsxmdXCrLwJwtMDSxoAWbAAMPgBAUdt9Gwi6JvRckuUIMTVihXEmk0EstonFxUWsrHT90uLxOKeB6V6YzWa+D8T2bFcQyzxe6WeU9nO73VyQkkwmMTs7i7W1NXg8HlQqFWaSDQYDp3GdTifq9ToCgQBbzhAbTFpSArydTge1WoXZYWLeNzY24PF4UCqVOEVLLc6y2SweeeQRZLNZPldK21KBSafT6QEPFZomsV4xGo2ypQf5yJEtC4Ez8bmmaleaj2geAdCXyhY7WjCThm1dHo11Gs80trpjW+V5iaq1qTr24sWLXAlM4Iuqz8lkm+4nvWe1WmW7E1mWYTKZMDY2hn37DiASiXBlcywW62lfyzh37hxsNgeWlpZgNpu5eIYKiTweD+x2e1d2YOwy2w6HA4Vi12NRlmWk02lO1ycSCYyMjGB9fZ2ryRcWFmA0GrFv3z4sLCyg0+lgcnISkqThfe973xDYDWMYPyKeFFi7447naS996Ytx4MAB2Gw2FribTCYUi0Ukk0kWxBP4IWE7VdlVKjWeoKrVKrc1mp2dxcjICI4dOwaLxYJAINAniibBO01SlAKk9F42m0WxWMTly5dx7tw5ZDIZZLNZFn5TH0pKt1EFoVhtJwrOW61WnyktLXjEanm9XkSjUbYaECtTSWxPzAm9p8gUiAs4VU+KOhwCp8C2tUPXb6yFdDqNtbU1nDx5EqdPn8b8/Dz27t2LlZUVzM7Oot1uc6qY9GGUZgG6rZhOnjyJ9fV1TE5O4oYbbsDhw4dZN9f145L4vOnYFUVBJtP1xrpw4QL8fj+q1SqPAUVREIlEWM9GVa60wBA4Jz1PrVZjIEyVt/Q9MbbFYhGJRALr6+vY3NzEY489xiCLukUQi9sFCTq+bmI6m/px6nTdVlnETlHHg6mpKWbFyMaCQDm932AKls5JvG/0uaLPGN13GmvEvtDiSgxFuVzuGdeuIZFIIJlMolQq8XF0U3dWZsYIONA4E/ufUiqNGDv6mz179nEBgMj0kIieQCppCGlTQYwx9RpttVrY2NiA3+/H8vIyJiYmUC6X2WA4Ho/D5XJhcXGR54duAU6VNxR2u5294ciImNqATU5OMtgj77tcLsdggIo6ZmdnoWkaJicn4ff7IUk6RCIRqKqKcDgMAKxrJDBOzxQxcaIJtKjXJP0iecURQ8aTqaDrFNOy9JlUANNoNJBIJHDhwgXEYptYX19HqVTi7IHRaEQ0GuXuEGIxi6IoXLRE449sf6LRKK655hpEIhE+lmazzSBTLAqi96X3FtPKBAJpg2Q0GpHP51lvePr0adYhzs1dgM/nQzweh8fjQTgc5uOmDSB1drl8+TI2Nja4a0q1WmVNbrFYxPXXX49sNgur1cp6Zdq4xmIx7Nu3j1PtU1NTGB0dxUte8pIh0BvGr0Q8KbD20Y/+3xppPi5dusTpvEajAb/fj06nw4zU7OwsrFYr93QUG31vbm6iVCphc3MTkiRhfX0dXq8XiUQCkUgEy8vLcDgc+O53v4vZ2VlsbGxgbGwMkUgEGxsb3BS8VCphamoK7XYbMzMzXBlJei1x8RTTKqLRKoEy0haRTxNVEVLbIKoIFPVFYipO1KmIqT3aBdPfiowR2XvQMZIxaCqVYh3c/Pw8L9hdMNPVHgHglB0BnXq9zowAnSMtxCQ2r1S6rvaBQAC7d++GXq/H1NQUyuUyHA4HMplMn38Z+bE5nU6u0BOBughCaXEg099cLsfACwAzBpVKBZOTk5wy29jYwMmTJ2EwGHD27FnWSzmdTjaspc/U6bYrNWlM0fUHgHq9yfeUDFSp0IIYRGKi6NqIaXQ6F6BfU0WMr/hZg7oqcTEUU3x0b7PZLDY2NrCwsIBkMonNzU2oqoqNjQ22j7Hb7dw2S7SjEAEzpdeazSaq1So8Hg8cDgcmJiYQjUY5NS9WutJYEDsmiGBTBB00ZnU6HW+2tnV+Sh9LKqZvqTCDwOXy8jLm5uYwPz+PlZUV3rg4HA74fD6+z1SxSqliTdOwvLzMwJ3aUe3du5cXe6oUJX0lbYJarW6qP5VKQZZlxGIxqKqKhYUF5PN5BPwhLC0tYe/evSiVSjh06BBsNhscThs8Hg9UVeWCHHouaaMkSg5I30cAeX19Hfl8Ho888gPUajVks1kkk0kGl8RY6XQG1mGKFj5UxFAul7kjB1XGkkE2aVAJjA+OTbqngxsDuv+k76Pv6Tki3SgBMjGVKwLY7nzVlYlks1msr69jeXmZLVI2Nzeh0+kwPT3NQN9ms/HGpzt+u9rbra0tvPa1r0U0GkW73e5VSut506Cqap8kJJlMwuVyYW5ujpm/VCrFcgrqZUvVtcGgH0ePHkWhUEAgEMDrXve6Icgbxi9UPCmw9q53vVs7e/Ysbr31VrbIIFd6MvgsFArIZDIoFApYX19HsVhENpvlSZ9od7vdDp/P12eH4XK5WFRLO61CoYBqtcqTWC6X4UozSrXabDacPHkSXq+XU2ZkXUCtgQiI+f1BTivQ7p4qI2nhFsGdOFn1XcgBcTSFmNKiwgcCP5VKBWfOnEa1WsXKygparRaWlpa46Tjp4IjdcTqdfZ8tLhiUXqTJjEAa6YKoUwClKN1uNwBAUbYBJy2wBFqIySJrBUqXkcYwEAgwq0SLdCqVYuNbEmz7/X7+fblcxvz8PBYXFwEACwuXOO1mNpv7+naS9iqbzbKg32azYWVlhV34m80mL3xk0dFNUQZ6gM7GixAdF6XTKb012IpLBGuDovbHh8oshJjyymazSKVSyOfzWFtbY4BCwvUDBw5wOye73c4MFC324hgSPe9o/FILr0AgxD1S6ZlrNBq8iIu9QcVzFO81AS+6j8SyDAIA0WcNIPNliVnKzc1NpFIpXrhTqRR342g2mxgZGYHFYmH9Gr0ngTYAPH6pUIHG79TUFBqNBjKZDPx+f18nCYPBALvdzswYNamvVCpotxXeWEUiEej1eoyMjLAvo9Fg7nuG9QaZff1IJqHX63H+/Fl4PB5OmxqNRhQKBezZswerq6tYXl7mZ9rpdLK/HrFlJG8gAELZgXK5yswyaetGR0fZQodYTbpvg3OPmF0gMCXq6cTfid6FPI+h+3pI20VXBKZMJhP/favVYC0bFTScP3+eja5JJ0fPJaf5e3MLdU+RJAk+nw/hcBjRaBR+f5Dfg9i/Wq2GWCzGWttYLIbx8XGW0xCjKt7/QCCAaDQKRVFgs9nQ6XRQLBaRy+VgNBqxsLDAz9rZs2cRjUYRi8XgdNpRq9VYckL66G9+85sAgFtuuYXZ/ve+971DgDeMn1k8aZ+1j370/9ae85zncNoxn88jlUrxxO3z+dBoNLhdzIEDBxAMBjkNSWkWctYnIXwqlUKxWOTJxeFwwO12swaGqstcLgeDoHw+j2q1io2NDRQKBWSzWZjNZmSzWdhsNgaIS0tLsFgsWF5extjYBNrtNkZHR5ldIr0VtZsSbQhoEqNCAVlGH+tAzcdzuRxWVlbYvDWTyWB5eRmRSASVSoUXDAIp4g6YgtIcxHxQGlKWZWZanE43xsbG2KSWUjwisyOmv8RqWABc1QagZ+XR5s8fTNOK7BCxDfV6lQXejzzyCNbX13Hx4kWk02le1AOBAEZHR7kyze1283vS5587dw5bW1sYGRnBvn37cODAAezatQtjY2OcOt22jDDzOZhMJmxsbMBkMmFzcxMWiwWZTAZ2ux31eh2RSJQLMggAilofuqYiqKHUD4EdMU1EafZWq9XrKZrE8vIylpeXkcvl+LP1ej3cbjc8Hg+cTiezICJAFFPkBCYBcAeOYDCIaDTKBq3EgomN4AG5j/nbSfg+2BlC1FLR54rAVGRj6TOJCUwkElhaWkI8Hkc+n0ehkOMUv9FoRCgUgt1uZ7ZITAnSglwul1GpVHqa1G4BAOnJxsfHeREmholSgIMpYxFkk/6ShPJUqdpo1PiZcbvdUFUVPp+PK8wbjRZKxQpX+Or03c0ZmW3b7V2QRexnPp9n/0AqRPH5fDAYDCgUCiyzIKmBXq+HzWbDxsYG0uk0n+v111/fm2u6RUnNZpM3iXRv6boZDN1UvcVi6XtWiQUTZRQiMyyyw3SP6RmmcSiOb03T2FA5mUyyfKTbam27OpZ0kKJulFLTNJ93DcPtmJychM/n42Ikkix0504ZmrY9XsWxSl9FY20as+K9F39HcpV0Os3p+UQiwVIAAoJ0/JFIBJrW9bQslUq4fPkyYrEYrxekNw4Ggzh37hxe/epX4/rrr8c3vvENhEIhvPKVrxyCt2H81OJJgbUvfvFe7XOf+xw+8IEPcHpArHKiHS31HCT/NEp9NhoNxGIxFqb6/X72d5qZmWFhP6VIRLYiFouh1WohkUig3W4jn89z2x5a3ILBIPR6PXtPkW6KdE/FYpFTDTRRFgoF1n5dd911kCQJbrcb2WyW0w/79+9njczCwiX2DiNvuXA4zOyHLMss6hWLJWgi6HRUnsBIA0PCd7GvKFV7iVVl4q6a2zcJ/SYB9C3MBD7oHolO78Q+0eJMYnTyxlpdXeUq0Xg8jnK5jFgshsnJcaiqyvfN6XTywi2mV+h8Rd1Odydv5HZUXq8XBoMB0WgUtVoNJpMJ8XgcbrebvcGq1SrrqyYnJ6HXy8yYuFyuvoWAwACBXUo/ksVFMpmEx+PhBRXYLmQQNZfLy8uIxWJIpVKsq9TpdL02SC5u7SSCHwJ9ALgLBKWdqI9l1xvOz95mwDZAp0WIzkVkRAZTlWL6nX4v+suJXQXo3tPrALAOjTY4qVQKi4uLmJubQ6FQ4NZpJAegvqBdXWL7cXo96i8qLt5erxcTExNccUnXu9NRmfkRmTsxhSzqv0Q7FpHtFllB0djXaOwvSCEAajAYejqsCiqVCk6cOIFHHnkEk5OTKBaLiMU24Xa7uUra4/GwdpGu28bGBhdVjY2NYXp6mq2HQqEQWq0WPB5Pn/RB7BRSKpXQbitcDGGxWLidVTabhdPphNVqhU6nY68+qjwnsDUIxuhZE9t/iVWm9Bw0Gg0sLy9jY2OD2e5cLseMu16vZx/Lbqi9+9VhjafRaEQ4PIJwOMzV+4MbRVFuQveQwPdgFmIn5npQgjCYrqf3p8+lZ51S8LTxkiSNx/Hy8jLOnz+P5eVlJJNJHqNkyUI6ZPrsTqeDVCqFl770pcjn8/jKV77CbOi+ffvwne98B/fee+8QuA3jqsaPDdbuu+9ftBe/+E4emB/60Ee0W2+9FV6vt087QYvDoKElsM0ADPp5UX+/TCaDSqWCVCqFcrmM06dPw+v1otPpoF6vIxQKAQCLacXG1PRAUvl+qVTCysoKi2SpcpEadQeDQd75kXXI2toa/uqv/grvete7uJMA6YmoS8E2mOm+v6JsT7qXLl3C7OwsarUaZmdnIctdQEHGuJTy7VoE2HkCpvelHTOBHbqONPluu7erfQUR4qIu7rIpFUt/I35GrVZBJpNBIpHA6dOnOQVFqTzSHJK5K6UQB13gRS0WGQZLUreputVq5T6hZGBL7A2wzYyQu73okUUNyjOZDGvwyHiXLCSoN6jBYOAiks3NzR6DK2F8fBw6nQ5+v5+B1dbWFrLZLJaXl3Hx4kXUajUWSVMHDbJioQrMarXK4JUMUQ0GE7OcZEthNBoxMTGBkZERBINB1tvR9RHZCDHdKC5Ig4vY4EI3aFUCoE97RuwTsXnUiop0cnNzc1hYWEC5XGSmjthrsdpwsCCCFsRtwN09B2K8ySCWtEkicBSBhairEs9n0J+MUobiPEKvF0HIYIqXNoqAygVOtVoN8/PzWFpa4i4ZVKk8NjbGizSl/wgMkIUHgRySaIyOjiIaHYPb7UatVmMD3nK5DJvNwpWZkiRhbW2N/QTJIDwSicBoNPP1pmpjuse04aHNLIGteDwOr9eLjY0Ntk0pFAqw2+2QZRkjIyMCi95lRFdXV7Gw0DXgJmaYCkuMRiPrZakCn54xqqYdGRmBz+fj9nkUIiMsFltQiJuEwbl/EKwNhgjexfcWGUexcwqN40qlgkwmxSxwJpPB+vo6FEVh42cqABv02azValhZWeG0NumuaUNIbgXnzp3Dq171KpbX/OZv/uYQrA3jqsaTToO+4hWv0l7xildg//79LAYVd3kEGmiyNRqNqNfrzLKIi4/oHA+ATUrJ6kGv1/NE02w2+/Rw5JdFqYLp6WkYDAZOnU5MTHCDayomIK+0arXKnlCpVAqlUglzc3N4znOeg1AoxM7wJPomBken06FW62qqSPewsbHB2hoSHFPKYHV1lVOGrVYLY2Nj8Hr9mJmZweTkJCYmJphlop2xqJsjQCSmPURnfVpQaedZKBRQqVSYGTp//jwbFVut1h6L12UMqCMCTdqDTAUAvr/UGoiq0Lpp4xBGR0dgtdrhcNhgMnXF/6oKaJrCE6K4CHaPuX9SJjaJQCmNDUqX0k6fxha19qJCBrIboU4YDz/8ffj9fiwuLrLVAxW6kEaRtHU6nQ6JRALz8/NshLpr1y6MjHTZA0rfUsqUfP5E3y4aC4lEApOTkygUCizwJ9BG4myRRRMXLvH7QVAjdiUgEEPRbreRTCZx+fJlTsvS+JZlmXtwOp1OtvIwGvV9hRWijoyAMrGBk5OTiEajGB0d5Xuv03UZDdLJiZoq8bivOAFJ0uMW8p3mpMGijsENH2kb6T5vbm72DLlrCAQCaLfbrEslv0IaN7SBqdVqqFQqPKbGx8cxMTGBsbEx+P1+WCwWWCwWBm9dwGDiSllRrA+Ar0WpVOrp9uoolSowGvUolSoIhULIZDKsactkMtz6TlVVlEolAOD2VcTUHzlyhC1LaK6iTVY6ne4B0SRr4Igh1Ov1yGQy3NuW9KWSJCGfz2N0dBTXX389V0J3mTwzP1s0t4gMvXg/drpvg6lYei3d0x81NsTPEzuJ1Ot1pNNprK+volQqYW1tDUtLS6jVatDr9az1pZQ8rSEE8MlAmDruuN3uHlOv5+42sViMN4h+vx92ux3RaBSapuELX/gCXvjCF3LG413vetcQrA3jqsaTBmt///f/S/N4PNi9ezf30iRdhTi5Uvy4n3elSUCcrImtIGPQrpaqzg80tdbJ5/NYX19noOXxeDjNSaaZpGf48z//c7zyla/E9PQ0lpaW+kAWTaZU5UgsDE3oVC1JvRjJRb1cLmNxcZFZji5L0eaS+Hq9jng8DqPRiMXFRdYpEQtHDatJT0d2J5cvX2YzUI/Hg1QqxZVX4gJFHlR6vZ4rvYjZIgBbr9c5PRoOh2G1WuF2u9m5nSpOGcxBx4wR3ZfB+9T9ZpsJAfpBB4GTQYaouzj0M0tkXdBqtRCLxVgLtL6+jnQ6zX9PzdIppSzuoMVjUNXtzgAEtN72trdxa6GtrS0uOikUCsjn8/D7/dDr9YhGowDA6WrR7JTGJI1Rs9ncs6rpps/X19e5HRDZRhCAItsREtfTGMpkMmg0GrzAdNPSq6wDM5lMMBgMbJ9A6VpRA0XnXa1We4bPRb5PLpcL09PTCAQCmJqaQjAY7NMZicCLFmC9zvi46l9xA7Z9nVVmTemek7BdPDaj0cgeYbRxMJlM3I6OKjlPnz7de7677Dlp5EQjY9rwiMddr9fZE67bvi6MUCjEzxZtlohlGmSQB+cfaDuDEXFuErWAYrq6265N6zN8JisbvV6PYrEIt9uNtbU1tq/Y2trC5uamYOq7rRuLRqNc3JBKpXDq1CkYjUaMjo7ijjvuYPBJDHb3c7aNd6vVKgNLMsBttVpot9twOBzcr7dYLArt+mTWySqKwpvrdrsNs9nMmlAKMaUtFv7Qz+g96XW5XA7FYhGpVAKFQgELCwtYXFzkcUmSAnreKcNApABJZra2tpDL5dBqtdg/0OPxcOFUtVrlzQz5aY6MjLB3Yy6XQy6XQzabRbVahd1ux8033wyDwYB4PI6Pf/zjQ7A2jKsaTxqsfehDH9FKpRLe+MY3MvMh+pSJpqZXI8QFse/EBjQOxOyJr6WJnKpTt7a20Ol0sLa2hgcffBB+vx8jIyMsMp2amoLD4eDUIKXUms0mstksC8xpl9toNBgUUaPnbef+cI/ZsbKXFFH4pMdbWVnhiYSsOEwmEzeCpxYzy8vL3LydijfE6lralZIur91uw2q1wufzwWSyYM+ePdzKiiZLkSEVGVOgvwG20unXDGnYriwUbTxEMfMg2yIu8O12G/V6HclkspeqTCOdTiOZTLLWMBqN8u6Zds6UoiNtIDEJdOzUYJ1Sa06ns8cgTGBqaqrPwZ/GBqViKQVFFcjdKr5udSoZ3lI3jo2NDdY+mkwmBvOBQADhcBiapnFqlY6NbB8oxbq1tYXLly+jWCzioYce4t/Ta0dGRuB0OuFyuVCrVZj1oCo8SoFVKhUG3wDg8Xjg8/kwOzsLn8+HSCQCWdb3tcYCwAvhoN0M3XsCJ+LzLY4LUcMmpjnpuopdRujvKL1OzyIxwWTrYzB0+9fSeTscjt7fgDeHtEBTKrTZbDJoiEQi2LVrF6ampvhZ7D7/28cujtUfxfKJY3cn3ZXIiBLDJtr4bMsYtjco5K2XzWYxNzeHbDbbK2JJM4MjMoP0vgTams0m6vU6ms0mZFnG8ePHcfz4cSQSCbhcLi4A63Q6zDLH40lIkgSPx4NWq4Xx8XHIsozR0VEYjUa4XC62GxHT0sSwk/6uUCjA5/NhcXGRN4WlUonZQ9IT09xDnQ/omS8UCtxVJJFIcCFHsZhnnejo6GifRx75x1F6eW1tDRsbG8jlcrDZbNxFh55D0VCdKkNJY0j3hSQv6XSaNw3UFi4QCLAVyIULF3DrrbfyvPmf//N/HoK1YVzVeNJgDQA+8pGPanfeeSfT1eIEMrgzfSpBm7hgEMAYFLKSBkOseBK9o0SjVPq90WjE+9//fuzatQuvf/3ruVIrm82ynUUymeSFhaxBzGYzP9CkVfL5fKxvol3Z2toa6vU66yioQIKqCKkxN5n2Ohxdh3xKnamqypNZPL7Fkx0BDNIOdjodJBIJGI1GnDp1CqOjo8hmszhw4ABcLhd2796NaHQM4XCYCyGod2c3xbtdSSdeO9Hegq6hKPQmlo0mdep92j22LoAlzdD8/GUGY5VKBQDgdDq5V6bJZGBLC7HyjT670Wgxi1qtVtkDz+/38yQ7Pj7eJ/Qm9kLU3olmt+RhRxM7AAZABJjF8UQAj5hJAg9UdUpskclkwsrKCrLZLE6cOIHV1VU0m3XWe5ZKJQYjlDal60ZFMJ1Oh5vWj4+PY3JymvWc1WoVi4uLPLZcLhcXu/h8PnQ6HXi9XgBgvQ4BWtJLiuBKBC2DQnExpQ2gb4yI4JwYLJPJ1NdajvrgZrNZpNNpLtIhs19idMWqXPIPpOeR0rVWqxUul4ufGdKAiWbI4uaDNnD0eYPVs1di8q80Bw367w3+TmwDR8eeSCSwuLiIXC6HcrnMelcqfiBwRqlVeg8aC+KzMjIygomJCezatYttMESbGrIJIYa2UqlAr9dzdavNZsPm5iZ8Ph8XY1DFNdmu5HI5tkZyOBwoFApczU8bz3A4zDpVAt80F1gsFuTzeS7YmZubY9PbRqPBemWPx9PXWrDRqHGnFzr+XC6HhYUFpNNpNBoN7m7h9XpRq9VQLBY5fUmZDvLIpC4P6XQamUwGyWSSrUfIyJcyGbIss7tBOp3mzQx5UD772c+GJEn4wz/8wyFQG8ZVj6cErN1xx/O0Zz/72dwLkXZOtBiI5rNPpALoxzqBK+xsB01JxUV5UPM1+F56vR4PPfQQzp8/j3e84x19qS0R2ImaGbHXqQjmqBSezGoVRWGT08OHD7OpJ+na6vV6D4TFmaEjn7FqtQqn08mtnroTZLc/KFWrkT0FpbqoH2i9XselS11PM9HaIhwewdbWFgqFAu699142nb3xxhvRaDRw4MABbtVDKVVKgxIQFt3gyQ8skYghHo9jY2MDS0tL3ATe5/Nx/8Cul5yNF9VBzVZXtF/nBY7SNGazGRMTE71/XbsHh8PRN84GF+FBAbooXBbbPYl2HqJuj0AsMVfbFYb9Wi/SKIk7/c3NTQaoVAjjdrvZ2JQWVNLBESih1lnPec5zuPXS1tYWp1wnJibgdLrZh4/eRyw2EdkrYvyALpND3UWy2SxGRka4oIT0bVTxSe87qKvrXsf+IiL6/Fwuh3Q6jUcffZQ7iqyvr3O6kgCnXm/kTZ1YvUo6OAKonU4Hbrcbu3fvxvT0NEKhEKc6xcpIqmim9xPTrleaP8QxNzhWREC/c2wDU3otMWTVahWXLl1CMplEOp1GsVhEJpOBJElckGE2W7mNmNjknYB/tVpFoVCAzWbD/v37sXfvXkSjUTYPJq0gsWligRedi6gN5qMWrFoICIobE9qAVKtVAN1m8dVqFSaTiZvFVyoV3hhR4QXpNnO5HM6ePYv19XXs27ePx14ul2MLHzJvJv0xGZHv2bMH+/fvxejoKHK5HM6dO4cTJ07g7NmzbBJN1fNkBC1JEhdBUON68uxLpVKcAiUAShs5Mk0n5j2RSCCRSLBdE/kZejwerhxfXFxEoVDA0aNH0W63sW/fvqGNxzCuejwlYO2ee35bK5VKvHDTA06plna7DZ/Px2k68lwLhUJ92hDaPYsCdDE9IYpVRfsBmoxokRKbp++UprmScS29r9lsxle/+lWcPXsW7373u5mxGlzAnwjQJL2S6M/VarXY9TufzyOdTqNSqSCdTnPz9qNHj8LpdMLhcLBOze/386RKQLBWq7GvW7vdxubmJldHjo+Pw2KxcGqUzIdHR0f7GpsXi0U8/PDD+PM//3O8/e1vh8PhwObmJoxGI4rFIk/CJMBXVRWLi4vc/697T7qaqkAggMnJSbY5oQo1YqlIjA2Aj4GMjgnwhUIhRCIReDwejI1N8E6X0sUicyiOkUFRPt1/+mxR3yP6dZFuRmRcic0QrU9onJRKJWQymV5aNob19XVsbGxw5R+V/5P/ltls5hSQCBRpvFHqXNM0ZmWnp6cxPj4On8/HafB0Os1g0O129+wDbH36pVgsBlmWWWtXr9fZKiMUCvUtOiRbEE10ybiUNh9kAluv11EqlRAIBHD58mWuVp6ZmcKlS5e4eCaTyTBLQabOlEITG6HTuVerdWZWaIyOjIxgz549zE7TWKEOKTQPiEUo4vNG913UjF1JOyvq7MSew/R5ItgVi4UURen17ew+h+S1l0wmuecoVZbSxkpMi27PUx3e2NlsNu7MMjHRTc+7XC5mEEUGW8wQ/LAYfD4Gr4NYlETnL86r9HMClPT8EANYKhXYY3N1dRWPPfYYj3Nio4n5JEBKmjJVVfGd7/wH7rrrLlitZnzta1/rdpUIBLjrA238CbjTnELm19TWLpPJoFwuI5FIIJPJIJPJIBqN9jY0TtYTU//VZDKJarXK7fH0en1vvhljGx1xQy+2jDt//jz75bXbbfzxH//xEKgN46rHUwLW3vrWt2myLOPuu++GoigsgqVSd2olRRMV2WQ4nU6eeG02G6amptjpmwT/4g5S3PHRJCPuqmly2Mnz7YdpT8TX0s9SqRQ+/OEP4/3vfz879Ytaq50Exzt9HbRYELVcBBDEhvN0LmTUmMlk0G63OV1ExQPUksVut7NJMGmSaLeoKAri8TjvGEulEi+o5PNEvkrhcBhf/epX8ZrXvAZ79uzhlCgZDut0OjbLJMuApaUlhMNhZtpoce+Cjyx74JEdi8/n4zEQiURw3XXX4fDhw5yWJWEypTy7i4f2uF6N4vXd6X6K11oE/uLf0nihBU80JKZxm06n2epiZWWFdSyapsFqtfbS3N2FmP6OAB6xY9SBo1wuM1titVoxOjraM4GdZFE8gVlxg0LPhgj0aNwTW0LFKaTRWl9f5x6dpDnyeDz8nuVyGalUiu1mPB4P64IcDgcikQjbkFCrs3Q6zabTJBVoNpvwet3ssZdKpRjcEXuhaRoSiQSsVitWV1dZ3D02NoZrrrkG0ehYHxNCKWS6b6IViZiGF21EBtO14lgQx8mgRYoIXgjUiZ0V9Ho9yuUyz1+1Wg1ra2vIZDI8v2maArvdjrGxMdjt9r6CJ3GskaejpmmwWCwIhUIYGxvDgQPXdBukm0zcp5SOR5wvxDF+JUuLnUL0/Ru8PiIYod+Jae1B2QB58cXjcayvryORSKBSKbFlCaWfySSZnluDwYBKpYJ4PI7V1VWk02lm12js0MYimUwymLPb7TyvUeECWTqlUilm28kOKRAIYGRkhJ87AnA0diVJ4qKrQCDAVkQAmNUebOkmbqxozvjKV76CvXv3YmZmBu12G+9///uHYG0YVz30T/4tui05HnnkEZw7dw4333wzfD4fDh06xGyGmFailAh535ANR6VSwcMPP8w93chUlio1jUYjU+82m43pbovFwpVvlDIh8fZOu2kRTIlAbtAKw2QysU6ChOv0YIt/OzhZiulW+ioaetLkLXrQEWAgTQQtGmTwS5OyWG0oSRIzHtVqFbFYDAsLC1AUBalUCkajEZlMBm63m/UkRPtTCkIU+6+vr+Nb3/oWL7jkC5XL5TilTd0WyFX/4MGDsNu3feKoUpOYP7IyURQFsdgmVwpT/77uZF/B3/7t33LqiNKjU1NT2LdvH0ZHx+FyuWCz2fr0VeIidiVWja4/gTBx0dLpdCgWi0ink1hfX8fa2hpWV1eRy+X6tC4EykKhAHw+Tx+bQakYqvatVqvc4sbn82H//v04evQo277QgiP6jklSF3BRKkc0s6Vx2Gq1+FkSe5+KfWl1Oh3bO5D7PnlDAeAFtd1uo1arYXp6Guvr63C7nfjOd74Ds9mMZDLOFhi5XA6BQACSJCEYDPbA+3Zvx7m5OaysLKHdHsf+/Qexd+9eTE9PM/gnewvRoJTuQblchiRJbLA8NzeHXC6H1dVVhEIh2Gw2ZpOJpaRCARGwiyzT4Bigr+JzPVhgBAAmk6GXSiujWCyiVCohFosxOE8mk1xRTADC7/fC5/P0wNq2V2Sr1WbrH7pf11xzDXbt2oWZmRm2fqGWbaLukbIRlBWg+yUyh6JmUDTn/WFBgH4nENvdwJCJtA6a1m0rlc/nEY/H2eYjl8uhUCig0+nAbDbz3EzXAQC3eaJnYH5+HsvLy1zlHA53q2737NmD0dFRlMtl1o9Ranx0dBT79u3jYpdqtYpUKoVz585xBwebrduz9eDBg7wRoTGbSqUwNzfH7B15cO7fv587SogyGHqu6FkT9ZaDnSQIfNI6QJsnsePLMIZxNeMpYdb+7u/+p/b5z38ed999N44cOdLHVtDCKLY3IYdxYiLEHQ0tJrT4kRnq8vIyDAYDLly4wIJlq9UMs9nM9Pb09CwsFgsqlQpmZ2fZP4zMJglsKUqbq8DE3ST9n6r77rnnHvzWb/0Wrr322j5mjVJnxKJcKQZ1cYMVciJwowlAbJIthsgsiddQrK4TU8nEGtVqNU7Z0KRLVZWUAgMAu92OL3zhC3j605+OO++8ky1MyBdMlmUuXc/n81y12mw2kc/n+T76fD5omsY+TaSlo5QgsURUEp9KJTjlQZq3YrEIn8/XszupQqfTYWNjA06nExsbGxgZGYFer+cWYSMjI9y+i9o6EYuVyWQYyFK1WblcRigUYp85r9fbp+mhCZ0WXBJBl0olbmVDG4bJyekeqBxl2weqIhUZssHOEQzeoXvcmBF39HQ84jhi1lbr9AnQiY2hZ4nGVq1WY+PjZDKJpaUl5HK5HhDxsEUIVdZS2k1MExPIIO2hpmm44447EIlEuQKTtGrEjlJ/2dHRUWaTSAtH4nn6LJEFJ4DZaDQ4xUWNzWu1GhwOB+LxOHbv3s0eZFQpSfefBO5iFSoxQ7FYN3WdTCbR6bTYTw7oWn84nU4W2ZONhqhXrVarnEbTNAlTU1PYs2cPZmdnMTo6ypWO2158/aa/g4y+CDgHpR7iBlP8+ROe4K8w/2xb9VS56frq6ipXopMRNskYRA0gpTMLhQKSySRruEhiQeOYmEZiY2nzQ+w/VVaTgJ+siOr1Ovf6pI0CFUkQmE6lUtxujvzvpqameDMhWoIMzseDmsR+38f+7Im4SaZnen5+HrOzs7BardDr9XjPe94zZNaGcdXjKQFrn/rUZ7TPfOYzmJiYwD333MMP907C1scfgQ4KNMiaCgmApPUEspIEFYCmdZ8Dk8kEyBJajSbaSgv1ag35Qhbnzp3DN77xDej0etx++x0wGAw4efI0HnnkkW51ps+PV7ziFb2JQ8O3vvUtJFJJvPjFL2aHearWJM1O11jRiE984hPw+/140YtehHa73VclSGBInIxFI2BRJC+mtADsmN64ajdY2FGL4Fm0TyBLj09/+tMoFou49tpr8bWvfQ02mw3XXHMNjEYjfvCDH7Co9lnPehanzAD0XYtKpQJJkthQcm1tDf/+7/8OVVVx2223MdP6yCOP4PDhw3jGM57Bla5UHCEK7snXTpIktrQ4ceIEZFnGbbfdhv3797JJ7z//8z8jmUwik8ngRS96Ef7pn/6Jwcdtt93GWklyqO9Wy5n4uoiVaevr65BlGWNjYzh69Cg31yaDUdE2AQADdxFQiRq4K+qGtH5rG9qp006eNxOSyveQrk+3lY6e/ahyuRxOnDiB+fl5HD16FPF4HF/+8pdhNBqxd+9eZqidTicfK5kS0zFQOpLOKZfLIRQKYffu3RgfH2cPQUq96vX6XtukNqdJqeo5m83itttuY8d+YpCazSYLur/+9a+zXuutb30rt/0h3dtOLJrYX1WWt3WplCbrdDqYn5/HAw88AE3TcPvtt+PSpUt44IEH4PV6+6xPREsKcSNkMplQrVbZSiaRSGDPnj04cuQIW590X6ux7Qaxm9R3dPC67sSE7VTgMJim3YkVE9NyO7E7xA63Wi3E43EsLl5Gq9XCtddei/n5eXzyk5+EqqpsW0ObDCrOaDab/OwYDAZkMhmcOnUKp06dQrvdxo033ojbbrsNn//855FKpXDbbbdxu6x8Po+DBw9idHSUW+2RZrNQKODixYssE5ibm8Ps7CxmZ2e56p0MirPZLL7zne+g0WggHA4jkUggGAzi5ptvZvudwQzKD7NVudL8OPhsikUpsiz3ZVWKxSIefPBBPP/5z2eN4Rve8IYhWBvGVY+nBKwBwOte9wZt165dePGLX9y3I/xx35/AGiBDkwBova8c2zsfWZJglIyQIUHWy1DVDqq1MqqNKrKZPNLZDNrNFi4tLEKCDplclndTtWYDPp8HtVJ3t07VhdVqtach8uL+++/H1NQUXvKSl/BkQ4s8gQ6azGjCB9D3sO804dL/xdL2q3aDf0S1LLCtlfuHf/gH2O12vPzlL2fKn2wnqDgik8kwS5dIJLj6kxhOMlMliwky1zUajQDQE2XneUEvFAqsC8rlcgxCwuEwPB4PQqEQZFlm1kqsAuz62FW42IJMbCmN0mq14HA4UKvVYLVaubn38vIyzpw50zMQzsBgMGB1dRXPf/7z8da3vhW7d+9GMBhkDR2lTETgTT0HxR033ffBdmA7eXixHqi1rblSFAWSLJim9saK0WiEwWBAOp3G2toat8TZ3NxENptm2xdZlpnNCAaDDH5FwTcxXgB61X1d9lk0dqa2XMTaAehrGg48nu2jsUUaJZHZE9nkZrOJVCoFAJxiL5fLmJycRD6fZ+0WpahEA2qSOogV54VCjtmyxcVFWK1WtmPQNI1TqcFgkAXoZGpKWjGdTofV1VVmcI8fP46jR49iamoKgUCAgTlVA4uZAmpELrb2EjWQYgU8XQeR+Rn0ZaO4UiXzzqncbqp8a2sLsVgMyWQSsVgMpVIJ5XKxb3NBhT9i9Wmn0+FerblcDktLSyypIBkA9W2WZZl90IjVunDhAvbv34+DBw+y5Qfd51gsxp1UqPF9OBxGNBqF2+1Gp9Phzgvdnqwxtm8hGw2yRRJZRwD8TIrzqjjn7VRQ8URjsECFNriZTAYPPfQQ7rjjDm5U/9rXvnYI1oZx1eMpA2uvec3rNIPBgDe96U19fj0/st2MNqD5kno6MvRT/ZIkAToZOkhoKR0oShs6SJDRNVqVdeCFSW/smrV2F45tgTx/htY1Oq3VK8hlstyaqGub0UIqlUImk+E0zuHDh+H1ejndRDtGstxwu91wu93M2Ij2EMC2z9NOTYyvNrsmatxEnymayESDyU9+8pOo1Wp4y1vewmkvseKOvqcUMN2Xbc1Oi9Nki4uLAMBVhJIkIZFIAACzmWNjY9yKiYxKSaxPFgBkDFoul9FqtZDL5WC325FMJuFyuSBJErMDdrudUzeUoiANkKqqbFWxsLCAVquFzc1NTE9P95nCUteLcrmM1dVVnDx5EoFAAC960YsAADMzM5iZmWE/PeoLSp9DC6Do5zWop7tS1SotDKSVItuCUqnEPlSNRo3TiZSiNplMXBRB3RYAsIcftVqilDE53XcXQD2zSrQoDTIN4hga9NCjz6FxvRMQIQ83YppFxp2KFQjkmM1m9pSjSue5uTkAYPauXC6jXC7D5XLx2AqHw9zPtFAooFAoYGlpCUtLS7juuutw66234tZbb+W+tNRSipgTVVVZG0f3hhhA8tuifqj0HFCrMtJS0b0QLUzESnYCTbQRGjSJHgQWYtUsfU+yg1gsxnYoJBmhzYjH4+FKWk3b7rVL9xAA8vk8lpaWsLm5ia2tLej1en4Wx8fHe5WepT6WkIxpxWrJWCyGz3/+87jmmmu4Ny95S/r9fkQiEd5c0f2kDV8+n+e0KNkPkVUMXTcK8XruNMa25/adn7UrxU6vFzMQ9NlUNBGLxZBOp3H06FF+vj70oQ8Nwdowrno8ZWDtT//0z7SFhQW8+tWvRjgcBoAfCdS6B9DPpBFIk6Rt8bgsDRpa9krNVRXQ2j3tTy/Vp2yDCk3qpR31EtrtXkm6JkMnyT3NmgxJt61RoomTFl3SuMzPz3OqiViKRCLB4nKi9Mk3iIxQHQ4HzGYzgsEgVz1R+TeAPpbjqt1g6fF9JUWQKDZ3//u//3ucOXMGH/vYx3hyHKwWE/20xEozCnHhpnSxCGCpEwB1BshkMojH4wCAlZUVVKtVbqYeDAaxa9cuHk9UGUbnQFWmVIGay+XYCsVoNCKfz7OvG1XOUqsuaklEraio8o/SdKurq/jSl76EdDqNu+66iy0pHA4HKpUKrFYr1tfXYTAYsLa2xgzk2NgYt2saHR3lLgtUpEFpPPJii8fjmJ+f52rBYrGIVquFUCjA7uhkk0As3yCrR6ln8kUjt37qZ0i6G6oWJXCkaRIMetMVrU9ErZMIOujZliQJitruYw8HtT9XAmgAes+CzAwmWcOsr6+jVCphZWUFCwsLzNKKPWypj2e53LUt8fl82L17NyYmJhCNRrlbhE6nYxNZYtby+TzOnTvHRTh79uyBJEnYt28fjEYjwuEwfD4fg3Ay4BWfJWLN6F5QZ4BWq6uBozZGpNH0er1QFAWBQKDXkYKMcreBLz1vJMmo1Wrc55SYMir+MBgMbJxss9l4s7C9IVQZcOXzeTzyyCNsfOtwODA7O8spSkVR+mwsqIWT1+tlxq3bTaDILdcqlQpv5hKJBJ71rGcxm1ur1VjPRkUb9XqdG8GTLyDJT2jsiEyZqHneKT28E2t2JWbyh4WoARSzJNR+jq4NVbCOjIxAlmXs2bMHsizjfe973xCoDeOnEk8ZWPuv//UD2qlTp3DnnXfiaU972uOE+1c+gO5XDWK6s7fThApZ6i0knW56pa1okGQjZNkARQVkQ9clXpb0qFdqkLTuLtRo0gMyIMltVBsVSJIGnSRBhgSoEtR2z/pDVQB5eyEiATiAxwm1aedsMBg4Zbe5uYl8Ps8pQgJy5IlFk32n0+HJzG63w+FwoFgsYnZ2lkXXJMClSaxerzMoouMB+svxxUme2gSJbAjFYCpuUEtlNBpx6dIlfPazn8Xv/d7v9TU9flIDTLpyb1cAj0sNUrqBmkwTi0Ju5bFYDDqdDvV6nVtEAUAkEuEWM1S5R0xntVplTVcul+NFUHRzlySJNV2BQADBYBDLy8t4+OGH8b73vY+Pmfqqksic7BwofUeAhITw235s3ZTx2toa7HY78vk8VFVFOBzG7t274XTaWadFaTYCaPSPxmEkEkEkEulpLsNcEU3aQ5E9FS1MRK83vv/qldkH+jsxnUfAS9O6nSla7UZfWy+RKRK1h6SHomrvcrmMra0tnDr1KDRNQ7lc5kphn8/H2qVUKoVisQhVVbkjyOTkJPbu3duzabAyaBI7FYibCpGlGRSYkxbJbDaz1186ncbWVrczyNzcHAwGA4vKy+UyDh48CEnqto6jPrEEPsTeu3RdujpWrU+HSe79zWYT3/ve9/j+UAV2PB5nVo+6M9D4IOPm7pxg7Fm+1LmQJpVKcScUMh8mQEmaPgCsOw2FQlzRXavVEIvF2PexVqtxStdmsyEajSIajbKlz/r6Or797W9jdnYWpVIJhUIBfr+fmVxKfdKmTbQ1EdnZJxuDjBj9v91usxyANpKDGwsqViiVSjzv5PN5lnU885nPxLe+9S1omobf+Z3fwac+9SnOqgy7FwzjpxVPiXUHABw7doxBC00mT+xhlCG+Qu0NfZ2mousOLkNSNWiyHq2ODBUGWMxOLCxv4nP3/Ru++YOTSGaKUJodoAVIkKGXdT1TTjPsDiOuObgbx68/hKfddBRjUT86jTIkrY6O1gIE3ZBO1kGSwKnBnTyKyJyRJqvJyUmMj48D2F6cAPDkkMlksLW1BQA4c+YM/H4/kskkLl++DE3TsLm5ydWaZFVCKUICUTabjfU3o6OjXOkmLsy0ENOCQL8XfajE3ahoA0C/o7+n1+9kOvrjxpXuv1iYIU6wtLBTKp28+MRKRwKZpG2iKrFEIoHV1VVks1k22FVVFS6XC7Isw+v1spv6zTffzP5wlAojdiGd7vYjPXv2LFZWVvDnf/7ncLlcqFQqiEQikCQJXq+XbUxuuOEG+Hw+Bsx0Xq1WN6VOC2C73UY8HmfxOhVoUCp1bm4OZrMZ3/rWt+D1urGxsYFrr70Whw4dwi233AKn08msxDZ4k7jiU3SyFxtlE9NLaUwSwROLAPSnZLeZNkDWSWh3mj2QIEHVOpB1gCTJaLbqrIUTqwSpd2q73Wa29OLFi7woulwu3piMjU302psZetWqaVgsNhw4cA2mpqYQCoXYiJaYK3oeu4ClsaOkQJQgDLZME/9RL1l6326FcLeXq06nw7XXXtvnZ0cV2JIksV1ErVbD6uoqOp0Ozp49C6fTiXw+j0OHDsFiMeGaa67h53NxcZG7AVC7I3runE4ngsEgDAYDZmZmEIvFsLq6ikajAbfbjYmJCeRyOWxtbaFSqeDBBx+EqqoIhUIMuKanp7F//34GxCQdIK0YyQ0AcHX30tISarUa29b4/X54PB4cO3asr7oymUxibW0N8/PznDon5pCMjMmWh7IG4txC90H0IvxRmrJBBm1w80f3TDTzFVO+VquVP4c21ASYk8kk4vE4A+9SqYRnPetZ+Jd/+Re8+tWvxl133cXH/c1vfpMtaObm5nDjjTeiXC7jS1/6kvbrv/7rQ8A2jKseTxmz9k//9DntE5/4BI4cOYJXvOIVj2shdOUDQF8hgUqpS6iQNBU6WYaiylAVHfQmO+aXY/j9938I65spQG9Eq94C9DIknQSb2QI9NLRaHTTqLUA2QoMOepMRUDtQlQYktY7rju7Hm+9+FY5csxdmWUW7Ve/r3ydJEjQofZP7Tn0kxUmCJgdaRMWJYydTSuoKUKvV2HQzFovBZDJx2uDcuXO8K5SkbrNlg8HAdgWUFgyFQqjX62y1QSlXclIX/btEj6ZBN//l5WX87u/+Lj72sY9h165dzNRczRDTrVTQQMdEfnmDFcWUfhHTJKKejnqoUuVnpVLhNCmlqaiNF/m7UccE0s+ZzWZsbGzgk5/8JP7iL/6CiyWy2Sy3jqrVakink2g2m4jH49xlwOFwwGKxIBAIsE0B2WMYDAYEg0HBHV/mFmXUFqdYLPK9A9ADpDUYjUbMz88jEAjg4sWLmJmZQavVYY3Rnj17WFMpyzL8fj+n6QjYUmstEqUPWpYAjxe7A9udIGihbbfbKJfLyOUy3Fpra2uLK3fJK3FsrGt6S+xmrVZjBs3lcmHv3v3YvXs3HzOBdWDbc2xQtyWKvgdDHOMErK6kDR1M7Q+m/HfS6lGPU/GziZnV6XRsmEst5rLZLvAnjRldV9K90kbh0qVLWFtbw9jYGG644QbcfPPNmJycZO8wah5OHmyk7SQTWXpOiSkj+xEyKa5Wq9xlg96Dig2CwSB8Ph8DSjK+Jv8y0uZR5wBKvxIj+sADD+B5z3teny+cyHTtOO8/QU3Zjwoxg0PMLwAuXGq32yyVKBQK0Ol02Lt3L6699locP34cXq+fGfz7778fW1tbWFxcxO///u/D7/fzfP76178epVIJ9957L7785S9zi7Y/+IP3DoHaMH4q8ZQxa69+9SulkydParS7JouLHx09wCABgAxZAyCpUCW1q16TDFA6GsxmB85eXsG73vvfkMgUoDcY8NxnPQOvf+kLcGDPJIx6BZKsQlU7UKCho+lRV4BLC1v4ly//O77zvdNIpVqA5MLJi2k88jt/AZ1Ux4uf93Tc8xt3w+9zolrOw2oxQum0IOn69V3EFm57tSl9zuoAuJXSoM6CFkuxcTQZg5Kwl4yE+cYI70OAjnzCqO1Os9nk/ouVSgWyLCMYDLL4eWxsjNtbEUgIhULc45OqDImZ8/l8mJiY4Eq8qwnUBidx0rdREKgQWz4NWmEA23pDMU1HIKTRaLCQ2+PxIBAI9LWoIv8kYlEpLVoul7G2toa5uTksLS3hS1/6Eh8vmRV7vV4EAgEcPnwYVquVdUN0TKIYnnpDZrNZBo/UEiwYDLNnm9frxe7du9kXkDRTBFAajQaOH78RzWYTkUgUALC1tQVZllEsFplxefjhhwEA8/PzCIVCuHDhAg4dOoRms4mDBw/C4XBgenqaW/fQZoOCFlry6Wu32+yDde7cOQaW1WoVIyNh1sZRW6VkMslC+3K5jNnZWVx33XUYHR1lFpFE/ZomsfXFYPUdpVtFthrob6G0k46JzkXUg+4EzAa7mwzarojaUno9bQoqlQq2trawsbHB6XC9Xo9isYjNzU1omgKXy8WV0OFwmKukSacFdCtyNzc30Ww28Ru/8RtIp9M4deoUfvCDH8DlcvWB10qlgkqlgna7jf3798PhcGBqaoqvGRXlLC0tcbcEYlWJrT969ChvTLPZLJLJJC5dusSpUzK+djqdmJ2dZVaTql9pQ0qbqLNnz3LhFX0dvDeD135QA/tE5olB1nT7WLobpa7tzrbWOJcrwGQyYe/evXjlK1+NY8eOwWTq132STo4APelXqdCI5me67vRcOBwObu82jGH8tOIpA2sAsLa2BovFgnK5DLfb3dfi50pBIK37T4KsyYCmQtW3oUKG1pFghAmyJuPRE48hkavB5nLiI3/wZjzr5qPQOg2oShINBYAmQ4IJmiYDaMEqaTgy7cHB33oZzL//ZqQyZfzjF+7HP3zii9A0Kzo6N7707xfwhS+/HS+/69n4L+/6T2i3yzAaZLSVFjRJhiQZIEmA0tGgl3WQOiokCdCgg6L2NHeS1qeHAPp7FA5O0Dv5Jg0WY5Bujlg8ar918ODBvrQOLSxUARePx9nAlnRSpK+bn59nvZcI3iqVCpui6vV6zM/PY3R0lHUqpL0hwAlsA1Ox5yZNwqKZrHiM4s5XZMVE/R1dj0H9k8h80CI7uAiIrxN39bTYigUTdA5ib0RJkuB0OuF2u7Fr1y54PB7cf//9eP7zn49oNMoLAelbCoUCTp48zT8vlUqc5gmHt0FYJBLFnj372J/MYrGw4Su1FSM7k7Nnz6Jer6NSqaBerzOjYbVa4ff7YTAY4PP5cN1117E/lqIorDeiqtZ4PI5Dhw4hn8/3Gqbr2XB0sNqZmBS3280bgVKpAI/Hg3Q6DafTCY/Hwy70LpcDbrcTqVQKlUoN1eoG9u7di2uuOYSJiQlu40OAj4oauukwBZVK10qlOzdofantwao8sVhB1DbyPdd630PdEYQNFgYQe0cSA6gaoGrQiEXTbafqiHHpthvrAqBOp4NKpcIGrjROA4EADAY7fD4PnE47A07RoodsMVZWVhgcRKNRGAwGWCwW1kXRJoOsZ8QuLgSWaLysrq6iUqmgVCpB0zTuLbpv3z4uaCJwvbq6ilOnTnELM9pkTExM4NixYzyW6LmlOYvAoliURPdDp9NhdHS0r9PGoD0RFWHtVA0v3k/qUUt/S/Om+HtiaLtgSkMu262cDodHMD4+junJGdRqNRw8eAi33XYb6vV6Ny3bVlFr13tzQs/TE91radCb0FYVGA3m7vcthRk12sTt27cP1157LTKZDC5duoR2u80yhmEM46cRTylYu+2227C6usol5E/I40YjC4jeZKrJUCUZ0HqtnWSg06rDpNfD6TBDBw3j0VHs23sNlI4MdEy9N+qVpWsdSGhD1mRIkHoATkMtH4fPbcVb7r4dd7/+Lvz93/8r/vGz/4wOJJgsJtz35W/gm998CH/8vnfhGU87AkVVYZB10JTe7lADIAGq3OkZmcqQtKvPgIveXuJCRpMJMU/EkoyPjzPAIxaAFihiXzqdDuLxOKrVKjqdDlZWVmAwGNiZ/3vf+x7OnTvHbA81UA6Hw1z4MDo6ypVlojiaWDzSetAOnICX2N5F9BLj4fBTsDMRY7BSlTzCqAKQmGJy5bdYLJBlGVarFSMjI9i7dy+fCzFUZPFAC0s6ncbFixe5mo/YLLJ9IIDodDpx7NgxPg7yRSPwlk6nUa/Xsbi4yBV3tBCS5ok6dgSDQeh0Ouzbtw833ngjL/Q0fur1Omq1GveMTSaTDGio6Xj3/LerKTOZDC5cuICFhQVYrVb2ygoEAlxtK6ak6Z6bzWZe9Km5OTEbohEpLc6ijchgf18RhHePUQGk7sI7CPIoxShWJNPfAT3jYYOOAdjm5iaWV1dQKBSEnq5FLnIxm80YGRmB2+2GzWbrAyF0ztRCaWFhAaurq8hkMjCbzdizZw8OHDiA3bt3c3qTWkyRE7/dbofb7WavPPI3pC4B1MqNfAd9Ph/GxsYYjJPVCKVM6bkUfcv27t0Lp9PZd3/ouKlARpSwDG6C6Hvx94OMmRiiL9pOryHwqdPpeA4Re0onk0neaJCf4ObmJiqVCt74xjfCarXjGw98E+FwGFPT05AkCY88+jCC4QBUNKGiDUhAN2UjA9ABoI2zBr1O7rXDi+F73/seTGYDDh3uGvpSkU+lUmEmrdmso1IpwW63o1ot/9TmqWEM4ykFa7lcDmfOnMH09DQOHDjwhPqmSZoESBo0dNB9hI2QNR1kVYYqAe12E0aLEfVWEc945nFMf+lrWF9ewtZmCmHPLmhqC5LWhiop3WcR3cIEVVIBqbszMuhNMMhWSE0jjO0ODFIT7/3tX8fxo+P4ww9+HOU6IBntKDY7eNcffRQf+KN34o5broemtSBp3bdVyUpEIgZM7YI26UfbkzyZEMENsL1g0c8GW6YQgKPqOFFLRwuBqqo4dOgQ2u02gw9VVVGpVLhknWwpSJ9Vr9extLTExQ7f/e532ZKA7Eqo1Uy73eYFnOwkiFWiVkVi6lJcfOkcB1nIqxmiJoo2GQaDAbt27cK+fft6DeWVvsIT8W8JpBqNRtYzEWsRDof7gDYxFmSZUC6XWXAej8dx5swZriSWZbnXk7O7iFF7LbEHJ+nzSJdEixoxPydOnGB9GQBOWdICbzQaMTU1xYs4MR8E8JvNbT1dPB6HqqoYHx+H0+lEsVhEJBLl9z5z5gyq1SouX76MUqmETKZrOOzxeDA+Po6pqSmEw2GEw2GuVKQxKmoTxTSkyJyK1xHotwYSWymJ/TNFUbskSahUKlhaWsLy8jKq1SoMOj172tXrdbQ6bfYI6xqy2vvut5iSp3NdWFhAJpOB3+9nHzKfz4fZ2Vnu5NBut7GwsACTydSXhrZYLGwRlM/nOaVK3oBGo5HfKxwOw2q1sqdaKpXC/Pw8P7udToeP+9ixY/B4PHytiC2jFL3oozjIVg623xt8Dge/H0xnDm6+RH+3weeOrFWKxSLq9TpvKokFHh0dRSqVQjgcxi233IJGo4G5uTkUCt00Z7laQr6UQTgagCapkHU6TM1M4viN16OtdKBovQ4HvY/XeN7u/l+n10HraNAbZNxw4/X43Oc+h+uuu46lIUajHufOncHm5jqWlxcxOzuNqakpSJKEY8eOXfW5aRjDoHhKwdof/dEfSO985+9oJPR+Ig7SWg8ESdR2hwoOIEHWNGiSrrt7hgqvy4yPfui9eM97P4AP/cmH8f/85UcxFnFDU1VIWqsLpCQdoOmhaHJ3H6UzQpM06HQqJHSgl7rMmFKt41k334JXvSyO/+9/fg6yzQhVkwGdhP/+/34C4YAXTz+8D516uWshogGKrEKDHpC6xQ/4KUhLB3U29DP6OpgyFK08Btsf0eQsTtSNRoPfR6fTcan/7t27OXVFQn/ySCsWi1hfX8f6+jo8Hg8ymQwkScKZM2dYK1YoFNg9nlJ0FosFk5OTDC5HRkZgtVq5VyRZbhAL82QrUZ/o9QW2G6PTwj742WJKnxbrwZTOoM5PBBP0O3ou6P8ulwsej6fPOJVAIen2yGg4lUphYWEBzWaTveooBTY9Pc1FDW63m5lQYgEJbFJ/T2L8isUivv/977O9TCwW4/ZfZFRqtVrh9XaNn10uFxevdLWB3fFULBZZoxcKhXrdEbqpMfH+X758GYuLi1hdXYVer8fa2hrrgqif7549e+BwOLBr1y62uiG2iRhOUctG11c0pSU9FhWWZLNpTtNVq1XWfo1Fx9lguNPpQAWBPADQUK9324+trq5iaWkJhUIBBoMBkUiEPfX8fj+zryILS/KFqakp7nxChR7ZbBanT59Go9HgYphgMIiRkRF4vV4+D2Jn8/k8zp49ywwf6SbFa0RaTZI5iH1Rd9oQieBYTF1e6fnY6dnZ6Z/IpNHzBIALaQiMUYEV9Zb1+/3YvXs3vF5vXw/ds2fP8lginZnoOkBziKTJ6LQUoKOHHubeVwnQes9or2Ub5Mc/l1To5PG4sLm5DqNRD2Ab+N9www1cXd49Tw1iN51hDONqx5MGa5/73Be0V77y5fyE/+AHP4Df73/iqSxipjQ9ZAZqGiSo0NCrCGs3YDBIgKpgIurBp//h/8Hf/PX/xOve8Cb8l/f8X3je826HqlTR7jRgJI8q2QRN6aUJ2y1oUKDJMiSdCe2OAk3SA9CjWm8CsgxVaQMdDZCNyBcqeOzUHK7bvwd6qJC1DpRe5V43BdqzFUGnC95+SAy26BGZLpoIqXUVFSKQcJXScZTGuZLNwk6T7U6pB1EDRulV8fViY2lg28+NHPFJ50Nat+uvv54F/SLIoi4ArVYLS0tLkCSJG8iTTUC73ca3v/1tKIrCNhgzMzNwu91oNBrMKFFKZmRkhFOHJD4X9TGDVY47CchFobioZRoU14tFCOQWPzEx0QfQRPNO0c9L/LzBQhN63ZVAHX0lDy1im5xOJ+x2O7f7Ef9W7JxAqdF8Po98Po/vf//7sFqtqNVquHjxIg4dOsRWDNPT0wgEAnzNJUni/pCUhiITVEVRcPLkaWboarUavF53Lz3uYr8ur9cLp9OJa6+9lr21RINksvWoVqs4cOAAYrEYpqamkMvleAz4/X4Gjl//+tfRarVw9uxZhEIhLC0tYXZ2Fg8//DAmJyfxrGc9C/v27eNxlslk4HA4IMsyYrFN1Go1AOCm5FRUY7VaueOI0u6mLS2WrmnwZmwLc3NzSCQSGBsbw+HDh+F2u7G6ugq73Y6DBw/yZmdjYwMWiwXhcBhjY2N97vutVguFQgFra2tIJpOs96S2bCMjIzh69Ciz0lSVnEgkcOHCBdRqNX7+fD4fxsfHceuttzKIEwEYWZDQsy4WutDYE8el+P3ga8Tng4DJYCqTotVq4fz58zhw4AAz+vSMUPurri2Ljs1xa7VuVfPMzAxvMMQeuHRulJqlVlhut5uPNZ1O8wZHaatIJ3I4uFcPpd2B1WRGp9lAtVhAx9kt+unOdehqoFUJbVVhfSIVw5ERM4FsAoGiXOPaa6+FLAOPPXYK11xzDTY2Nn6cpXIYw3hS8aTBmgjUAODOO+9k4TSVd1+5fFuDCq1njNstMAA0tu8AAEVTIcl6QAVUTYGsVWE2mPHO334bXvqyl+K/f/xv8D/+v/+JP/r9d+NpT7sOOq0JRdGgKm2YZCPUVgd6nQEKNLQ1FdB1oJr0WN2M4SN/9l6cPrMGi8WLhiIBZj00pQlJU6C0m1DbnZ6dSBeeaeh+LxNgE+j0K8WgCSOBAfKNcjqdzD6QzQYATgOR/kvURNEkNuiDdqVd8ZOJQU+jwaDJV/RRIjPJTqeDyclJLkCgPoy0wy6VSlhfX4fJZEIu1+3xODc3h06nA4fDwUCBUocul4u9xsiupFKpIBwOs5mqwWCA1WrlhY7+XvSQE4Xrg6ap4nilFjmXL1/GrbfeyguIWMBwtdO0g10iRME33WPSKLpcLgYr4rgjYEkAglo5kZYuk8mwZszpdDKooOtsNBrxvOc9D1arFZqm9RVIkA1Ks9lELpfD6uoqVy8TQKP0HRmJEps4OTnJaXIRCFO7qUgkgnK5jKmpKWxtbeHYsWO4//774fV68YEPfKDXS7JrSi1JGmq1ClZWlthXj54P0nqtra3h0qVLyOfzvCE6dPAaHD58mJ/JPXv2YHZ2FktLS5BlmVmrl7/85Th16hRsNhtGRkZgNBpx8OBBdDodVKtVpFIpZpRJi0YM5+HDh3ls0mZmdXUVq6urrI+TZRmBQACRSARHjhzhwh4aZzR+CciILaTEsTA4Hn/UpnmnoifR+1CUXIhyAHp+yPtxZWWFr3Umk2EWTKfTYWZmBgcOHGDmnMYOvf/gGBefeXGM03EUi0U+fqXdgs1qhMdlg9UioVyKY2PzArLZIyiVVqEobRSLZSiajE5HRTZXgsFkhs3mQCqZweR099ioP3Emk8HLX/5yuFwuKIqCRqOBBx54gOdng8GEQKDb7u1d73r30LZjGD+1eErToEC3IrRUKuFpT3saXC7XD50sVE2CKmmQJWo7RROP3EszqlA1BaqiQWeyQm00odfp0W7WIZk6iEas+MuP/QGaTQX/9q/fwN2vfTumpyfx0l+/C8eOHEC7VYMk6QAdoKp66CQVrU4HkIHpiXHcfMNNuDifQLPdgSTpoNc0KJ0m/B4LbrrxWnTQhizJkKDvpVhVQOp0j0+lCtYfToXTTlFk12ihOHXqFO655x48+9nPxvj4OHw+H/x+P1dokd6HBN+dTocZObG9DLBzhelTHTvtzEUzXrE7AqVkRPd7Koen9B/5cImGllSR1mq12B6B/J46nQ4SiQRyuRwWFxdZf/O9732PUydkGksN4MvlMnunkU8UsSpk6yGeF2me6BoSm0i7fvr51faf2+naD+q1xIVVZBgHU+F0nWRZ5vZbBP7pXMTUOLVLSqVS2NzcZFd/EuITW0H9Uanl0YEDB7ibAo1PAhjU55Xai126dIl9r9LpNEZGRqBpGleeWiwWeDweRKNRHDx4kDcupVIJX/3qVyFJEkZGRhAI+JjVqVaruPfee3Hs2LG+6yIC8Be84AX9Gi1F7QM+mgQWnNPGgDwMqVL27NmzfZWhHo8HY2Nj3B7NbDazPm5zcxOXL19m+wedTsdtl2ZnZ+F2u3esIqeNhujjOHguO43BK5kDXylExp7+XkwNAtvt+yRJ4jZp9H08HsfJkydZWzc6OsrjgIp0aENJ4IfmL9p0iOlTcQxT547l5WVmNFutFpxOJ/bt29dLaUpotOpQoHQ31JoGv9+Pra2NPmPmTK4As8WOPXv24djevXjD3W/tuzDPfOYz+PvPfvbz2n/8x/dRLBah13etPGKxGBdaAUCj0fqpPv/DGMZTDtae/exn49FHH2VRKNDbrWnbpdyS1KPZe+yUiq4dhoptwLbdI1SFXk9Mhgy558Vm0Hf71WkKYNJkvPB5x/GKlz8LiqrDxUvL+Ou//SRqtQZUrQmv146Z6VE4rFY47HboIMNpd+A1r7gLOpMdX7zv69jcSEBpdhAMOvEH7/lt7N8/DUlpQOtVlPaSBpA1tccE9i7djygyEJkNAJzCo8Xn9ttvh8lkQrFYRLPZxOXLl/l34XCYKza3trbg8Xiwf/9++P1+BINBbulCn0OLt5i2uFoxyACKzCGlYsRUi5haGVwcSJ9CAn16X7vdjt27d/OE3208vt2ZgQw88/m80Cuyu0M+efIkt/Si602ed1SF6XA4YDQa4XK52CfNbDZzFSy1qyKbEtEg9acF1gbZkkHLg8FrO5gep+Mnw1K6FmJ1JDFglNImFtPj8fTp+MRjUBSF2dBqtYpCoYALFy6g0+kgm82yRYnFYmErD9qEkJcXLcoGg4FZUtJEkmkxdaNYW1tDNBrFt7/97b5m6sTYUupWZEoJKFJ6jkBdl53sefhp/bY7g9ePGGx6Num53Lt3L29GyRR5Y2ODdWUEGrxeLzOIxPiRHnMnNkv0daS5g46PNgz0HiKIEu/NTnKIK8VOzy0BsVwux504yOmf5qNoNMrg5dnPfjasVitvCHQ6HbdxEyUCogxENFgWW6OJx0zsqKibpSrZ7nHrkM2VEAqOQVVN0FQzdLILF85vQCd1zXv3778Gf/aX/+vH2rm+6lWv6Hv9O97xjp/Ksz6MYfyweMrBWi6TxomHf4ADB/ZBlgFV00NVFOiNZiwsLuPs2fOw2h147LGzuPvu12N9eRnHjhyCwWLih73ZqsNqtXR38To9DOTZpZOgyECjqUBumaCHERIUqFobZoMRzXIZOp0BMxEP9t19J2RJD0m3nRLqdHqaCE0DVAXQdfDql96CN7zy2ZAkCblMFi6XC3pZRrNZhdFkgtLu7f40WpyNAFRoEqWiSMd2hdA0SNBB1bqvF/vijY2Nwe124uLFi7j11lu5NHxycgKf/exnIcsybrnlFjgcDoyOjnSvby6DXC6Dubnuwjg3dwljY2Ow2WyoVCqsGxobG0M0GuWKM7PZzEycaGq5UxP2nTRXV4pBQTGFKK4XX3MlkEMTN8WgRo8qXAcj4A8hGAgziGP/OXnbSy0ej7M3FqXsSAy+sbGBWCzG98Tr9SISiTAD6vf7sbm5ia985ctwOBywWq3c49VkMsFstvJ1FcHoYPpY/JnY+5Oum7iAiX5wg+BsJ0++Qd3R4DUnw1L67MH7Q8c4+D4iEBys7Jakbsstj8fT9zNi7AjQkf9cPp9nw1iyQgC220HZ7Xb4fD74fD54PB727iKrD1qwzWYzCoXCto+frEe7o0KWdF0WvXc9dZLcZc16X2VIkGUdoGo9jy0d1M42sOG2bOjXcNK4UxSFtW6VSgWLi4vMDFJhh9fr7WtULsoa6FwHdadXsrMQNzo7pd1pw0L3TaxoFv9PoE685+I4JKsR6pxB95lahtXrdRw4cAA33HADt26izzh37hxnAAgIA+B5fPDzBtlBMbVJMTjftNttjI+Pc1/UTCbDqVhNU9Bq1rG2voJQOACrbTc++JE/kT74kT/Bz1Pce+992ktf+uJhynQYTyqecrD2n3/zHVIul9NisVjP48gMSQOa9Sr27d2NdCqFr339Abzuda/DZz7zGRw4eAz/+vVv94CGG416HddddwybmxfhdjowOzMFvayH3ihBVRW0Wg2YLXooahNdkb8ERQLaLQUGgwkdVYMGHTptDXq9CmgdtJptYTKRAaXb21BpdqCpCiRJg9LR4LJbIKltQNJBrwOUTvNxmrTetANKgXYn/u2F7/HWaxpUYbcstkWSZRnxeBxzc3O45ZZboNfrsbi4iGAwiL179+Ly5cvMAFE1nJiC63Q6OHLkCFRVZRPNVCrFVX6bm5vc84/MV5/2tKfBbrdjdHS0V+Xnhd1u7xP3ir5XP+10348bg+wEgWIR6IyOjqLZbGJmZoYXLnFhoQbvlKoqFApYWlrqtRaq4syZ0/j2t78Fk8mEZzzjGQgGg6zXcbu9nJ6rVqvwer0YHx+HxWJhBolaYNVqNV6kqKhE7GohgmeRRREX7p+mpQl95pVsF+g4KZ1K/xcBK5n4er1eAOjTXop+geSrlcvlEIvF2Mqh1WoxM2cwGHD27FlmW5+q2Cm9L54fHXetVsPW1hYikQinMEW/NQJZ1PlB1JwNjtcf99iudA/EVPdONhqDjChZu5TLZQahmUwGhUIBkUgE09PTPCeI50QSDBoTsiyzXYxodC1WmT6Re/SjxvPgJk3TNGxtbfVtNpxOJ9797nfDYDDgkUce1cgUmrTTZINis9kQCATwkpfc9VMFTkOgNoynIp5ysAYADz/8MA4ePAijvrswQlJhMhjQrFfw9JuuxzOe8XSUy2X81j1vg6SXoGgqvvud7yGfLyKbzmJhYQnf/c734fF48LnP/xt27ZqByWTE+MQIcrkMJqfGYLeaEQoFoJN1MJlNqNdrUOWun44kdeFTR1Wg0+lRyJd6DdGNUDvdCUfSqdDJEvTQQ2tpMOr10DQVHbWDZqvGZpLaYIpTIvCi7sio9ZxIGLSJzbRpcZJlGbJOB0mWcc0118BgMGBxcRHHjx/HxMQEV+T5/X7W/4j6KhFUmc1ds1OLxQSv191nStrptNBqNeBw2KDXy4hEQkilEkilgEQiBkmSkM12Pbne85738CJKC9RT0cj9agdP8lK3ehhav6aMHP1JJ0jXX9R0BYNB2O12Tqfp9XqkUilsbGwgGPTDYrFg7969sFgseOihh3DffffhxS9+MdrtNs6du4D5+Xn2kNu3b1/Pzb5raWGz2TA+Po5SqQQAfcDb6/UiHA4zEAHAlbeDlaTA1dUj/sjre4WghfpKC7OY1iNQR5sVYJtVoZRpJBJ53PlS43kq9iAQ1Ol0IO/QH/TJnufguYjHf/ToUTb5BcBjS9Rmiua8P+z6PREw88P+XrSQEW04SL9Hti6dTodtMkhu4ff7MT4+jomJib6uDmSSO1hMI8oPSAO5trbG91SsJhdTnk/0/HZi8Un3l8vlsGfPHgalU1NTDP7b7TbsdjsziNSHlzroiJ0TaF64eHFeq9VqXGRD1bvVapXlAFSBfeedLxwCrWH8XMRVAWu/9mu/hkuXLiGbzcLnC0AnyeiovWqmdhtqpwODDtBLgNppwyBJuP3pN8Jo6ulqFBXPe87NaLY6qNebWF5dQzKZht3hgqpJyOTqOPHoHFwuFxYvXUYkEsF1112LVDqBg/t349y5szCbzdi/fy9cLgsuXHoYHo8L+/btgWzp0ueK2oGkddsSSJIEBR2okgYJGvRGA9qdZk9YDm4y3y18QA+kdStXt1m1nXVrXe3MdrpD19spqm0FTqcTmiYhn88jEomwZoiqIMm5/ODBgyxyJ7dzcWcpMjAkwqWJyeFwcGsU6vF4zz33YHR0FI899hi+8IUv9VlgDGrQfu5jB73gYGqJ2K0uqLU8ruUVALhcLvais1qtqFRKkGX0paBoESqXy/jkJz+Jm266CXfeeSfi8S1cvHgRsixjZOQ2HD58GKOjo7yz7/Z7fBTLy8tcFTk2NoZGo4FotOtAT62vbDYbV3S6XC6EQiH21aLF54c1J/9ZxE7gRtTUiQv6YIp9p78V7yH5k6mqCp/PB5fLxRYtXSb1yV2DQf/CwXcjlpksKERbFwL2g9YWV0pXi+95pWu302vF9x70WKQxS+2naBNCRsbUaaMruXCz9kuskgb6ZQeivYyogRN/T8U+oVCI/z+Y7nwiMoqdrgeNHerTWalUuOKZrj8x04VCATfffDP3URVNrUV5gmi+TO/l8XjgdDr7WveJ15aAXbPZZCPiQqHAlc6UvjcYDI/TuQ1jGE91XBWwdnlxAYuLy9DrjVwZKMsydJIMVepAUVVoqgqD0QStI/OEoUhtACrQbqPZ6Ro7SiYNRw5MoblnHKqiwWSagKpJuO6avVA0FQd2jWN8cgJf+cpXsbG+hUI2B5fLhWZDxd/83T/gRXe+ACabHYlMFmONNv73//4EPF4fbDYHds/O4PChvZChdcEbul1Jms069HozWh0VRqMF7WYHmqpBJ8tQFQ2SBBgMRihKG5BlKGobirItXtY0BQa9oU/wL0m6vp0egb1IJMI2AdlsFkeOHMHS0hL3maRds+gRNtgwWdSLkBaItE/iRF8qldh9vlarsQFnvV7HxsYG9u3bx+7pVJX5ZEPUBAFgxomqCkWbDGIUSQBPAIvOj85JTE1RDKYIxQmXrlcikcB73/texGIx1Go1tmUAAEXZ7mNKVX4klHe5XDh79iwkSeK0XDabxWOPPYbl5WUUi0VmxD7+8Y/3acWIQTpw4AAOHjyIpaUlnDhxAjfddBN2796NxcXLOH/+PKrVKhRFwdjYGEKhEKxWKxufer1ePgeHw4F6vS5Ymbjh9Xrh9/sf10tVbIdE154qNOk1tHARCBTHG11L8X0G+26K93kwnbiTaHwwdmILd9JMDrZduxIQ+knGZ98xA8hmszh37hxuv/32PoAiApBBr7ydWFCxwpHGqHgNRY2o+I+C5k6LxQJJkjgtTL561LGiXq+zCfHo6CiCwSBbooim11QsMHjedGziz3cCheJGgSw5xAp1USene4KM504M8uDYnJ2dZd1iLBZjFlCv1yObzaJQKABAH3gWsxlXOsfB8bnTGKU5hKqex8bG+rznyMZkfv6yRjYu5HVI7J0kSbBarTAYDHjd614zBHXD+IniqoC1o0evRSgUwV9+/H/g2JGj2Lt3L8LhMIxGI9xu97b3kdaBomlQe3OepvYWTF2vR6jShk6S0G42YUDXBkJrNyCpKuwGCbJBD9tUCLKujZfceTtkgxFKp/tArq/H4PPfjtFIFA67GxcKNciyHbJsgwQzdJIV33jwP3DmsTlsbK5hYnQMTqcdtzzzZjidHpRKRUiSBoPJCE2nod1pQZYlQFYgSzI0udsuCIoMVZVgNFjQbne9hfQGPdptBTrd46uy6Ent9jLsLgIve9nL8Oijj3LJ/+zsLObn59FsNtmrDthu6k4l7WazGcVikTVQJMgmcEPVcTRJNZtNHDt2DBaLBdVqtU9rJO5aAew42f0kITJ2JA5/5zvfiRtuuAHHjh3j1kNULUgTMfB4w1nRX0o89sEqvp0maJ1OB5fLhRe84AVQFAV+vxeBQIA/z+Vywe/3I5/P49KlS6jX67DZbPxZ7XYbwWAQ+/btYzuAra2tPoZFkiQ4HA7MzMzAZrNhY2MD6XQauVyOj3v37t248847EYlEuJ3X1NQUFhYWmMGh3T9Vu5Kp6g9+8AO0Wi32HwuFQggEQti/fz8LsKmYYGxsjLV6sixzIYDYf3FQZ0aAiKxYKD0kVoOK4nVxE/HjFKX8PIXotSfLMiBLV1y4fxI2k+47fU+pRLEKmjYtIgCktkuJRII/t91uM9Pk8/kwPT2NmZmZPvAggkkyyqVjF+PHYb1E4G42m5ldNplMmJqa6gP3Yr/iJ8LO71QcI44lsYiCgCDNeWJqU2T/6BrTeH6y42PQqkfcGIr9jjVN43Q+OSEA/VWt8/OXNepi0Wq1kE51W5FlsikmLaxWK8LhMF70ol8bArthcDxlYO1//a//pb35zW/u9h/QNDz44IN40YtehDtf9OKuoLVSxMbWJk49dhrJZJIfwF279yIUCsHv90LWkaBXBlQNnY4GcFpBBxVyt5ITOuhkHVQFMOitUJQ2Op02DGhB7j3g05MRtFodGPR6lEsNbK0vQHfjUbzjba+BpnUnAJPlduRzFXz1a99AJBLBI488AgUS1tfXcejQIUQiEfzzv96PG264HrV6Face/QGi0Qhuv/3ZkCDBYDGh09ZgMxhRrVYh99ifZrMBWQK68xBVPPW3JpJ6ZsAjIyN44IGvA4Dgtq3hhS98Ib7whS/gu9/9Lp797GcjnU4jn89zP0cAiMfjuPXWW/Hc5z6Xneqz2SwuXbqEpaUldDod2O12NBoNXLhwATabDUeOHIHZbIZer+emz+vr6+yBBoB7Vz4VxQWD9gntdhs+nw+Tk5NIJBJYWVlh24V4PA6fz4dIJAKr1cp+VORsL1pniKziIAswyFIQwDUYDHA4bOxaHggEeEEgYELXSKy2Eyf8UqkEk8mEsbExTE5OblcRDrAX9XodIyMjGB0dZQ8zu93OFYJiNeT09DRuuOEGXuTEalGdTodUKgVFUfDCF74QFy9exPLyMmq1Wg9423DnnXcCAPcE/cQnPoH7778f9XqddWChUAgul4tF8ZVKBTabjZme8fFxhMPhvkbeBEJp3NI1Fns97uTT9YsUg4uwJMns4UbX4cmEeA0p/Sg69lssFpTLZaRSKQZ1VImZy+VgNpsxNjbGKXEaGwQSBtOkg+Bi8P5QPNH7JBYM0AaC0oxAV2vIEg+hMTyAvo3ileJKKWF6ngjY0POo0+lw6NAhmM1mNh+mTRcZjYuA7clKOcQqb/G4KAaf/52qe+me0jxEczzZCHUZ+FkeF2RHc+nSglar1bi9XLFYRKVS6UkmuudpMlngdrvx67/+kp8bYPfBD35Qy+Vy+Mu//Mufm2P6ZYinDKwRUAOA17/+tdLy0qp24fwcAv5QV3TtDyHgD2F6us4LuNFohMHQbeS7ubGGzc0Ykok0Wq02bA473G43Zmdn4XK5YLJYu5qyThsdrQNFbaHre6YDJA0GYw8MKV2bjU67DYNeh06ngkjQgTff/QoAQKtVg0FvhCSpaFcrsJo0vPKld6DZ7uDpTzuEdluBLOlx5sx5nHvsNFr1FkqlGs6fv4Cn3XwHdu/ejVgshkwqi/9z35cwPTkKs9mE66+/Ho1GV8C7d88eeDxdTyUZ24LdLnqTuibAkgZJ6uqS9Ho9zpw5g1KpBJ/PB51Oh1KpBLvdjl27dsFgMODFL34xpzjsdjtKpRKWl5eRz+dx6tQp3u1SdRaxmW63m9nMXC6Hv/mbv8H58+exuroKAJBlPY4cOYLV1VXs2bOHJznRJ+3JxGBqstPpYGZmBl/+8pfhdDrxpS99CZlsFv/+9a/jZS9/Ob7xwAPY3NyE0+lELBbD3NwcNjc34ff7GQR5vV6MjIxAlmXMzs7CZrPB5XJxexgxXdPpdABJgiapUKHg7PlzsFttLOwn5kxs+TTIEompQmC7n6Do6yX6R4l6LfFYtv2hJAZltBCSiz8tggTISasFdEHn0tJSX5EJVQLr9Xp2iD969ChqtRri8TjuvPNOHDx4kA2C0+k05ubmUCqVcOrUKeTzeYyMjGBubg71ep11PM1mEz6fjxlGSsdSb1CxjdQgOP5xNFk/6xAF9KqqAr3jDYVCfUzXT3oeNIYoXUYecnTPyGyY2NeRkRFMTc3g6NFwFxhpQLPdYD0rgQcZEvQ9KxKtB9C2fcu6xt3994DYJ/E+adA06QkdvwjGSBc7NzfHz6E4zol1pWKeH/X+4nEObgpWVlYQCAT4OaWNpNFoRCwWg8lkwqFDh/qMuMXn8KkcJ+I4H9Ql7gTmBsGnKFEQdZzivEJBsgqdTger1Qqr1YxwONh3LEB3/tbpdJifv6zV63XesJEfHlUlU0eSpxrUffGLX9ROnz6NTCYDp7PrbUfZoWE8tfGUgbUvfvGL2ste9jIeCN/7/ndx5MgRjI1HkUzFsb6+jkQiwT3XXC4XotEoJicnYTJZMDk5jWh0jGl0sfKoVqvhzOXuop1OpyHLMiYnJxEOh7kZOD3crVYLqqJAU+mh1wHQQVVpwjFs66g6bRhkPSQF0MsSoHWg12mAWsP1h3fj+oO7YTAYUWnUccN1+1CqV7G49BgkGBANexENBdGBBKvbg5amw8pmCtVKA1vJRzEzM4P7v/pVtNstTIyP4o7bb0Uw4IVBp6HZqEKGBqvVimazicnJaTzzmbf1iiL2o9PpwOVyYWlpCYuLi9DpDHjooe9wU+parcZu/FarGV6vFwcPHsSBAwewa9cu6HQ6VKtVxONxdounh79arWLv3r3Yv39/j91KYWlpqa/IgKwmxFTZTxokYjabzT0A0l1MbDYLzGYjXv3qV+KOO27H2972dpw5cwZnzpzG4cOH8eIXvxiHrjkEAHjD61+PZDIOq9WKZz3r1m4j+dU11Go1ZDIJZmNTqRQsFhvS6TT8fj/27dsHl9vNbXwIAMn6bTAlLg7ihDvo+SayBWJKll4v7qgHr9mgr5RYEDKonxkEBbSpIcYklUrh4YcfxsTEBMrlMgwGE7LZLDOPYnsyp9PJthjE2vj9fjzzmc/s0zoajUZm+xqNBnK5HJaXl7G8vIy1tTUW2ZPBrdfrhc/nY70U+dM5HA626aDUHqWuiFGgEKv0xDSsyIyIIIDuA/2M2dTuxYOux0pA7Xms4UdXY9J1F8eqjO6/drMFvayDrNcxG7pnzx62uel0OrBYLKyPAsCtlEjvmU6n0Wg00Gw22SS2UCggmUzC5/NhZGQEh685BJvdAp1eD0VTIcOATltFtVTnsabXmQAokHQyNFWBpnab3+llA6gfngql27pP12XxNa1bHa0pADQ9dJIOEiSo6EBVFehkFbJEmQr5CV0fYgUBIJlMIpVK9YEx0Vvt/2fvv4Mtue77XvSzOu8cT05zJgcMZgAMMkiQFClLFEUFSiIlyrIpS5b0fF3yK7+ydeVrv7r1fOvafmXXu5ZtSrZ1bUlWpkTSlJgzQGQMBsAMBpNPzvvsHDqt9f7o3Xv2GQAkQQI2ZeM3NXVSn316d69e67d+v2/4dtmg34pFPD09zfj4OIZh0O12uXTpEgcOHBiIN29sbAzGzDCOdzgJ/27i1vFx6/m92s9e7XvDLdpXa01/6/PU4n1E/+NNCMPw3DQyMsLo6OgrMKPxs3bp0pUBYaLX67G1uTPA1kkp0Q0x6Gq8Whv2T//0z9Rzzz3H9vbmAL6SSCSYnp4erL+GYezRX3wr3ph4w5K14UQN4MyZM9RqNV566SXuvfdexsbGBgtZ/FB5nkelUmFhYWGQyJmmSblcZmZmZmC1VCqVSCQSHDt2bMCKjPE+jUaDjY0NFhYW+ot1gmw2i+M4HD58eGAIHrfg4kVK13Vs20QFCqEChAgjzTRNEKo+Rg0dpIduQBh0SFoa+2cnMYRB6Ep+5Rd+DqUJhKHj+yEjuQRr65usrKyiyS733X079Xodr9fjT/74D/jIR/4GhVwGTTfRhMILQiYnJ1lYWGBpaYk77riDY8eOcfz48UGFIwaoAoMdetxOuXHjBktLC1y7do1nnnmGz3zmMzSbzQFWJbbA6XQ6hGHI/Pw8hUKBIAgoFAo0Gg2Wl5dpNBoDxp0Qoi/O6w4SNvjOqyXDVlRBEFAqlahWqzz66KMo32N+cozF557ln/2DX6Nar5NIJPjqX36KpNBYuHqFr3/96zx79ml+9sM/x6/+P/8ejmPR6rT55b8TqYpLFL/+679O0knwe7/3ezz33HOMj45QKpWQMmB1ZYmrl17GD1y2traobK2TSc+DCPrCxt/blfphMHrMgLMsa0BK+cAHfnLwPMTtsRjDePfdd+/Bmg23s+IETKmbNmCGYWDb9kB5/7777hs8q3FlMSbC7O7usrS0xPXr16lUKoNxEe+ux8fHkVLSarUGciVSSnK53CChi9s98diKK5VxkjectA23vePkLq7eDI/JOEkcxt19NxFXs+JrOswqju+P7/vUajWCIKBarQ4suzY3NwfeqOPj40xPT5NOpwfzkO9Hmo6h0gk9iVIhuhEgTECXSKEhpE4YSkypoaEIwgA0AUYSV+iEykQz+tUkGaApiaZH9n1CSZQWRNZ9miIIQ4SmoVkmXhigqX6V/5tcouF7MOyA4TgOBw8efAXpY1gy59vZ6N3aMhz+fJgQEd/veJ6Kr/1wFS2u5A2Tlr7XK7tvRgy/5+HOwTBjNyZXFQvlPdVj3RCDrsqFCxdVjJ388z//c3zfZ2pqgkTCZnJyclDJHX5G4jX+wx/+8Pf2xPpXMN4UggFEcgnLy8v84A/+IHBTqTwu58cPXOzbGP8snphj8cZLly6xtbXF+npUWZmenubgwYOUy2WSyeRA+Xx6enqQyMUg2Gq1ysbGBpVKhRs3blCv1ykWixw4cIDp6Wkcx8K2oktgmTaBD77no2kWhqGiyU6F6AKkL9A0E1NYEIY4tiIMW6hQID2FphmMFlIUM7McPTATaTEJADEA+9/ER0Xl61gTLJ1OU6lU+Kmf+ilOnz49qG7V6/U9O6Nh8cswDDl06BDHjx8dlLsrlQpPP/00zz77LK1Wa0DVX15eHvhs9nq9wcSbz+fp9aIHbW1tbZCkxVZB8eIJry7PAN+e5tcwC9FxHBKJBPfeey8vPPMMy9cWmShmefBM1LqrN1ooTfDHv/3RSC+q5yNlyL/83/8x/+nf/Qa5fIGXLl7CV5KTt93Or//DX2OiNMYXvvAF/uvH/yvve9/7+KX/x6+QTCVQKH79f/tHLC4vk8/n+fEPfoj/+olPoAmD0JcIKRDq1YSMv3ciHgsxcaBcLvPOd76TtbU1jh8/TrfbHficDi9U8e8Nv87wfRuuHMZYmTjZu9UIPvbEhKhdm0gkmJmZYWZmhne84x2DBTtOvFqtFr7vs7CwwMrKClevXh1gsNLpNMVikfn5+UEF1/d9UqkUzWaTkZERRkZGGB8fHwC242OG28txxW4Yx/jcc89x7do1jh49+m2zEb9VxC2ruCUa63HFor2JRIJarcby8jK2bQ8Ss/n5ee6///7BMxsvaJ7n7akUgupXyiL4hgoEaAqjTxhXmofn+wgjg+mUqFbavPjSVS4vLFBrdWj3QpQkqggKhSYD8ukERw/t48jhOabHCwjlEfhtdA1AEPjRHBdVIkO+mb/xMHZzOPmRUvaxxuVXVKm/3URteFy+2veklDiOs2fcjo6ODrTharXaQM4FGCTTbxRT+K9C3PpcvxqR5Fav170WX3sxqTEjf3jDlM1mEUKQz+f3eD4PJ8XDJJfvdW3Ov6rxpiVrJ06c4MqVKzz55JPMz88Pdu63VmqGLW2G9cFM0xyUdHVd58UXXySdTrO2tsZv/uZvcu3aFdLpNLfddhurq6uUSiUOHz7M3Nw8x48fJ5PJ7LFeuv322/fo93Q6nWjn2wtYWVmh3WmglCLppNg3N8++mX3kCnl6vS6mY+IFLqGEXs9FMzV8GbE9daUjwxAdSRBEg9S2dPyg2384NHrdHoZuRbvpfvVQKfoSICYnTpyg1+vx6KOPcuedd+4BtseVglh0dX19nUcffZSFhQWUUhSL+YEXoW3bg7bA/v37B2zLX/3VXyWTyewxVl5eXqZer3P27DmuXr1KKpWiWq0OHsy4nA2vXkn7difjeFGNJ1KQzM7OArC7uYaX0Aldl6deeI6N7QaZpM7J205x+sC9PP/cOXTfJZNMUFMCt1ZHAj/7g+/hxXPPU9I0/tU/+X/zL/8//5St3QrbtV3OXzjHP/+X/yf/8Nd+jbNnz/KNRx7jV37lV/jABz7A/gMHSFtJXjz/EqvrFebmD/VFj/9qTO5hGA7web1ej7vuuouvfe0Rzpw5M6h8xaSSMAxpt9sUCoU91Y743g23Y4ZB0rfafMXtyWHm6LB+WlzBiqtF8XG2bXPkyJFBWz/eiMUbqaiFvcPKygrXr19ndXV1wHqNq3OmaTI6OjoQhm61Wjz3XNQmh5sbwBioH1eh4wrkG6EVOOxJuba2xrVr1+j1egP8XqFQ4PDhw9xzzz17AP8xlnD4esPedrdSCl0DGUqU6DNRpUAPNTTVr/pbDiu7Ozz14gtcuLxC4OloTjpybgmdSKxS05DoKCmQmkalI3ns3DaPn11iaizN+37gQcYLRXy3hmUINBUgVEgQyqhK901iuK0fv794XogB8nHF5tYK2etJ2uJrM7wuSCk5f/487373uwfHxEB9pRS7u7vMzs5SLpfxfX8g7xH//f8Z4tXIPbcKDcdJ2rB3a7zB0fQ+3EhFz5ImtD3J7s05IUTKAMtK7CkaxO3neF2/1TbwrXjj4g1N1v7sz/5MfeADHxAQWWz8s3/2z9Tp06cHbQt4Jbvo1XR2bgVrCiGYmprg3LlzHDp0CMexmJ2d5cCBA9x77717qgGeF/DFL36Ra9euUavVqNVqTE1N9Y+fZ3Z2tr8by+AkEvhKMLF/jqQN9eoO5555jmNHZzl37iz/6f/+bRrNHXZ3tnHsFCdPnuLhd3w/J0+dJp1Lg4iSMalChK6jgv7krBuEfoBSQb+NFKIIUShMQwMV7YYRYiBX8eUvf5mDBw8ihGBzc5Pz589z6dIlarUamqaRSqUG1YvYyy9aMAq84x3v4vDhwzddF/oJ2c2yt0at1thDHBgdHWdycppSaYTl5eVXtDm/E7upV5soY6xJDJyPF3vXdTl55h7++t/86xQzOZKaYGVxiZcvvMTjj3+DK0uXyI5lOPfCIgWV5gff/Q5OnbiNT3/ms3zy059jZKzMSy+cwzZhdnqK4/OT9HpFzp+/yH333c2nf+936PZ6mL0Wv/Nvf4N/9y/+OZphUBqdYP7wQU6ciiqYipsWOcNttrgFPNyOG/56uO0zXFEYroDG/pDDBIb482Hxz2EW6TCx4NYqkmEYgypsXJ0exsvF5xIzDGM9tuGqx7AF0q3G73G82veGEzvgFcnecCXuVr/ZeHcfhuFgQyaEYGQkalefPn16z3iJE8/YCuzChQusr6+zsrLCxsYG09PTr8D/xffmVmmMN0J6xrIsFhcXCYKAH/mRHwEi7OfwvXo1jbTh13jN6yw0JAGm0ZfxsC1cD8Di0vUNvvjlp3GliSclga9h2mCbPSyhUygU6IUe3Z5Lq9HG64U4qTwBOr7SQUoWNnf5xBe+yvu//wHKGYdQ+YCBVDq6bhKqaAP1rZ7pW8fF7u4uV69e5d57790zBuPjvt1E+dZxGH8MgoD19XVGRkYGLfTNzU3a7fYefHKtFrnTDLswxNf+r5qMzHcbr4WVHZZCgr3PcCh9EKAJbc/vAIPW/0svvTSogg9rLsbX+lb5m1t9hN+KNybe0GQtTtTiOHr0KM8//zwnTpxgenp6j/L4t8/WkSi1V99pdXWV2dlZrly5wp13nOpP1oIAHylhbGSUqYnJQUVH06KH3/W6nHvuWdbW1lhfX2drbYWJUoF9M+Nk0hrZTIpvfO7LjCRCPv25r3L88Dy1RppL0qXb6vHoV7/Ko197jN1qk/sfup/3mZ6NPgAAgABJREFU/eiPUa21yOZzeJ7P5OQEo6OjFItFkn3PwDAIsCyHMIwmEiVjD0iBUtGiXi6XOXHiBI888siAubmysjKQsrj99tv7VcM58vk8tm0PjMiHE4Vut/sK9uWtAo7xQxeTGzY2Nnj++ecH7Yw4YYnB068nXu1+xmXzOIGJqyW/8zu/w6FDh3jx2efY2t5GWAatVgvHNJg5eZK5U3dw4thxDu6bIZNNU2822dnZ4cPHD5H75Cd44blzjE/kSeg67VadF3e3qDV95mbKtHp1Th06zrlnnmVfIkUyk+bi7i4hBqur1zhy8hCaHiA0HyFvnnO80Metl3gRMU2TXq83kB+J8WHx78St42EA/LCo77Au3PAEGk9wsVVOXEWNE7NhplhMMshms1y7do0nn3ySM2fOvEIyIH4+ACYmJgYJ+60G7m80W+71jpFbsU7x+/B9fwAZiF0cHnzwwYEW3m//9m/zxBNPDERg47nEsizK5fKg6vZmnHNckdc0jUQiMUg8h497fdhOiSIkVD6WriMw6KkEm402//Uvv8BWtQloODbcdmiC++48wUgpjaYCLN2I5Bt0iabruD1YWN7ikcdfZGW7CVoC0MDOsbJZ5+riBoWTBxEqQIoQYYAfgi7Et4VZG2bGhmHI9evXB6Sl+Np8JxWVWzca8WtZlkWpVKLVau2RO4k11oY3O8M6h8NJw3+vMf4/Vkhs2xxc41vlYuJnL57j4mf2rXjj401rgwJ7bl6sgzO8671VBfy1IgxDRkdHCcNwYKYdMxzjKpKhW/3JQvbbeL1BVcvzosqW41joepZiMcfx40d49NP/haOlaxjVr9Jcq6Byed5xao7nv/6fqa11WFu5wXa9jtIUzeYu6UKadqvNg28/xeGj88zNjvPwOw6B0vqVI41Wq8XO9iZXLl+LrItSzkBdvlgs4jgWju5g2TcrTXNzc0xMTJDNZnnmmWe4/fbbefe7383IyAiFQmFAhx4WhRze2cSVjfhhiq99nKCtrq5y7do1VlZWWFhYGMh7xIv54cOH2dra4vz58zz44IODFtobISo5nOxEumHRec/NzWFZDuubVY4cOcH8/ByV3W0CCb1Oi6ef+Aaf+fRVpBJk8zleuvAituNw26nTPPjXfpj3/OhPMz5aZmZyAl0pwp7HjetXeeHcWZ588kk+9+TjlEolFpdXMLstzrztAUrFEa7cWEAEMcNQwzB0rly5wqc//WnuvvvugXjuwsLCQG5huEU4OTlJJpNB13VWVlYGWLK4HaTrOvv27RswcodbYfH9TiaTZLPZPcLD8WQYMw9jnFQymcTzvIHu2nDyNfDHHKr2maZJs9mk0+mQzWapVqvs379/8Ky9WiXuv2XcKmT8atW9YcbtcAs2rpzcc889A8264V1+fO2AwX15I7QCh4Vhbdt+xf0YjluxQ98sWRCA8gKSTpJWR4Gd4RtPXuAbj59F6BYjhTTvfsfdzE+XSeoB0u+hy3oE9FcKTdcJ/ZDQFZi6yaHZMuXyO/n9j/0lW40maBYohamD1+miI9CFEVX2Aw2hiYh88DrvnZSSfD6/Z3P4Wlp73w4bdxj7FGOm4g1T3HaNK7OHDh0aSMrUajXuuuvuQcVnuLr3eluwb8Wrh1KKxcXFQXUzjhgeEeOR42chHhtvxRsfb2qytn//fp5++mnOnj3LO97xjj1K2DII0fRvNZHKPTZO8SJ27do1bNumVCrRa3f6wMdgj76P3W+7CaVQYZQoyjDA0KKF1wsCslmLsaIkb9hgzOGrBD2V5tz562xtNPFUNjKHR/GT7/9xFq+9hCVCjh8pY5ornP/6f+SlJwuMjs8xN3+I0ZEp8okMuYk8+yfvw5MSpSIxX6Fr+EHAzs4O128ssrCwgNP3ezRNk5/98N/A931efvkiO9ubfP6zn8GyLC5duRwJdOoWEkWpVGJsbIwTJ04wOjrK+Pj4oMKwubnJU089xdNPP43rukxMTDA+Pj5oJy0vL+N5HrfddhszMzMcPnyY6elpPv7xj/Pyyy8PrJeGq3CvZ7F7rVZPjCeJ738mk+HIkSM8//zz7Gyu0axV+MxffArXdW/iKkyDmdlZin3W6ve/531YloVlmBjSQHohN64s8vhXn2S3XiOdyxJqEjtT5MQ7383D+RyjpTIH9s1TLuTxen4k/fJHf4hwbESgIcKIQWea5kBk8/jx46ysrFAsFgdJVLPZpF6tkUwmWVtajI63bLzA5+SpOxgfHWPxxrWIuSYVK9evRxjChMOBA4fYt38/CwsLXF+4galHSYTn96LFDjhz5h56nS4XLlxAEv3N2BO23W4zMTHB3Xff/QqgsNBveiQO4zEfeOABnnrqKSqVykA8dxgnNazJ9WbHqwGghxfR4RbxqyVtw7i5W/1wh9v1cdW2O6RB90a8x+G/M8wkH8bt3Hr8a2ltvfLFNSzDxnM1pMjxF59+hEtXbuDYOu9822nuuf0Iym2jB02MUEMKga9CpB5h0yQCoVmRrpqSCC26BqVSiUpjF4WNphQEPaZGxxFhgAxcbDPCufmx8v43yWlubffH1yAmiLyaCOzrSZKGN6HxXBNj4hYWFtjZ2XnFxjSuPnc6Haanp/e0415trLwV33nE+p3xdR12NLlVcidum/7yL//yW1nymxBveLL2h3/4x+qnf/qDAiJ1/k67x/jYJIF30xvS930s3cKXN/vfw6zDaJcUDtTUowcZ5ufnWVxc5D3veQ/PPvsszzzzDPVmm1QmB5qGEgJNCEzdQsmYitxnI4YBOgIhDAQCyxEkMlna7nXSRoJnnrhB4Ds8/PAh/t2//fvUdzy+/Pg5Xrq4iLAsen6HowfHKRgtUsYCXnMFKVu0eh47OxbNqwWElkeJLFLLEIgUykiRK48zNr2PsYk5Mrkyc5M5ZsaKnDp2IloA9BDdsAg9k+2tCoams7CYwNQVgQq4/4F7aTU7pJzIcPjCpYt84Ytf5IUXXiCTSQ1kN4IgoFwuc+jQIXZ2tlhcXGRiYozTp2/nyJEje1pG7XZ7wLAzDIMbN25w48aNgYRDbBa/J1FTr5G0ib0L6K3HC+0mpuim/EHUxkilUvztX/4lZmZmBgtiu91mdXWVSqXC1atXI/JHu83nP392IPoaa/vous7+/Qe58967GBkZYd++fbiuy9raGrVaje3tbc5fuMjOzg71ej1qS5oWE5PTKF2j3myQz2UIfJdDBw7i+h61epMfet/70XU9MmcXim888ihep810uYgT+Hzy4x/Hd7tIGfCfP/qbjJcKZFJp7n/gXl588UVevHCJdz38dnZ2K/zhzi6L6+vks1lSmTRLq2s4psFDDz0Eps78oYN8/nN/yTOPPsn73vd+fvpnfxYrmeDy1StsbGzx0vkL6MJA7zOHDaUjJShiWyIXTYsETn3fxTCsV+iSvZrbwKu5M7wZ8Wqvf2sV5pvh5m4VHb1Vzy6eP25tp367eKWIj/kq5y36SYxiT7v2VnD1t3p/3/TaCOihCAyTz37pCV6+ukwxm+MH/9r9zEw6eGGlr60W/e/TPhFI9FBDKB0RCGwjgYuLJ3w2mw2ur6ygZJqII+oyUi5QGMvgGy6mpvCkxAh1NGUghdxTXbs1cRtc6/5b0nWBMAx0DeZmp0kmk3vu2esdT8NjM/4YJ26O4zA/Pz9IEF9++eU93rZxBTmu7gyT2G4ly7wV31lomkGv5+2BfsDeymVcDX0jqthvxWvHG56sxYkaQDqZwLFNvvbVL3Pg4Hy04yHEcswB+FmggYhEHQcYHQFC0wiV7E8SMpLN6LfTwjDk2Wef5dixEyjNRGnRw2qZ0aLl4SMMPYL094GTmDZIDc0XGEKRTmo4OhhdgS0NUrsJLDeF+fgOL179fWqZKDEohR71VhulB3TcXUZKimLOxsmNYugF/DAkVBKUgTCg292kVrtEp9PB9wLq6zpqaYRaZoReYNPxbLoygW4XGRmfI18qMjU3Tzo3wth4muLoOAePT6KkgSYshNARQqPXcanVdtEdHcNW5Io5xsfHSZopej2PhYUFEokErVaLQ4eOkMsV2NnZ5T/8h98ekApmZmY4dOjQwI8z1q973/vex+7u7kBNPZbt2PPwxUmZen0P5DA2KcY2TE1Ncf36dVqt1k0h4yEQ/NzcHJOTk9xxxx0DlX/HcVhaWuLChQt8/etf5+tf/zoPPPAA29vbPPLII7iuO5i0x8fHSaVSTE9PMzc3w3333Teg+K+trfGxj31s4K+qpGB8ZJwXX7iAaZrUazU6nc5Ar++5s2c5feddfOORr+MqBUmbe9/1di69dJHK2go/9/4fwBRw6doCf/BHH0MDbEvj0cce4cTxoxydnyBnh2SSCZrNNkY+gdQM/GaDVs/l6sWXabRaBCrkj/749/jMf/1zer0etU6bj/zyL+OkHUIR9q3VdDShMFAI5aPxSmPx2KIqbgu9Fd99DNssDSe/33WrTegITefihRssXFsjaSX4kfc+zPiIga5aoHzAAWUgMYkwbrKfXBogwHAEHbcLRoqFtV3+8rNP4gZJdDOB8n0M3ePMqVOUUkkIW+hCoASEKuw/yhp7RXH3VqTihHSAoVSAgnPPv0gikeDwkWOD477TaztcNYtFmuMkMSbpDLfDXdfd4yM8PMfEkJA3w8Xgf8T4VkSQSqVCpVKhUMi9KgEwxvDGc06si/dWvPHxprZBP/jTHxIf/+QnVC6XwTaNmxosusCxTEIlcRI3W4Fx2ylKEuQA1B2zrizLYrdWZX5+ntl9cywsLFDZ3uXuO++iWtmlWtlEEyGabdAJA67eWKCxW8ESJkidbDKH5wWsL1whrarMq4BfPF2g3PN4aNXl6Pgs4uIai18+R92TXHZd2DfFVsLhfBCy6AVstRpoWkDQ6JA3YX4Cjh0oMjuRZ2zEZqyYJZspEMoentdDM0yEZuCFPUS3gS56qHaNzpbL9ga0k3l2zpcwzDJN16JHlp5MMDI+zcy+g5RGx8gXymRSCQq5PJOjae68/QQ9X2BYJmEQqc6PjY1RqVRYXFykUCgwMzPDxMQEiUSCbrfL1atXMU2Tp59+mnq9vkch/Pjx44yPj7O0tDQQ63y19gbwupO24arJMLYuNi3f2tphdnbfQC8sCAKuX7/Os88+ywsvvEAQBExOTnLo0CGSySTb2xWCQHLixEk0zeDAgQN85CMfoVgsDloj1WqV9fV1bty4wSOPPBIZJm9vAwxkHg4fPnyz7WJZWJaFYRhcuHCBu+++m3JxhGQyTTqTIQhD3CDEVQrXD9l/7Dgnz9zNgQPzjIyPkrBNwm6XpSuXeeYb3+Cpxx/D1EyuXLmGbtu4XsD5hS1uO3aQk0ePc/zoUX73d36bbCqLHuhorR6jhSx6KDl19DCb21tsV2vg9tASSUIBMmHiSoUbBkghCXVFaCjCPuU+ZlDGrYnXqvq8Fa8v4kQlVmmHvVIn327cWnWKmMgaHVdy+cp1Wp02995zholyGlM0Ub7A1JP4Kq78SZSQKDQkcXolcYMemmXjSo2XX16i1Q4w9RQqcNFFj/vvPsbp2+YhaEaCuWgEUqJEiBa3oJXWl4Yekmzon6pAoLQhbKGIYCaVeoOJZOrba/d+kxgWNo7blzetCM3BJi9OwPbv308ikWBlZYXR0VFuu+22QdUzxkgP+6O+9Qy8vriVoBYnYsCeRDhO2OJ2aLypjsWi34o3Pr6jZO33/vAP1PmXLiCFhlQC1/dIpzKcOH6Ma9eu0ajVCT2f9Y1Vnn72LC+ef4nrC4v4vsvWxiYbGxsIIQbm47HApJSR7k+sl9NutweYlFhfqtFoDPApoi99cfb5s7i9XsSOkh6pVBKpNBrdNmF/cCV1h2atDrs1Hkyk+AlrihPdDqUnXTTbInvqDNrEOOuPf4Og2aUs4EC5TLDdZseRlITi2cBFqICaZSGyGWohXPUy3HhZ0H62gZTb6HRJWgGltIbyJMf3GxyZG2F2LEcumaHgpBgvFtA08PweItZia20SdNqEnQ5KejTrkuX1HJXUCJ5MUw9yNDsmu7WQ4ugB3vdjH8EpjWHakXl8rCt37NixAaYmbiFvbW0NgOeu63Lo0KHB4hMEAY1Gg/X19YHYZAx2/6a4D/H6maLxOQ2bMf/u7/4un/jEJwYWUYcPHx54n9ZqtUESNz4+zm233cbb3vY2PvjBDwIMAM7DYPlkMonjOExPT3PvvfcCcpCwaprGhQsX+K3f+q2bQp4CNEOnXq+TSqU4cew4CdvBc11sw8QQBo1ak6tXrjA5OUkikeD4bZEX4cr6CmefeT4SpfU9AinJH76NH779DKOjo8zvmyWfziBdn3arxeNff4QXnn+eR598jnse+n4effRRGo0q73nbO7h9fj+NepVPfu7TSNug02cJb2/tIpWJcCXC0FGaDkLHURopDGYmp1haWmJkZKS/YO0VqnwrvrsYFnyNmdrDhJPXi43aI28hNNpdn51mF6ErSuUUuumifA9DJJCeRDMUUsiBwDaAhkTDv/k6aBg6nDy2n+31LVrNJkZS420P3MWp2w/gdio4hkDJAD/UIscDTb9ZeRJy0AsW/YQt3ooFSqJrOsHAakrS6bbQkFiG9h21PocjnhPi6tgwXvall17i5MmTwE1WeXxsbG5eLBYHlbdb78Vbidq3jlslZuAmjlDTNK5evTrQUhxuMd/6/zvZwLwVry++o2St1Wrx5S9+Canr7D94hP2HDuO7Hl9/5DEcx0IAmmUyPj3L9xVLdNsdLl+5wsbGBlsbaziOE+2Ymk2EVEgVohk6ph5VOBzHodFoIBSYuoFlmKSTKTqtNqEf4alkKPFDj5Rt4Xbb+EH80FtkUwXazQ5JHOi3WQ0gbwpKRsBx3aXU2kVvdQksKBSn0JIWbG3idnsEgFA2M8UJ7F6Tan2XvOsyTUBWNznnu+zYJhgm0vMxLRPCACEMpEjR8iHopXBdn+XzGp9/wUfIVaTbJJ+GbBKmx23Gy0mmyg5zU2WSdoLx6SxCuCA9hND7O17FVm2bl158FleYZNIjfPUrj/LP/9Vv0cMgl88yOTnJ4cOHufvuu5mbm+PAgQMUi8VB66JYLDI2Nka32x2oquu6TrfbHXjCvfe978XzPP7oj/6IUqnEwYMHGRkZGdCwh9XX4ypOzAIaFkq9qSgf9nddN2Uohne98dex0TBAp9MZGDNPTk7yK7/yK4O2d2weHavsx5pkcbsvnsxjdl5cITTNyNvRtm1gr7yCEAI0QSBDJqYmB+xCIMI3SoUKQkyh4Vg2tcouTz75JE898TRnztzJ9PQ0d991DxMTE5TLo/heQKVSpdfrsbq6zJNfeRLPjz4XQjE+NYmRyzF9/Bj3P/gQH/n7f5+ZqSksy2Bx4To3rl1j/MwpPvWpT/HsSy8SJm1WW3VSKqqqWJqBAJLJJHYqixuC6Bs5DycPsaZdnOgOV9ni6/56cF3/I8fwNYgrCC+88ALbO9vMz88PFqFhE/MYE/h6ErVb2aFRSzHCcKaSGTZ3XDY2d/GPjeKYFl7PBUOCJtFNA+UbKKmhGyZhoJBBJIPkKwPfl6CazJUtfvFn3gOqTwYgJPB20I2QEPp4t/65hAINncD3+vCEyAEDIZAhiP77NXSr7+2boNNtYdk2yJCZqUmK+dwrKrivd0wNa3MNt0OllJRKpYFIt+u6LC8vMz4+PsDVxhqG8XM/jCMcJq68Fd88Xm1sxl/Hm+DhazxcyRyGr2iaxszMzH/vt/M/bHxHydqv/OLfFuPj4+rLX/4q58+/xMd+9/cQuomdsJmenmFu/z5mZmZpd6PFd2J6mpGJMVzXjTAI/QezWqnQqteobG2zvb1Nq9Wi63q4YQcvlNiZDCoI0Q0DKTQsJ4EX+PQ8tz+QDKShkcykabU6eF6AZTrs1hqMjJRob3ZBCZSEgABbSu60TE6bGrLWxbfBkwabi6sYi2t0UVQ18DSBVIJnL1/g5NQ4TS1kzXWpAplkgiKCOiGeZhEGLlbCxjZsZF9gMlABehiSSyeo1RoYpkm7A8LI49lFtqXg+sttDFMQyja22aacTrC7vokI4fAcHN2fZXbM5thcimxaZ6yYY2W7hRUGTBSy5Ao9EiRAwO7uLo899hjPPvvsQC4i1gsLw5CHHnqIU6dOceDAAebm5hgbGxt4wxmGxqFDB4CI5HH//ff3fVNt6vU6V65cYWdnZ4ArC8NwYO8VT6Rx0rRnYPWlE3TjJgg8Xvhi2YrNzU1+5md+lp/92Z+lUqkMFsJ4Ymi1WoPXi3fPcav8piMCeyQUksnkwD7r8ccf5+zZZ2i1WgO3i0wmw/j4+GDnCFF5PwgVmm72zbC1qNXY/6eEgjASJP7gBz9IMpmkXq/y/HMv8MxTz1FvNAilT6NRo9frsF3ZIekkuPf++3joobdzz0MPMDM9hyYUOztbrK2tsVPZ4sKLz3Fj8TqLi8t0my10Eel3/cTP/g3eWd3lqcefYnp6mkwqjSBAQ0OEHoVcnrkDB8mNjLD24gsDRlw0qUYLX3zfYyYX7DWkH7Zq+p85BpsHGGwAYk27NzuR1Qgp5yxOHZ9ja6vN2bMv4+iKtz1wCqE3QbjopsANPSxdQxssmAZCy9JoeuzubpPJJEhndQzho4IuoEXtTgW6rm6SBlRUzRMx+UeoAc7TMGxCKRHoKKEIlYaTSOH1enQ9iW4JTCtJEPj4nkcq6TA9NbEnQXq9idowQH2Y+BJXwtPp9B78WaPRGGwM4w7ArYLrw5uWtzYj3zqG8We3En+klIN5ebjCPHzfhqvMmqbtmbPfijc2vmPM2o/98PvFj/3w+1/1Zz/xkx9UX//C57mxtIgKA9AtxqcmKRQKjI2NsW///MDQOZ/Pc/DI0YEOG1LR6/XY3FxneWmJa9euIaWi7fXIZbLovkXguliG0S/LRmbRSIVhWrS9HqYm2N5ZJ3S7IE0CBMJRtJotypaN2fBwfWjqFm7ooQFCWHSUiy8gDBXQ4/SJ26g267xcb7OhwbZpsuPYbHU7NF0fDIlQGrX6DslMmk7HQwGaZuOGGpo0SKZy/eSiL2MRdPuTpB9NUqFACoeNXTAzM7iBzwtbAS+vSzL6Nj/6fT0evP8onqqj6TZKSnRNo5DLUfMsLNPp+3sKlIq05HzfxbJshABdN3jqqSd44onH0DRt0EYuFAqMjIwMnCCOHj3K/v37mZubHyRahmEwNzfHwYMHB9WpWIoDIvBpvV5nfX2d1dVVJicnyWazkYaa6eA4DpZt7BGF7fV62HZkBHzy5EkWFhb4jd/4DY4fP87c3By5XA7TNEkmkwPh37gSG5+TbduDsnyj0eCFF17gscce49KlSwghOHnyJIcPHx7oAC0tLXHo0CFs2+bgwYN0u10ALl++zN1334suDCzTHOh0xe1RSbTQ6aYJpo4b+ATS584zdzA7O4sX+Fh9KyQZBGxvb/Pcc8/xyb/4JM+ffZ4Qxee/9Hl6vR5+L6oC2KaFY9scnD/I9PQkxdERHrz3PjQRsWTb3R47W1s0as9xeN9B1taW+NIzn+Krn/sUB+YP8vaHHkZIj7bXwUmncPuJ2bCsxHB14VYB3lsB4/+zxx7rp35lzbIsCoXCm57IakpiBB63H5yiPDrB57/yGI88/jjPPneW208e4eCheYrFPBoBXaXodWqsra1QrVYZKU5y6MAB5uZnCQMXqTqEQqBQSKkQxF6eIUIxSNAURh/CECABgYmZSBP4IUo3qTXbdHouCSfJuW88TTqdJptJc2h/Bl0DTQfbSfLcc88zMzPzClHm12svFZPG4g3izs4OFy5cGFTUY4mQuNK2b98+er0eW1tbPPzwwwM7tWHW8FtJ2rcfr+XNGs8nKysrZDKZQVI8rKs2zJKGKHn7+Z//+f+5d39vYrwpBIOP/ekfD27Y7//+76vf+I3fIAwV+/fv5/yFC3zt85/v2y2BU8gxOT3F9PQ0pmmSz+bYt28fMzNzjIyMkc0VOHnyJBrR7qrVblCr7LK0tESlUmFzu0LohaQsE+GHFFIZfN/F93uUx0ZoNnqYno/u+ZSVQd4wodXGRyPAxjQEhD6e8lFCx0PRQ3J03yFqXY+Ly6tUFNSEQdvJsGFYhCMpipZJtVZDKokfKjQ3xE5kaDabaJpC16HeaJBMJlH0nakII/Zof3eYTGYJOwGa0lBmiBQuqVIaKcFv+jQ7u0gN3F6bci7F9voutm1jo+G7LYTI9duIew2Mc7ncHuX8mCkZJzlmPzGpVCoDSvwf//EfD/BrkZBxgdtuu42DBw9y1113cfToUcrlMqlUatC2iE23R0dH+cxnPsP73/9+RkZGqFar9LoeKysrVHa3B/ZY6XSaffv2USqVOHDgAO12m27XpV6v84UvfCECLlcqAw29RCLBvn37SKfTHDp0iO3tbR599FGWlpawbZvDhw9z4MCBgZ2VbduDJMRxHO655x7e//737VHGNwyDj33sY5imyeTkJEhFJpVGKcWzzz7LwUOHWF5ZIV8okM3laHc6HDp6hKPHj+AFQVR1Q7Fbq/L8c+d4+vEnWF1dJZPJcM9997H/4CHe/4M/wr6peZ5++mnmZqZ5+30Pcfvtt5NMJllYWmZzc5Or167x8tUr9LqRfU6t2iKdzpJMpJiamiKXz2IJgVavkqhX0TpNtFyOvGOxtenS29zlq3/xaUoj5f4kGrla+F40tvL5PM1mfY9Ju67rGLpFEHoD/JH6dl3slfa6cYp/FeJWi6hYtqZcLv83aKNpBJ0Q2zYZyQf83M+8E7cLSyvbtKouF88vYmprpNIJSoUk46MFTp66C6EFhH4XDZ8glEgliaZyQahpKEQERUFDCA1kiKb68iZCgDBQGkil2K40WNvYAaDd6tDqdLHsBOMTo4yOT9DptAZ2TkIIUCGXL1+msluLGPCKwf9XG0qvRqyIPwohWFlZYnNzk06nQ7FYZn5+ntOnT1Ov13niiSdeYUMVk5O2trZIJpODTV0MzxjGTr0ljPvtxavdo/i6WZbVF/a291hL3SqQ+1aV/s2PNyVZ+5M/+Zj6qZ/6CQHw4Q9/WHzhC19SMzMzvP/976dcLiOEoN1u02g0WFy8wVNPPcUjjzwSeZB5IYEM0TWTdDZDKCJ17qmZaey0TQef0cOTFA6MsF3bYaxZo9VpkrVskppOa3uXnY0Kvpui0e1hpU3aGzUygWDSSVAUgtBz6QE9vUsGDT1USHSE0ghCj0IyQSmvcf7aIlWlqOoJdoRk3fdZ00KqwiKtBMVElmanjTQUvusRBgrLcgiURGnR5N/rEyey2TQgqdVqOMkEXiAJUBTGR+h1uojQJwh7uNUa6WwGqYMnQSoLlEnS1DAkhKGHk8qSTKapVoOoFRyEZFJpPM8jkIpuN0rOyuURKtUdDCtqEwYyJJ3NUK1WSCRSeJ5HpVIZsH5s2yadTBEEAZ7n8fxzZ7l6+RJf/PznaLfb0e5ZgOM45IsFDhw4wDve/k5OnDjBww8/vMcaybIs0pkk0zOTA/0juMkK7Xa7HDx4mEa9FYGDVZRYxiK+6+vrNBoNrl27hu/7fPGLnx/gGTOZFNvb23zlK1+iVtvlne98J+985ztJp9OD14/btp1Or686H6DrJkEQORfEiaxuagTSx3Es9u/fRy6bpdftYvRL/4V8HhFKkAIDHd/1+O3/8B/54R/+YcrlMmNT02xsV7m+tIyTzjA5PcPDDz/Me9/73gGuJj4n0zQZGRvH8zzea0RYTK0P6O76Acvra1R2azz37HN85StfYayQYHIqg33NpzSSZfbYBFI30Jw0HUICQyHxAUkYgAx1dNMg8CVjYyOsra0wNTUT6RgKDUMzo01SGPnToqlICkKALjQCGSLUTaNnJeOKSaTYpWlGX2csQIhbcUERg/tmvBpbWL7i+99urvhmxfAZxwtR9IWKGJH9Tc/q6iqlUmlPBc73fQxNv+UVtb3vK2ZNvyLRjXCIgQUoFwug2yWN4Ph0BqYzcLI8aAEqAUJIZNAEQAc0TeB7fr8FpSP6OEupJKalEwQ+QtNww5B0OkW367K5scnC0jKGbpErjXDuxcscPnyUfeMjbG2uo4U1SqN59h2YwLZ0NN+HQCK9vr2XAYahYegJdCOF7ytM00BKD6FAN3QC6QN9Idt+i9nQograjRvXyKYz7O7uRlXwU7cxPT09wKIaWkQg8F2PTCaHoZmYusXK0jK9TrePa4uun+t2UWqvY8vr8SV9K24hvAy1kQE2NzfZ3FxnYmLiFY4jtwpbR8WH5Hd0Dm/FtxdvSrIWJ2pxtNttrly5wvr6+sB6SkpJKpXi+JHbOXHsdn7xF38JTQPLMqg16qysr/HY04/zmS98ms9+5c8gA+Z4EnPUwKzqBI4kNDz8VA+rYKGFAuVrCF2Qmy2RCQuoHZOcU+YwRyntthlZ2iCsdfEQ9FAoYSLDqE0QEMT8KkbGJqnWPLZaPXaALbpUExmqQmOrXifIpQm8aPENjIBOt8n+fdNsr2/SrnuYuollWvhel2Ipxe13nMBykqwsbzJeKrKyvAFBSK+zw5bbJpl06Lndvj1VikqthWWmMG2TK9cr3Hl8Gt2IdJVC4aObAZYTknAUSnPodX0arTqjo6O0Wi2kVASBx/LyItlsts+qNZGBot1rk7TSqEBhChPNjm6V53kDkH4ul8N3Pdrt9iDpGR0fo9Pp0Gg0AKhs79Co1Tl39vmBPlsYhqTTaebm5jh27BhnzpxhamqK2dnZgfBtvAsul8uMj48PcA8xPb/dblOv1we753w+j2EYJJNJMpnMYLF89tln6Xa7XLjwItVqlU9/+rOYpkmtVsP3fY4ePUomk2FsbIzJyUkOHDhAKpWi1Wr1zc6dwXuLJ5vZ2Vl2dnZJJpN79Ms8z+Pll19mdnZ24AV6/fp13vWud/G3/tbfQspIZma4DdloNAZYuvi9wU37HF3XMWyLGwvXuHLtGlcvX6ZZb0QClIbNPffeS7u3y7XNSywrWKvssvbCi8ydeQ8uEksTCD9EhVpERhEhiAAhdILQ48qVa4yNjWEYFpubmzzxxBOMjY1RLJQZGRlhemoqagcrvc+u66LpBrqukGGAMHQQCiFAoKGUxA9jHJdEE1GiI9EQxAmLhtBeSzJEvsrHWzW+vvcitrhrtVqMjo7usZ4yDINIeOxmvCL5fJUk7RXHD6QzQN5qqh72F0ctGo+mbtxsewdhH1IRW49FiZttJ/BCiWameenCFbYrdTw3oFgsksmlueuet7G8uoKu68xMjJG1FUnL48SRCTRjml7oopRL4IJJJDBuWg6e7xFKj0Ta5tDxA4Sai7IlHhKpRcluwjAxZXSOm5sbbG1tUCgUaLfbA9uzM/fdQzab5Quf/xKhjK6hwEEQIvvXQmEwOjYBuhZtfgW0uy1830UpG6F96zbnWwnbt45hu8I44ip8jCGOCUvDVcvhz4f11t6KNy/eNJ21P/iDP1I/8zMfEgAPPPAAL7300oDRNww4D6VP0kog3RAlBD3XxzYd2t0Wv/Mn/wk34VO6p0zH7KCSCiOvEMkQ6XdBSAxNJwg8NFvHlQFkoG220eQSetZgyb+CHegUMxbjqZDl6y5zSrHfhSnlk/EURqDQEbRR5NNJhC64tLxFRQl8FCE6hmVyx/EjHJ/IopXzyEBnfWuXy9cXgRJed5fZ0QyjhwrMz+1jdHSUdrtJOpfg4qVL7Cxv4NbaBD3FqQMjHDo0g5VwEIksK6ubbK5tsrKyxsrqJplCiW6zjaUCQh+ESGHqkoQNmjDoeD5CSRKJJKaTR6nIeWCnUsdxHBIpg9pulUwmE1XtFMjAp93t9D0sI5yeH4ZIX5DJZikUy+zu7mLoOp1OhCEplkdoNuuYpsnm5ia2bQ/anDcV8AOy2XQfpGyQzWZZW1the3uTr371y4RhSKFQwPd9qtUqjuMwOTnJAw88wJEjRzhx4gTj4+OY5k28UD6fp1AocPjw4YGMSNyiarVaNJtN5ufn6XQ6zM3NkEqlsG2bZDJJux0xXD/3uc+Ry+XY2Njg61//Or1eD8/zyOezvPjiizzwwAMD54x48Y31nYZL/LFUQCzQ+cwzz3Ds2DE+9KEP4bou3W53ANYfFqONP89kMkgp6Xa7rK6ucv78eV588UV2dnZIJBLM7duHZZokLBM9nYJ0Bt20qbfadLwQK12ki43XC8kbKZSZIFAyYiELDVO3CMNY0V+h8Emnk2xurjM+Xkbh0u5U8f0ux287QiaTIZGwWVy5wuZmhUvnr2KaNpahkc3nGRsfJZ/PksmkohZTGPTbH30BUzQMI9I9DGWUqkXSD1GbNM7T1CuSsFdPygTf263VYSmb2Lg8ljBQSjGE3e/Ht/t+hkHx8ub1isH//c9FX+MMKUFo7O7WaLZazM5NE0gIQ41rixt4nkc6neX6wjK6ZtNptsnmMszOTzM6Ps7S8iL79o1TrVbZrWxwcH4K3+0yP1VEBT74HsoPkKGGUAZSi2zY/F4P204QBhqhMKO2qqYzOVGgVHQAD0u36HkBu1sVlNohYTvcfedd/PUP/nQ0e+o6X/vaV9jc3OTK5Ze5845TpBJJVOCjhZGIqhACy9TputHcoxsKlI+hC3QtwkMdO3aCdKZArd5ACIcffO/797Tx38Kpvf4YTtTizWb8f3FxkVQqdVOsnleyp2PSmWEYA7vCt+LNiTclWfvQhz6kvv/7v3/wdafTYWFhgcXFRebn54G+3Y0wEKaJG0gsq5+8+QEJzWZfbpbMborG+gapTIbJ8iypkTRWy6Ee1tntVujoLTyzR3YkTaiHZDMWvbBHqEl60sPXQdMlPQLWTI+1OXhuv+JgTecdV2wS2w5stylqGipQEAh2Wz4vXb1KHUFXE5hSkREabi+ERpfc9AhrGzssbq7RcTs4QQvLNJk6sJ9isUyxMEKhUGJ9c42l5XWWnlyg60aWKPlinv3zhymVRnAch/XVNbYWL9Jrd+hUKuRtuP1d95Avj5AbGaO+c5Vw9zk0PSST0fvVDIWUUMjkWVrfRugKNCfCrCmFMkJafRZubPgetW+i1mO728JyTAqFMhJFvd5EqiBK1PpJUa/dJt/XtAtDiRCRVIZt2+zu7g6qRzFZoFgs0mg0sCyLXq9HMplkbGxsUOWCaCIYGRnBNE3W1tb47Gc/y5/+6Z/SbDYHfqDlcpkDBw5w4sSJAVZubGxi0EKNE6ZUKsX4+Hg/KbpJN2+1WnheJKp75swZkskkhmEwNjaGZVl0u11eeuk8nucxOjpKr9ej0+kM1NAjHEx68P6G5UhiqZN77rmHQqGwZ2GIJ7c4satWq1y6dInLly9z48YNlFKk00nS6XSUoM3NMDJSIvQDmpU6N65fxTQFqUySYnGUfLGIDH0ShsPszEmaOy1eOn+BX/tffg1HT7DgXsEwNJQKcd0ujuMgZYRZFJjMTM8zPT2L6/o88uijfN+7fpCP/emX+OxnX6BULpDKpCgW89iOTjKhUR4vMT8/T6FQIJPJ4Louq2sbtJsttra2+/feYmxsjNHRUZIpB9s2cWyTMFSoWCpiyLZIE680+I5DiZuA9+/1iBP1AQGKvVZdr7+Nu7dVrKGBipiZcdVSqRClCRAglQDDQPZlO3wMAmXR6Rk8+fQzzO7fD3aWza1Vqs16pKOmSwojWU4cO8z29jaFbIE7ThxChi7l2TK+5yF6TRxNQ8mAQAYYuo4MIm0PITRMzSb0XQxDw/c6aFoCITQEDo0dj0vPX2f/xEG6rR0CX3LxykXy+TxTM5Mo6fHMuae4eOUCuhGRNV68cJ7R0VFCFLqlc/7iOXKlDMoUg+vphV2EqaMZsL65QsftIfHxwwDT1kAL0USIIGBzY4XA7w7u0Vutz+8sbkot3WSHx36flUplMM5vragNy3bEyd5HPvKRt27AmxhvSrJ24sQJXn75ZX7rt35L/dIv/ZL4R//ofxWPPfaY+spXvkIymWR2dpZCoYCTsFFK4MuoNea6biRIGnpkRrIcv+c28hslrly5wtbOBm879jDjo5Ncu3KdZCVJx+sSGiHajh5VqZKKHblBQzSAAD0JRsbESJoYCRNFSKfXY0WM8bX9D7E0Wmbf2hoTjSqpTgfT6xCEXTpBj4YSiLBHLmxCp8uk36bx8jkcbYO7Ts6T6rpc3drGdSS67ZDKQGkix9raBl9+/FEa9Q7ZdJJUqsDs7EHyhRyGZXP1ygLnLy6gdJNqtUohbWHpGlNz++l2XR59/CyGk8BwEozkdCyvyR3HfMaKDhDtMO2EiSY9TOnTaFXQLAcpoyqO162h/ICJiVka7RZSSlqtBkEQMDI2SjZfYGtnl7WtCqYusE0LocBzuwhsfCnRhKLb7dLr9Uin033MV2+QvFiWRS6XodvtEoaReHFclYrbhltbW7iuO0h02u32wEMOGFS60uk02Wx2wNC8dOkSi4uLZDIZ/s2/+Te0WlGi22g0mJ+f5/jx4xw9epQHH3yQsbExEon0oMoRAY41zpw5M9gxxuyl2Mz+9OnTVKtVHn30Ue64446B1+Po6ChbW1sDpmTYJ4LATUHfuFqWSCSwLGuQ4D311FNcuXJloPuUy+VIpyPg8/T05GCSW1hY4Pr166RSKUZGRsjn8yRSGQ7fdhyI9eEEO7uVSFMwDNnZ3GDt2jphR3D5xascODCPEIqeH7UqrYROEMb+iAFSCgw9AcrE98D3dKTM4rlT5CbuwOtIOu2AleUOflDFdet4/llGR/MYpgThMzVRJpfLkEknKZVKlEojHDhwgEI+G5FTel3WV9e4fv06u7s1Aj9qf4+ORWSTiYkxTCNunfiDCT6uguhDQpx+GAyS4/i4WPA6XsTDMBwkS/HXwxZDb2YM60x9p39vGEulDWHchNBRYX98hQG6aeK6XXQzeo+aaSCVYGtrk91ak/3zh1GajTAVXU/gBxqa1BgpZZidOE69ukMiMUEiaSMU+L0uM1M5kCFKCTRMZCDQtQQaQZ/1rCF0A6UCsEKU8EFpSKVFdmZEGyI/6GDbKXrtNsvXrjI7kucnfujd3Fi8RiKd4O/8nQ9SHh0hmc3R6XWpVBssLC6zurrBwsICXjfk0a89Tn23g64SWCJDECpUT2HoGkjQhUUQyj4OV0d5GkgToWlcvHA1YorrDips4rsSU3cGCcZbVbXvPIbHdZyoxbp3cWtzeA4c1tb7bp6Lt+L1xZuSrP3jf/yPX3Hn/vIvPzX43l/8xadVu91m4foi6yuR6fbp06eZnJlidnaaRCqF0DRS6SyBv4phOVTr2ywsL/BP/vd/QmV7k3a7iVKKf/vR/8Dll64xPzNKsCuZUg6FbgM8DytjEhQ0pKXoei6VXpPATKDGD7I2cgdL6Wm+UPQQoYcZdDFlB0M2wWsTdl1KjQpzixc5mqgx3W2S7TZwn9tga3GDA/cXmDumk8pmKZbHCTSd3dZVpOPSzrd5ubLJ8gLUa5DOwNsevh/LTrKzs8Pa+hbJXI5ms8nlyx1mZ0vcftfb2N6qcPcDOW4sLbKysc7mZptD4+BKE92wSKV06l0BIZhCoUuYnylQHB0lny9SGikzNTnDdmWHy5evomkerheQdEzqzTaVrU1sJ41jmOiGQafdxpNdBCaCIKoeAq4XkMlkME0dzwsGD65t232WYXOAcUskohZkGIa0Wq0B3iFmjMaJVJzoxQmQ4ziMj4+zu7tLr9ej1+uRzWYZGxujXq/3WbUatm2SyWRIpRK0Wg2effZZHnnkET760Y/2QcqKTCYzkCA5efIUZ86cYWJignw+P9gFKqX6lb3xgdRInDgCAzybphn8+3//7/mhH/ohSqUSruuyubnJe97zHi5fvoxpmvz5n/85X/va10in0+TzeRzHoVwuDtoBMYYtrgjGVPfp6WlmZ2cHMiWmbbGwvs7Vq1dZXbxOo1pDhZBIpEhnkpiWxfLyKouri5hGgo/++9/irjOnmJ2d5q4zZ6jW6mxtV6jsVGk22szMzDM5No2mGREBwABND5AqQBMOvZ6BZpgoTWFYSZzkOHrTw+s1OHrgAfL5NFcuX+Rzf/EVcoUmpVKSXH6HVnObhKPhei0y2RSjo2WEVOQLGYqlLKfuOk0hn6VULmPoOtvbm9TrdTY2Nmg2mxiaSSqVolAoMDo6Tj6fv0li8Ht7dujDUgDxtTP6Mj3AIFGLNwFvNmMzTrTiMR1/7/XEcLUiTlhV/3UUAWEQ4iRSSAmWlaXjeqytbqIbFhsbG+zfv5+1lSU6rYscPXYEz23hOAF33XGAXCKJJnzwoJzJEIY+eD0kAYYRJYER20mAHhsVaEgVXU8pZN/M3hicF30cHWiDqrph2oShi2H52Ikqa2uLfPJP/j4lp0nagdrFHGgJJEk6vokkhdRSpLJjnDk0xYEfepBktsBLFy8zMT3FY48/CVoXw0ni+yH0dTN13SKQkmQqxfjERESQcLvoukBKD89vYdkKVBeFu8eE/rXu3Vvx2jEs6zPsr9put1laWiKTSe2RRrmVkBDP92/Fmx9vqjfoa8X73vfePU/Qf/zt/6TCMOR97/9B8bE//1PVbje5evU662tLbKyvMjc1TXWzQrvaJGE4jI9O8PWvX+HQkYOABEuiLMnTzz6OJiRzs9Ps37+P69evk5AOhWKBlJ9EdRyy6SwyPEDTt+jRREciREAgQjwpEH4SFUZA34ad5cbk7Vzo7nK7u8pdSQ3vxgKG5qKqKe6460ES5SnWttdxW7vgbZHX1rltaocHjhgkEhkymSkSqQlWN5ssriyQOawhj85SKE5jJdOgJ6js1lm+cpbKTpUQRdqSPPzQUeZmyni1RXTDR0qXVEZnp+Nh6JJ0xuHIoQlGp+Y4dOQYUkra7TZXLz5PvdlgZ30NYehMlsvk80Vm5+bJ5QosrSyzsrxKtVrnwsYSQhfoKoPX61EoFUkmUuxUa/iuh0RhGNogQXNdd1BFS6cjwH+lUh3or8WkkRjTFhMeYiFbgHw+P6iUxbpmiUSCYrE4wKPFJfnYxNl1XRqNBqlUCiECOp1Wn8gwM3AdWFtbY2FhgXPnzvEHf/BfaLe7fSJBom+xdYC7776b+++/n52dncHiGy/+sXXZ+Pg4uVyOH/iBH8CyLH7nd35noAEVVw6np6cZHR0d7DyHcWrDnnlxUhG3l9vtNp/4xCcGJvJhGOIHklw+w2i5xPHjx7nz9N0cOXKEQilLp9tic2uHU2dOc/3aEkHgIZWH63bJZPKkkoWogmgIFhYWuHb9CoGrCAJJp9cmDH1qzR3+8tOfwHUjEWZNJ8JhhpHcQpxEoGk02h1m5/YzMTnDuXPn2a3UmJ06ha5avPD8WfYfOEGz1uUrX/4G6YyJaYYcOzrDx/7sK8zNTnPvvfeQTDoILWSnsomla1i2ztjsCGOjo8zMTPWxMDdYXV1lY2ODTqdHJpOjXC5TLpcjEHwms0eEM65uxVpPw4LG/z3j1ZOBYXbsTYV+TTMIQ4VuRKQT0zTp+R49N2C3XsfQOywvr7Oxvs3MzBxKChIJQaPR4eWXL3P00GGmJseo1jbJOgYJwyeRtjB0hfQjSSDDsJFSR4UCpXR0Q4vYwpoELdLWGGC8hDd0lgBGP0HrS2UogIioZJo6IQo0HRlGEIKcXeG2E/OU9TpJw8N1QwQardYOSa9LrV5B6OBVQzZWdTYvJFBGmkJhlotXLPQWGF3FdtUi0GyEZmLbKbLZMulMAVN0MPUkQkUVVSEEc3MH0A2H9Y1l7jhzPydvvxMvCPcwFF9NJuSteO2In634uQIGG/O4wj0sqj2s5wgMpIHecot48+O/S7J2a/zC37rZ6/6JH//Jwed/+F/+TP36r/86KhAoBDuVCv+//+tfkclEVRDX79CsV1GepFFtsX//cfKjZVrtOl/66iMgfDAUpIEsJEoF8s44wktjdEqYRikyyVZh1AaQIZrU0KRChT4q7KHpARVb51GnzJWCS2GywPxIitvmT3AeC7G1ixlYGNooSrcojhdIOi0cq4uQLoHr0a1dR/dqFKwKpQRkc2mSjouVKFF3ddJ5SXttkWa3imUnGBmfpVzK4VZbaL7N4rVtjkwcQFM6UkIoXYRpMTZVYmx8nIWFZUBx9epVqtUqiUSCmZkZDh8+PAD/r6+vsbp6g621TSq16JgH7j/N/P4jjI5Ps7q6ymNPPM7q6mqkpaZDqVCk3erS63RJJ1Ps1qoDTFO1XhuYn8eJWNQWDcnn8/R6Par1GkiF60eq+3bCodNqI1HouoltJyiVRtje3kbXA5LJdD8pSw/8YtPpNN1uF13XaXXa+K5HoVREI2JcxnixZDLJ6OgonU6HMAzJZtP0ej0KhRye57G4uMjq6ip/8id/QqPR4OGHH0bXddbW1kgmk6RSKa5evQpErNBOJ2ot3nPPPWxubnLu3DmuXLnC7Gxk5j1cLRxuAwzjO4YN1WNcSLPZ5ODBg5TLRWq7dVq1Or1ej92NLb64tMqXv/g1ABqtKorIhWKkPMbhw0c5fvw4b3v7/YyMjNCodllf22JpZZlKZYdqfRtNE7QaLdbXN2l3PIRQJFIWG5vX8GU2suUKJbrhoGsClELTPAKvg6lH54dho5Tk9J13RmzW0KOsClgJk3q9zvHb7uP47W/j05/+NOlkgiMH7yeXWuSxxx9hcjzRJzkoeh2HdqdGvpCiXq9xI9Xh2bML/WSzg9BCkskUBw/tJ5NKUSqVyOVyaDpUq1WWlhbY2NgAomQ38o09GFks+T6hL/ss1DdrkdhbRYsTctirQ7X3+L3SJIqIICA0A6mg1epgGBrbO7t4nsfaxian77yLdqdJ6PfQdIuH3v42hJK4Xo/xkTK3HZ9BqRAZBAjVI5dKYZkm0pcYhkYQBihdoRs6nvTQdQ1N6ARBiESAskCJSAeNEE3JPkO1L2iqbvJQEfHPNFCReK6SIbpuIWUYyb7IBIIxxsZKfPJTV/DamxyYLTA1USCVBFPYZFMpZgtlbENg9tu+nh8RB7ygTt2toeMiuzWygG2bmFoGxypiqCxe3eRIKqBev0RjR8dXNlbnKk6YI+ykadWXuHrpEqmUjm1BEIAMFTHdQ/VrhbIvHRKH2FMQlQPsZPTxO5WR2ZuccysWU8jXPu5VmcKvsQmJj3+D9Q7jJG3Yjs40TS5fvtyHwSQH379VI29YYLtcLr9h5/RWvHp8TyRrrxU//bMfEF/68ufVpUuXMAyddqfDn37iL5icnWdqeobLG2cZOXSG4gEgtGg0exh2moOnpvmbP/+/0m5VWV5d4OKlc1x8+Ryt51bo0gZti+QDkzjlFM12B/CinaapI5WFdH2QIfQ/WCKJGZh49R72bJHLWys8felRZM9jPJHj4PQc6YxNKDtkQmit1GhVF5gomRycKlHMGpRLRUbCLCKIsBlhqOh1K+huGyvocmSyw5FxjUI+zdh4Co8em5UOL11ew6dDKEuMlVNcX+uiSQNTM7m2sMz6tqLecgmlFxl/V7tcWdzhxkqD5y8uk845Eb7MDej1PJrVSER3dXOXMNzi+QuLJBIJDEOj53ukc1my2SzNZpPd3V0yyRT1ehO320WFks3NTUzbwnIiTJalafQ6XeyEw8jICIGMNKFM24oqW07U/trY2CDwJUIz8L2AbDZPq1mPku4+qzKRSCClZGNjI5rATZNWqxXhpHyPZDJJsVgcYN8KhQLtZo+xkTE0DTa2NhkZKVGtVgl8l0I+y8b6alQVM02azQaaMFChxDYtartVPM/j6aef5h3veAd33HEHluXQbre5fPkyOzs7rK+vUywWB2zTjY0Nrl69yujo6CvEIIcntOGKUPx1vV4fCA/feeed7NsXtZqGcTfdbiQgvLW1Qb1ep1Kp0G63OXv2LE888QS/+7v/hXq9PqgYFgo5Tp8+zXvf+16+9KUvsby4TiaTwXaiZFUQSSPomodhuWiBTRC6aMpAM6LkX6IRSLATKXr9aqffl3HxvShJGRsbo1wuYxk6MvD50ff/MBoSQUgQBGxVVjl/4QIjpf0EviCXm2Ri7DaEruG7OjvtLqHsEoRd2h2F53fIZjSWFzawbYVhXKdQzESbJuETqg6agrHRMQ7s38/yylVWlhdBhuhCg0CgYRCq8LtbvETfQodYdsDo/48Wzgi/4/bdVrKEod//Xmzb1fdiVRpKRFfEshx6bqQ1FoSKp556hnQmhxB6xK4VOo7jsG/+EJcuvMjM9ChjI1NomojkODQBJFBhC8JI4FYHEGCZAghutqZisoYCDR2lQKm4SiIH1ybOU6KEJBp3St1MYJQY+lnMSFWRLIwKQFc6SuiE+NxY3WZ93SWZmmJ69iRbmTL1jsGFp56nslXjfT/4Du696ygvL77M0098mVLOoNNc4cThWcrZJGlnhHJWMTk+OcC6ep6HDEIMrUmz2SSTVCS72/hCgqYxc5dBrnQJ3d9k+rYc7z56iK/94T+h5Rs4yTLZwgjjE/sojU1RHBlHMwxUXysQDJQEKWNSiIiuUygxTDN6BlSUmN58Fvu6Y0PP8LCcD4BuRN7C0B8ug8qkhlBy8PsDPKqQ/aTwZsImhqRsout/M6lTaP3jRZ8drA/uC4P7+d0lbsM+zYPX7Cdgw9WyYR224Upa/Pn3QqX7f/T4nk7WAG47c5Lz16/gBpKHf+jH+Wvv/TG2dposrm6xvLSCW1OsrSwxNjHF29/9/YzOzuKF0PUlRm6SmbE7mD7z4/yQFmLbAkPzubGzwxdfusaN7QpOxsTrBigtQSqVJgx0fNEGvw+GV+ARTW8BPn7VR2tqFMMpLMui02jz4uUdStMF6mGdSlCl7tUINAe9q0hu1kgaAVl8EoFPyYC5osV0schIxqEwXqAsSli+gCCaFALZoNtZxevWmR1VOLaOHlbIpmzaTcjZIRnbJpNw2Oy47LQ81laXMa6tkbBSJNOjGIaBF3rsVLu40sC2HNrtEMvJ0un0mJicRUNQqzVIJZK0220MzcBJOWxub5EvFDAMi+1qnVQyw/Z2BUPTSafyWKaO9ANU4NL1XdLZDLk+ezT2WUQqyqUSmqaxdOM6hVwO1+2hhZJCKkV1Y510Lo2nQqSKhDXb7SpCaZRLuYE1laUJpB+QsRPkMzkCLyR0A4qZHNVqhdFSicDr0O52GR8dY2NrE8uySKYyrG9uk8tFTNVuz4sW0U7Enqw3quTyJ7h67QZvf/vbmZmZoVqNkrdsNsvhw4c5deoUa2trvPzyy3tM6/P5fN/c2vmW5f/hnWuEidPY2trC9/2BuXw0+d8UFJ6YmGB8fByIiBiPPvoYmjCYmizQ7XaZmtwHwPr6Ko1Gna2tLS5ceBHHsQYVvFAF6LqGImpB93oRc9TQDTTNIgxU374ranPHi5DjOANvWV3X2d7eplKp0Ol0uP322/E8b4BVsSyLXrvL+sYOE+MzvOtd78Z3DWrVNju7FRaWFlm4sRTpbyWjtorjOKTTaaYnj2IaNqEX0nZDEkmLlaU27c4uzz73JOfPP8V7vv8dnD6ZZ3PzCrXGMnefOYFum/idNoHWi1p6b0SVQWmwp6oSCdYqIQn6TGXTNEkkUmiagedJLNvB86LE0lfQare4vrDGxPg0NxYuMbfvAFevRqD4Ti9kZraA22tRsG0mJ0YjqylTY//0qUjMOojuhWWbBIFHEIR9Y3V58xyHT/kN6fDFOncSQRAlGEPadwoQmoEng4j0gKLa7LK06dOq76Pn5rHMDmHPZWN5g40Nl5HyFF95ZJHPffkqmXyG5dUCJ06c4NTJ21jsNfj9T3yBSmWZv/4zP8KxQxNsLl/g/LmvkNBapK2AA9PjlHIZ0ukUdqJEIgVSi3CXMtRQgUevs4LW7iDcLmGvjdxVtNYMNpZKbOgOwsjgBTaeTODrSXQ7j50ukimOUhqdoTw+RS43gm4m+s+vRtiXQRkkbv2qaOT33E9KYmC9pqEhEEqAF7dgFYgAGSfH/cRXDq5nnHj176cIEAo0FTlP0GcFx+MPIn9iTb1W7fiWSt13M/xvaR0rpfrdDv0VreVb8ZpxdS2fz78RA/Kt+CbxPZ+shX5Aq95gfG6Gr3/1y5hWire/86+RTqeZmZnqyyhEu+udaoUnH/0827sVGtUm2dwYpdE5Dh46hpZKIbshhqYo5gocmz/IZqVOx/MjIcYQAh8CLSQQYSS6aAgINJA+vhWw01hnZ/ECJAKS6SS5dIbCaBozNOi0myRIcNAeYbdbo+u55AppOt0O0gzoGD7L7W06YRujLdC3G2ScFkmvRUpBTsBESmNfKcNkLkUxYzFbmkIEGnooCDyJDA0sAzQziWf41LU6170aolAilRlhcmSSyeIMfidAeFCv7NJutmjW6mgZQdLJ0Wy0mJmdpdmq4/pt8qN5NjY2SKfzuD2fra0W5fIsu7UKmhkSSNje3Ua3FZoOZiKk1+0gVNS+cJJJcrkC9WaDVCqDpkGr1aJYLlFvNPC9Htlcmp7fAy2SHlndWiORSNDxXTw/ROgGW5tRWzWVShKE0W4tCAW2nYQwpFgs0ul0CFRIMp+nVm+QHy3T8Tt03C6pdIqNnRXsRALf7bGwsE2hUKLZaKCkxDBMOl2XqD0iWVhe4u7A5/u+7/uYnZ1FKcVTTz0FaAMz+LjFGePP4gTt0KFDfXJF4luO32Fhybgtms1mB5Ne5Aawd+WNfhZNwrpm0+t6mCZsb1coFUewTCtqh/f11UzTHICELcsgDH0karDYG4aGbUeuEigNXwaAjq4bGFokx/Lxj38c3/dpt9vMzMwwOTnJHXfcwfj4OOfPn2dnZ4f9+/cPJvCIQBKyurZNpx3i+fD0M89h6Gkmxic5fPgglmVx1913R5jGvtRLu9XliSee5OmnzlIsFiiOZhgZLaFXTUqlUdKZg5w4niefPsnc5BHadZPqbpVGS+P06QJBkEDpPqZtUK9XsYwE39WCpaKW2c2QQ/9B1wVhGKAZOqGMgPjNVp2Vi9eYP3SMJ56+gNAskkmHfGGEi5deZnpqnI2VlxktWeyfL3F4f56kbaHr+Yjx7iQi0o6MlPotS0cZWp856/cJDdHfFTF4+02BX0mk1vfU3CNQLCNJEUBJiWU5qBBMXccOG9hqg2SxSaE4SrfTYGnRYGfLxifBZlORHp9BN3RuLO4gmGZ9FQL3OteuvUC9usbx4/N8/C8/w9nJNGZY5cShSQ4dHsWyFaGnWN5u0NsVbG43OfvcMp4HIyW44zadyWKejG1RzKQYLedQugG6hh96xMUdFfZoNyoRxrbWwvM8ekoRJJO0U0VW7AwBCbzQIlBJQmWgGQnSuVFGxmYYndhHvjSJncqgsCK2LFqfaCWivyNlJOitx0QMAcpASQWISExaCKDPKO8nfSgNrU/ekAICTQ5IHhDBC+Fmmkf/Z1LsrY7K/njQFN+1DM6twrZKKdbX13EcZ/Dzb0aq0XWdD37wg28BBN/k+J5P1v7+r/498ck//bhqbFfQuw3uPjLFP/67P/WKgXH67h9Q0rDZd+goR6YPMHHHFHYySSih2dxkfa3C5uY6lZ0dsBNo5XEKhk83CECXqFaHUIbo6STSMJCBCdKDMEA3HMKuTzq1j6nSPDs3LlG5sEZH7rKur4FFNJkWwS4kcRyHQrlAzxSknBR6YGGRJCcn8PweZhu8lgtWQKD71ESPq16d7k6XRBVyaQ+HDnbQJekppjOCyWSSUnaEWjrBcrdGzfdYzrtYt+VxdQ87NNnurrG6uwBdaCzXIYRsukiumKM0NkrGyaAHOp16G8uyCHyf9fVldGHQbjcJZIiZNGl7ddAjcLEKQkyhUcgWCEMfz/UxLQsvDNBNg0ImT6vRGiQJvZ4fuSZ0OygBiXSGRp/Zado2lVqVdDpHz/MwhMDQbFQoSScjd4JcJhtNrl6HXC5Hr9cjX8zRdTv0wi65TIZWt0U6n8QPPbpNH1t3kC2F5htoQuC1PDJGAkNGWBZTN+h0eyghSaSSeEFAgEA3bQJ5U6Jja2sLy3K4ePEi99xzz8BYfmdnh/vuuw/P8wbjbVhM91tFDMqNiQZx1epWgPpeTFS/yhp6OAmLeq2J4zj03BYIJ3KkkJGPZbPZHBjbt9ttkskkltXHEmpxayxEEaKkRA1N7lJKMpmoMqqUolQqYRgGKysreF7kYnHkyBHK5TJnz56l1WoxMTHB/fffj5QhQpOMjBXZ2r3G3L5pTCuPDKHWrNNut6lWaySTSaSU1Ot1DMOi2twhX8jw8LsexrSdfiLs4vsh165fR9M05g/up9FukUmmEH17oYG2mdRQ0sTQk7xxWczNisjNdpREogatLiEEgZKks3nqrSs88cQTHDh8G0tLy7SaNU7ffoRD+8ZR0sM2Z1AywPddDFtDBj4qDDA0CcpHIKMFXVOEoRxi24WDsfDNWkvx0vndvHuBRO//PclNRp+K8XdKQ+sLmVt6Es+LJMJnZkaRHkzPjrK949BqtclmQ5JJm0TSwjR3EUIjl3Bptzwa9RUuLleYm87wY+84zf7pLCIsUtm4TMqCfHoHbXubXuBhmxbJToeE0MiOwKEfypNM53HSWTQrRbOt2On4PPb8IrVKjcmREWTQZXuzhu/D7CQcODBBIZMkU8pQHh9HEIIMIqcEoaOkpNer0fG61BtVvL77SnfTYGMxwa6TQTPToKXwVJJWT0NqGTLFcfLlKXKlUXKlMpnCCI5TQikdpUSf7R7pDSohIjs3FVXNB7wOpREKbYCVi0K7WT0TcVVzb+Ussj7rHyI19L7PQ/8b3/EYiDFqcecgJnclk0mq1eq3JYvyFrngv018zydrAM1ak9mJKTZXV9haX37VY/ZNZqjsbvGlj/8GnXaXf/db/4Ff+cWbtlf/959/Q61vT9NseWh2Al83eWFljbVL18Ew0YwQv9NDs1IIw0ZDobQAtDYqcEEPsQujvOuHfoyxTBE9VBhCUqtusrpwlZUbV1i4epGVK1eod+vUtRrYMnrWsqClIZfPUMyVECKBLR0SeoFMapRWp03S26LjNxGeIBUkwdao9xrs4nKpUye0fazmLs5knkD3ca0A4SQIwxZhGNJxNFQaVDl6sKyTBobSo1albHK5cZ7GepOg6mOqJEktg6ZMigdKzJXHKCRz6KFgZ32T1cUVtrY3yOezmI6BRMdK2XRbAaZuUEhn6bS6lAolWr0uEkUunY5kGgwD13Wp15tRBSmMfAG7HRe3E5Bx0ihfYQkLQoUUAaGMKiWZTAY0hRe4ZDIZfD+MzM2dFL2OSzk3ElW0DAehDNrNGoZlkEynaLfb9MIubq+HJ1yUZREETYTet+mxI2HR0JeUc0VkCMJX2KYzIAgcPHgQKSVTUxMDHTVd18nn81HiqsLB7jNWtY+lSYZ1hwbuHH0pD9M0BzImMXvqypUrTE1Nkc3m+3ZbBp7nDdqYMZBe06Lqm2ECIiCUPXYqVSYnp5nbN8n169fZ2trq2w0FrxCvVESuAo1Gg2azSdJxUChQCiUlrWaTkZERXnrpJTY3N0kkEgPW5eXLl5mZmSGfjypCi4uLjI6ODlhiuiE4cGCOz3z2eba3VvjUpz5JKj3O6MgEjuMwMTHFSHmqT0rpUi6Ns7S0hGMnqbQqVKtVpNKwbRvbMVBK8uzZZyJyh24QuB4CyeHDk5w8VUZJD6NfiVAy2AMefyNC0zT8IODpp5/m6NHD/fsY7PFM1DQNJRXHjh2jWaszM5pk39iRqGUoepEwsCAC/iuF0A1CCaK/tmpCQ/kBxhBWTDIsIhx9/xXV1lvf6hsgK6YwCCJX0uhvEmGqdCQRjlehCwM0CFWI0kM0K6Q4XsI2Jrl6fYlaa5tf+Mjf5MWzF1m+sYIRmiRNRTbXI6hfplpZwvHg9DH4kffdRUJfIHBbdFs+ympG49sTCMOmmEtjWRaZdJp2q0e3F+B1A3puE9l1se0Guu+SCUJOjUt6OR1Nq5JMpcncfhKcDKFI4kqdS+vrXHnyCkvLXSqbcOftcGjfGOtLmxyazzA+lsFJWkwVZjEMCw0R4W1V9Hz33C7d7hqODHAMj53dBo0d6FwzaWeL9IqjXOoE+HqKdqCjSCJVkkxuismZwxTKE6QLI6SzOQzLAU3H9QNCCRAld5FMShClasoYwhxGWDsh1M1nGInoM3KjzE3dnHfUK0H/8Xj9VolULLE0LH7baDRYWVkZuK98q99/y2bqv038lUjW7rr3Xs6dO4c0LVY2K696zE/81E/ym7/5UZCCdCrJr/ziL+yZ3n7+xx98xcz+D/79n6jtRoYLC2tI1UEaEunXEGYa9BChg9CiNqSUAicUmNLA0EwkPTw09Nw007fPMnH8Qd5uaiQsHU269Oq7bK4tcun886yvLrCyfI3q4hZVtRDtkGwi1HAeksUUhVSKVDaJY2cQoUZKL1LUyhjdCLe0urJOspTCyTn06NGmy2ZnnSDhYeQjWQnLMdFskMIl0EN84eE6kqbsgiPRxjRMZaLJAD9sYSmb7UaLerCOu+7S3GzBVkgqnSU7m2Vnp4qtLKYnJiOnBFNQrbVodwImRydo90Ia7Q5Owkai8AIf340wTYYmUGFAu9OJqN5ELUBD6Hh+5H9p2AZhHwOSSicplCIsmCTEMKyBwKxtRs4IEaC+ELFNux7dbhff9RBK4/DBI0hCnn3uLJ2Oh9Bt9u3bRxgqXn75ZUI30usaHx2j3WiSTqUiPEjgDxIkiKjokb+qHPh4SilxXZeLFy9y5syZQTJ1q/ZQXAmJK26x1Ef89UMPPcTKygqtVou1tTUuXLiAZTm0Wi2SySS2bZPL5cjn80xMjJHNZgcVs1iYuNttA7C8fGOQDA7/36MFJiRSRmDpXC5HNpOPWH5KJwxiw3adsbExtra2BgzY8fFx7r//fj7/+c+ztLTE0tISnXadg4eO0el0uHz5MouLi9xxx11YukmvK9D1HKaexXc1GnWX1ZUdrl1dwXMDUqkU7U6DMPSxbIPV1WVGRkY49/xZNBFh9PKFNO12k6nJUXwvZH11NbJOsx0qlQqNhtUHM0ce9IawCJBvCMFA00QfgC4HBu6W5SBltNEIw0hn0A9cEjKBQCObdijmU4RBD8nNCmns8inCOJuK7sfwGYbiJkZuoBM2MHzfe3q3JmliD67puwsFeET2UbqSCCUwhUQgouqrilyulBQoDQwzRatb4friFj/6o99HMm0xO3UH/+DvfZgLL57nX/+Lf87ixRc4dfc8M2NVeiMbmHeaJJ0UqWwJJWso4SMIUaGHZRl0vC6mmcBIJsFJ4AGucgl0H9320GQv8mEmT9JwMFNZAunT9dvoSZtOz6cZdqhtXsO2E6STKRQho1qLkYOCu2cMbCuF4+RJZsucOHycWsfj8tomvoIwlDz//HlqOxEM5sAcHDuSZHwsQz7tUMjl0ETIxPgoss9A1nWLwA/A7CJVA6tXp9NtRXi3ms7aqs2mmcaw8wi9QECSnkrg46CsNOnCCJOzkctIKVeORIAVhCrAkxAonUCTBEoh9Kg9DmDoOkZ/yZaBQkoVkRzi+zlUmYdvr+J1K5M9lhoafr1v9ftvxX+b+CuRrLVaTUzTxDYtFhcXX/2YWoNOo81oeYSFpUV+//f/UH34wz/9Tbfe/+Jv/5T43/7zZ9Xq8jI1oaJVoNnGNJKoUEPXE/RUk1AYWEIwVirTq1V48vmzbGwtIpWiWBgjVxhhdHSc5MgoytDpSQuZHqN0eJSHjj8YAbk1DcfUwOtQ2V7h2sUXuXblRa5fOU/7/DadsApiK0rgdMAGA51EmKDb9hib3oflWUyKMjJQNNo9cm6ObqOGqArsTBrh6LiiRd2v0PIqSEeQKCYQDihbgRni08NHEugK3wjxrV6EwRgXGMdNHFKY0kK4OqPdUbrbXbabW9AS6Eon1H1CKbh+/Tr5bJZqo0bX7fQFT8vkJiapVCpUqjskTYeDJw5iWAbXFm6wemMFPJiemyaZTrGytEyn1QNXUndbNP1Iw80PPZrNZrQeGZDMJcmXClSau1x68SI4gAaHTx5DdSQXFi9yYf08x2+7jQ/+/M9gaRadepfbT9xOKpHCNp1IVFOFHL/tGFIG/Nmf/SnjM2Osrq8wOj6CrkdJmeM4/eqZTiqVoNvtYtvmYALrdDr9XWjIzMwMQSD3iLnGTKphbbn4577v0+l02N7eRgiBbdsYhsGZM2e4ceNGxKYNAtrtNl/60lf26BtF2mMWhuHQ7Xb7AqIGvt+LFlQl9ky6CBDomKaOEJHVmOu6WGZ08eJdeCqV4sknn+zr1s3heR6rq6s899xzA7Fi27b5sR//Kaanp/nYxz5Gs9mkVqvxxBNP8OC9D+HYKcJQsrCwACKFYdgkkwnK5TJOwqLRrEaJ2PQE9XqV0Pdp1mvUKjV6bsi1y1eZmh7F9122dmp4XhAx9XSDMAw4emwSwzYIpIdhKrzAwws7/czlu2fDDazvRAT0zmRymKaNEDph6OP7IY1alcnxMTQRRhg2PdJ7UAYo1CBf1MJ+0tZn7ml9wk2EO7pJXJBRl4wYeH5rvHaS9saFIMAmQPRB9tH5ROB6iUV0dX00Q0OFEkKP5s4G9bUbWO42/uaLrK4t8W/+X58lbfn8wDGT0r3TeEGTbhCw5Tv0fJ9O4NJu1ElYaTqtFmHokkgZKNEjZRskDAtbs9BlZNoeBoqeC25PRxN5rKSOsAXpgoNULp16k9aui+f5GJpCSp+045BN2ThOhMvsYtFqdfBUhyDU6PbahNLFtjYJO21yYQPLMhCmYO6BJHYqi5PKY1gZOoFGt6dxfafL9SdX2NmpcOzQAYTwWV64TjoJU+M6+6bHSTkmk9Nzg+dOyqjyG/lg9+h2F3H9Hn6ng9+LNpbutsnGcopaokSgsvQCk56vIUUSI5UnU5ygODZDplAmXxohmcqQSKZRShJ4HcJAYEgNKTQQZlSd7c898Zj+dl0dhqtxsXba2toavV6PYrE4aMu/Vpimyezs7Bs/ON+KV8RfiWTtJ3/ix/mX/+L/i47P1Ysv8m9+4/9S/8vf/dU909kv/51fEL/8d36Bk6duVx966Kf5VolaHP/0b/6AuLS8qj7/9Dk8YYDfwXPbONk8XsdHdyzC3R0sS+fhe48zXx4lI9rM7hshlStiEWG/XK/F5ZceY2NtlWa7g5PIMTE5w8zcIdKZPI6TxHMD/ECQLsxxx0PznH7whzF1A6EphIBGfYOlay9x7fJ5Fq5cJGmZZO00pmPy7PnnWF1d4rzsIRKQKaUpjo2QL+ZQUqdcGEP6klbLIuWmSFZTSBTTzKInDbqqxVpjhYq3iZ7UsDIm2IJkMoeydZQIcKWLa3TpmA2kCWSAMSCAJCnswIEbAfWXa2CCZigCwyfjpEGGbG9usb66AQakyxnWmjs0tjpYSQNrKsGho0fZrG3TMHv0LElhZoSM7tFVLrqpgaVDKLHNBCLQ0R0NzRC03A4Nsx5pSHkahm0SqoAb+uVoJ3i7xCbBYvcay4sLqCaoNnzueoFTB05x/6n7ODBzmPmpfSRLSTSp4QudJ555jpMnjpFIJPD9qG14/fp1fuzHfowrV67w0Y9+lKmpqQGe48SJE6TTac6fP0+v12Fra4vSSLnf+jRwuz22trao1Wqk02nGx8f3gHQty2J+/gBHjhwjmUxGgPt2m52dHZRSLC4uRosikM8WaLfbZHM5dF3nwIEDLC8vR6LEAQQqxLbjFla02AphRu4FmoL+mIomYQPXjcSGHcsgkDcncdM0yWazpNORHt+JEyd44oknWFpaIplM8u53vxvTNFlcXKRSiaraR48eZWZmhkOHjiCkQjNcltde5PbbTzIzvZ9arcX1hQVqtW3q9ejvIhWeO9KXyDAZn5hnZ2eHnltDypDTd51mZmaahYVFvvSlr6BrJo3aLkIP2K2tcvnlHcwffTBaoA0LXTcJAve7nltuFfwEGBkZIWE7UZVM12k0GmxsbHDkyJHB9daFThhESV4UEc5LaTEYXPbvyt7FTvTlMgwZ49FimZCbuCY1cBB4xdnyShagHLyO6CdbDBvDf4sQWl9OAkGIQBHPRx66kFiaRAUu64vXWLx6jjtvK/L+X38b3frT7Lu9Ta+t6PaWcGWCmrToeV1MA9xOF90TmAGECoQpCLWAyf3jKEJ67R7oNp1Wh3rbp95sYDoGTkIHQly3Q7XpsVMFKRLs1JscOQozkwlG8iPM5gWWJlB+xHoOQ59Q+oQqpNfr4rpdwtAD2cN3Q+x0knQ6h5NMkMgnSXplOp0OvV6PwPPp7DZItj2STpOkY0GjgRl4ZCZ81HQC06qSyBc5deJuhJGg68N6pcHq9SovXLhAZTu6k4cPwvEjI9iGJGXrjIzkKKTylEtRm1lDIKQCKVBC4Po1Wp02WrcZWfDthFSXNdxUjkY6x7qTxVMmvcCm5ev4KoWVLFEanaNUHmdqZpZUJk0mmUPoBq4HfigJpYHQ9KgqKoaS/f6uYliyZRjOYZomnU6nn7i91kbo5tgSSntTNhJvxSvjr0Sy9oGf/HHxf/yf/1SFAkYnJ8jmCq95rC40tje3XtfrB4aBaeYwvA6BqkG3jlccQaSK6L0emjK477ZD/Ku/+zP96fSdr3iNf/4f/0ylE9Psn51FCYFjJ+n1PDqdKleWLlOp7NJst0BpFEplxqcmGR+bREumMDWLnh+gJ0bZf3KCuRPvxLYslAoRoYeOz22XX2L5+kWuvfw8K4tXaSzt0lheBv1GdBdTgAV2MUk6lyU/l8PAQkuBKXWMXo6JlsCqJNFtnZGxMlbKpFlrs9XcokWDQOshnYBEOYGZ0NAdDVf6SF0REtDQG+iHTNLzaURPYPgW2o4FDUV7s4a3JSOdk6QgzIQwIqm4O1FrpwsI0CcsNFtHaS6BLvC0AGxo0eu3S01kIDFSGr6Kyv+aAyo0IBTohkagXKQWLQKaHyI06OGiUiDSgnAUECHtoEVdr/HIk1/F+JqB4RnUtmtkRA65pXN08gib66tsrK2TzWaZnZ3l8uXL/Ot//a/p9XqkUilGR0dJpVKR1pvrcv369b61Vof9Bw9QGi2imwaWniT0QsrFMW7cuMaVK5eYmhynWMig6SZjYxNomsEnP/kpPM9D1wWe18MPozZEIVfkxLHjZJIZHMtG6Bqbm5tUG1Wa7RZPP/N4BP7VTSzTpFwao1atIAgwDQtTszFE1LoLggAr0W/HKueman2fZaorE6VHFSXXc1laWGCkPEa+kMXtuBiahgwC5ufmOHr4MGEYMjczg67rnD55eoCPI5RsbW5z6eJVfDfgiccf51nzPL4fUiqOE4aKH37fjzA/P8/ubg0loLK9xaEjB1lYWMBOGJhdDds0efSrT2DbNplsgm6rzeT4FPtmRmm2l2g1V5meuhMpBbaRpNWJZGTanotuWt/q8f6mIdAR4qbESqgCJBEEIhySbRBCJ9Imiz6XMm433Sp6Cnp/8erX1l7178bSDkKKCFQuPBAhqq/3dpPt19dEi89X+NHvyn47TPOjdxGafa2NKIG9CWCPdOC6XRelFI5lEiqJ74c4iQRKSnzpoVvgu10szcStV9levUwhBY7ehrCBqK5y79EkBXuL5vI6yg1RMkCFHrYJtg22LchmIhFVSzdotSIT+qDXw+t10VDUdiJyje/7uO0WyuuRSGVxRYJGV+fFqxvUai4f+sDDqMVlthobyESZC5d9/uLcGvlyDoWH8LoUHbB82DcJU+Npxsop8hmDiYkCo/lRUD4EkUSO5/b6enoaIpS0Ww3o9cDtoHyfhO2QsDVS2QS6ZpASOSSKsNXsu6h0UZUdZLcdQSP8gJzXI53zOHSfgzB0Upk8Tq4ERoZOT6flCs5dr1KpVZmdnmBt7TpXXtohk4T5WTgwO0YhnWakOEkh10HTFYYtIp9kFble+L0Weq+H7rsEzQa2UniVgNa2DfkSlQsper5BKB2UkcYLbJSeJZOfYHR8hvLkLE4iQyaXJ5HKoqSO63pIqUWyLIGM5gWlI6VCSYHnBgP2OuwV9jY0EyG0gQ6dCkI+9DPfXmHkrfju4q9EsgZw9uxZcebMGXXPPffwcz/3c685OM6dO/e6B87ly5cjhmDgRxNewsYxLdzAw0OSSNjcd+bub/oa//AXPvCqf/d3/+IZVW3vY3Vji0BCwjYRStFp1NlavMzW2mbUVmq1mJnfz/jsLOXxCYQm0Q0TL9DwfI3pIyeYOXKCh37gJzANDdsw2d3eoFPbYmt1kZeeP8uNKxepn9/AM2tUxGa0fbKIHByKBvlSidR8Clu3kI5CIBg18zgt2Nl1aHeypAsZxhNjyG7Ien2NaneHDm1EEoysiZEy0BI6ypF07Ta9QiTJoSuNpEqjy0gMV1kBKEGSNHQ1Um6OoOJhdWx6a/9/9t47zq67PvN/f08/99w+d/qoWbIkS+7INi6YHkwzKXQIqZCQsmzqJr/U3c1uNtmQhGwS2JCEEEInBoypphsb3G1JttWlGWn6zK2nt+/vjzMzyMaQBAwmWT1+zUvWnXOvTrnnnOd8Pp/neTykn9Dt9BE1BWnn6Jt1tIoCqkCqkiRP1u925BLSNWPJfM2SCChmalR17WJz1lNgXlSZVCCMAxRTMCh5xWD9KGRJQhCusvfK53He8G72XVQc2yzL+Mmf/ElM0yRNU/y1ebv1lqZhFPYXpVKJ06dP47ouQqiFwivNqdYqTE5Osrq6zLFjR0iymCQpbk6zs6dxSia66mJVUvbt28N99++n09WY2rSdZn2ITrfLkVOncF0XTSjEcUzJNrEsi4mpySJPVC32b6fbJUw8kiwsBt9VgaIWMye6phMGPiW7TJppyCQnjkJ8t4OQBmmm0mqNMDo2Sblc5trrrtqw7ej1emzfvo0k31yQ0+kTlMvlYn7MttE0UHWFXIEkj2j3VpAiZXR8hOc859mkiSAMUw7sLwQLRw49zEiriW3qnDlzhs98+pOYpomiKFSrVS6++GKqlTqt1ij79+/n6U+/nqc//Zncd8/dHD66n/EJg+kzK3zpK5/j1T/6omIOLxMksYKulQsfrCfQ0f17i3ytgLaeGqAUxE0WxhmFJcO6ESpr27mWRrBWeVPXBtUzkSMVBbFmulGIBYqbahynaIZKmueEaUzJKEEcYsucmAGR36a/2GNsqEbaXyWcP8K1OxvE7gyhu0gQhlRqAkMJcOw6tVrhgxi4Pqrr4w58fN/fiKIrht4Ln8QkSUiTBNOxsEsWjuNsnF9dVaU/cOn4KQO/y/ySi+WYLPThF37nS1Rb4KYagTiDWjaoTdbodyOUTMfRRugGKjGwtKSjdzSSxKXfniULZ7EFlA3YtdVi80SNPF1lYqzM1ESVoYbN6ESLPEvPosHFDGeaZERBADLG932CMCiEQQh0U8coK2imhhKrRKlG3wsJopg8yoj6AaVkuVDDKjlVUvTKgEYeUEoWGR53eM7Fl6DoFXJh42eSucEqn/7SQ3S7EQuzsG0LXLJ3F+3lOaq2ylDNYPP4ECoJI80KqqojUcgQJGkGKORGTr+/ROLPkvUGSJkTLuXMndLpVKroVgW0Gn5s0I90cqWMVR7GcppMbN5Gc2iE0ZFJVFVH12Hm6AEqpo6SS7J1g2RFIoQkF0nxwLD2X66aT/ZJ9P8M/t2QNYB77rnnu8LglTwDkRZPYlKgKjpZHCGkBIXC5uHbFMm/7kX7vuGNf//+W+V0PMC2Wti1Gla5jKFppHFMmkSsnjnO0tISC4vLRHFGqVJlcmozYxNTDA23SPKcJJWo1RaGU2fzpt1sveYGhMyoOiVk5LN4+hQzx4+yPD/HyaOHOH34MN3cpWusAFlB4kygCuVWCadexxlpULNriFxgSIsxZZyKrJCkKWqgYigmIs7xl3x6/ipZEpIYoDdURNlAsRWkJosbR5ajqQqkKZqqkqp9Uiulu7qM9HKqeZPzRnayemaZXq+DXbMwajr9zEXo6ppB8FmleFm0mRRyyL7uLZTB12v663u6SFIilQIllyiGiiTZSARKpMSptFhaHmDGcwxXpxkfH0dVVTyvSBBYV22uD/e3Wi2SpKj0CSHYtGkTMgOV4klVM3WkyEnygEqrwlMnr8H3wsJiI8oomwbLp0/SkCre4iInvnwb+/ZcwBdWzrC0sEjohqx2O/hCEquQ5Bn1eg2ZJsRJwvziIqurq2h5ITjphmGR6FBrMNxqAYWfWpZFZLmOYRhEcYBQDCxH8rznX8xznvsc7rj9Tu67/wBn5l2WvjDA0lts3XIBWzZvY2xikomJBqYxSZ4DQkFVdXoDD0VR6PV69Ho9lleXiOOYRqNBc2iEHPjs527mwzffjMCkXhticmxyI5FB0xQW55cwNYsffsnLmJubo9/3WFia57777qHZbLJ79x5s21hzl5fUGnUazSZ79m7n+KkH2bptEqHERGkPw8qQ+Gi6UlQG/h1DipRibq3I5lwnZd8QUC7ytepbsrZ8CmgoWVFZzKGozInCqFeIHISCzIvfyzxBV8CxDdKwB4rLlz7zUXZNqEyNW+yecooHHjVjJB/gzS8WlS8yWo0GwoJ6s4bQBH4QEAxywjAm8jzSNN4g8816QeSkUIiiiMFggOd55EmK1x8Q+cEaWQeZJqhZjk3CcMthz+YpLKfJDdfXiFWLU/MdZpcHHDoyz8xMn14fHAmmI8EO8aOEJBHIyCELDXTVYOfWC5ldmCXLE/ppyht+6+3s2rGHj/3zR/jULTfT++ICjpPQac+z2oexMWiNwI5to+jSZftIjU2jNao1h0aryYQszGvVNCdDEoicJEtJUo80iMn8AAMFqUoMJcHWVKolq0i5yDOSOKPUMPDiBIUEf3WasmWj5ypCydGDNpdM5YipEva+KrrhoFsltk4+hShXWGoP+MT9Z2jWmrRX+hw/skQawsQo7Dq/zORYg5KtMj7ZJI5DJidr5EmOqupkFDN0cZoQRdNogYsdBMQRyDYkqsn8qSqdcoOjwgKtih/rpJ0AN1TJhEWmGFilGqVKFcspo6g6OaKwtJEalnlOCfq9wr8rsvbdwqtvfBF//K5/LvyUclCSHEtT6bld1rTW5P+KYc1/LX7yFc/9lszv7f98u1xYHmel3aNSqcGaWrHvdrj/5CPMzMwQpwmjI5PUysOMjo7TbNUwyzYDPwJUrJHt7B7ZyR5UXmAaqDJF5hFx0OXM6ePs3/8Ahw/tp99ZwD21jKsug5grVqBU/Ogtm0ZjCM1QKKsVqnaJqt3E8zzSvkTxbDZnDap6mSgI8bI+Qe4yyHv4MsZLEuhAWa9TE0NosaBFhucGCNVGdSz0sASyg9sb4CQO0s7JRIpiqeRRCurXB59zkW9U1ZRMQUiBtjbALclAFi2onJxMyUEX5Jok0oskCpK1qlCeYzg2w1NjBKsR7XabhYWFtbDoLbz2ta8Vf/d3fydPnjy5YRIZRRFhGHLZZZdtxFAJIahVqpCnTE9PMzoxjhCSTq9LludMTW1mfHILJ09Ok0YJ7qDLUiKJTRtpanzl4ZNoVhWExDbXPI5sk0azTtQdkGQxQ9UaV199NQceOcjs6dNouYKmqDiWjWrodLtdBv0+119/Pa2RoWJ4XRaKxkLokCFEzEr7OK53jGc+eyfPe9HFnHfeDpqNFppqs7zc4fChY3zyE5/j4MEVZmaWmJtbptXawnnbdtEanqRRbzHUGmN0ZAsX7Nq+Zu8Bhu5Qr1R4ZHwze/degKE7BH5SmBB7MRdetIc8VxgZG+XhQ4c49PDDhHHMxMQUV11zJZs2v4TPfeFzTM/MUKk0yKWCrpuEkU4clxgd3svPvv536faPIbMSulYmDProukkUJU/2peOJw3qUEFlBmkQKFNFIAPIsMcWG55aETCn+rhAV0UUSpFTJRRGBZQiN2emDyPQkrQboNQdvZZ6V5WUu3iQYtwVm4KL0YjRDxw99orBHEA3QTXDKNnpJo1xvoiomnhfgdnwCNyAIPExLo1J1cEoVbNvGsqyNaLVOp4PneYVxs2lgmsV8ZDEjmtD3XFI9IhMCN3GJ+xFCKqRRnyj1sIM+2+yc8y4SmJc1qFUb2NUyml1mEKucXvRYXMk4enyBqa0X8IlPf5ELd10EaY8jx05z1RWXsu/SC8mQvPKnX8m+Z17FHXfdzc6dO1leXeFd73onp84c59hMwFdmOpTtMngDwv4cO7ZM8MIfuJ73v/d9TDbg/JbG2LBJY9xheKTKcLlCqwpiPEcRhY9bnqdIpbgeDQIf1wtwwwFxnEAG5WoJQ1OoOSVKVpkwKiwzOr0uWQpeFmCmOYpIScNlyBOMwSp7GipJssroiMVVO7ZTrg6BZuJGGT4KR+dWmP7KcZaXfVbmCwKqA5snYdN4iZGGw/BQnZF6kd9ZeBUKEnKkUngHKvj0OnNovQGNMKIlBEJolEo1zFINwxoizm16A0m7n+BGkkhqNCe3Ptlnzv8zOEfWgN/8kevEW99zk+ylCTLLEVEAoYepCKIsI08KB/PvFV7/I99oM/J3//w5eXK6T33LBFvHhqlUasWcDYJOb5VTR08wc+Y0nh+iGAYjI2Ns3nQe42NTJFlMKlSktElNk6HzWjzjvKt4rqFiChWRhMjUp718hmOPPMiBA/cyc+IoyZLLEstABAKOlAEbVFunPFTHaVUIVA9FyZiqTpK7Tb765XtRlDKmYhO5qxiaoD7p4IyoJPWMWId4FWpJiSsuuooPvO9dKHUVy9IQQpKkKeiQpwI0A5IczS5sKxBsVM9y0sJzXS3sBbA18iBFSg0lk2hIVKFgWBZBP8TWLJQEspUELVQYLPV58L77ee6Vz2H37t3ceOONj9rnP/VTP/WEV3Fv/ugn5Opym5WVJVaW5kAJ8LyAJAyY6U+j2yZSSBzDAiNASyVuv0d7ZZnx4RFOHTmGrVs87dpraW2a4tbPfYZTJ04yNTXF0aOPcN555615K4EhHPI1s1UFjd27dvLC5/8gqqoWijUpOHNylk53ldXVZZaWFnjadTvZsuW5DA23GB4uxACnZxY4fPQUjzx8gk9+6j102j5JVLTnRsamOH/bbkqVMq0W7N0zhWU0yDIdIXQkF5NmMZ1ekQFr2hYXXXZxoYqNYk5On+LI0UNMTExROq/E9MwMQklRVA1JVBgHZ1ahosxs8two2rpohU3CWot63WC43++jiq9bp6z73X27WJ/TWf+Ms1V26+pf8R16vRXvF4g13yxBhhDZmrNWYc9g2CWiKELmKoZhkUYpqlCRQhLLBFWT6OtV5DSktzqHP1hBV1PUPEALFrnkghpZvEyyOqAehdTsFNO2sB2HSqOBbtqFD1ick8p8Tayik0YqqaYTDBJknhBFCVEQkycpJdPCsHVq1QqlsgPAwC1Imu/7G6Ia27ap1AoRixCCKIrwfZ8sTsh9F1UqWKqJ4zhUbB3TNggzDUO36A5cPN8nij2kqpDJHNntkKQxjSxB110mdubUa/dz9U+PoRvTvOKabYThXmaXAz78d7+DXmuQaRpfu+8+brvrQXouqAqUTAMns9BSg1ARKIlCEOYMj23mZ37x13jxC1/Ay179C9z8oQ/w4Xe+C2exzCuu+Qn+8G/fRjBwue6p+3jG0y7i3js/x9EjJ9i2SWHTeIXxoRrDtSYTYzZToxTGyEpGlsdINSHLIoJ4QBDHuH5AEkcYmo6KSlk3qZgGimGQyBxMkyDyCXo9FCKC7mmCtIshCneEUuQxhc/IlhRtRxXNKmFXG+ilOlIxGfiSE/PLfPVkm4MHF+i3gRxGhmByDPbsbuA4KlNjYwyPTKKO5GRJsPbdlCR5YaSd58voOcjEQ6QelaQ4P9WFu3jXr35OqqUauVFFr7SoNDexecde5he7OPYQ1zzv587NtD0BOEfW1rD3vCmWVu5HqBKZxuC7WKpWPNHKnCT5zpVn3wl+6kee/U2/8G9932flSqdOs9HCqVUL7zIg9Poc2X87S4vz+AOfTApaYxOMb9lCud7AsJr4OaAJVLVEaXwnl47t5vJnvaaIItIFWeSxsjTD/KlHOHH0ICeOPsLyzCy9ExE9pQ96BBocKN+HrpokWchLb3gZZ45Nc/fBOWIF0l0Zi5tW6YouSqaQipzBfR4z1iQpEsIMv5dR1yqYqkK8llWIBM3QiQMPXdeQQiGNC1m8mmlYqomeQxpLUl8j9SR5N0NNFcLegCyTRJ6LSQl8gaPZaAI01SSKFKpOAy3W/lUS9ycCN77kBeKfP3yT/Nrd92IYBqauM9QaolGv0qw1UTSNtu+xuLKMjkKWxcg857777iMno1IrI+Ocu+69B/PII3Q6HUxTB/K1nNEiAqpWK5Mm6Vobt1B3IVVkriBUjSQuhq0nJ6eYmpxE5BkZcs22JCGKItorHebm5ooc0zhm584hnva0n2F0dHzDGHdhaZUz03Pcefc9tHvL3HXPP3H08CJZarN5ywWMjU/RaAxRbwzRaNQx9AmSPEOggtAI/YjQTQiCgIXFWWReNFgEKUKJUbSEXCYgU6QIUbQIRQsgDciJkDJZG3YuKp+33XYbV1915YYj+7pJ8L8Wj/0erL933Ypl3ZrhsX5W3wmKzyo88QRrxX1RmKauuWURhRmm5pDKDCIVS6iI3EOKmChw0WyVfmeB08fvZdukQIsW2GZnDFfKNMpNVLVCimSpp5CkBnGeEiUxekWA0EliQRAGuL5LGLlESYiKsuH7V6mXkSoMfI88S0nUmEQJMFQdhAFCJY5SwjDED9yN2TXbtimVSjiOg11yyPMc13Xp9XqEYQgyw9KgXC5hlyvopoHUBG4W0Xd9+t0eYRSgAralUyvrVCtlEApR7BOlCVGeEsYxXT/EzsDOIYwGRXZtHqNGEd5yRMWx+MFdI7zy8stRjRoDD5Y6KUdmOiwPQo4cPU7fHSATeNZTn8JLb3wqYdahPlHjR3/hZ/jRN/wM7sBHr5e58XU/hZpJMpniaxns2McX/uSP6acOX7xviZW5M8SDGYwcahZcuKvOzu1DxP4SYyMlJkbK6Agcu8po3UZRwNIhDl1C10coITIpDImll5KHCcQpig5Vx6FetdFVHZmroIiiCJvFheBG5KRehpP7hcUPOUN6QKkRcP4zLZxyk0p1CN0ok2Y6QQpL7R6fuWuOoyeXWVkBpwy2QSGEmIDJsRrjw1VsU6MyZNMYrRSCm1yi5BJNFA9FSbKKf+Y0C0e+wuHP9MkkqDoc/sxvS92qYVdGyPU6TmOSpXbIzr37uOb5v3yOyP0rcY6sreGT//uXRf3pr5JeFqLrJkYSoSFI8hxUgfUdqs6+m3jjK5/zDV/4d370S3K5U5jJbmsMUWs2MDWVNEnIwpjOzAwn7r2XpaUlMiEoN1uct3MX45ObEZpGJlOyRCFOoTyyjS3NCXZccwO6oiLTFEuoeINV5k4f4cTxhzhw8D6Wjx9FwUaiozpG0UEWsHDvAiyAMiSw6yXyDLw8QVigCUGaUdiDJBZCKliqLGbUMkkWZ1hpidzLiN0E2hHZIEM1Dfpdn4YzhBaDg42SCBzFLKohZk6uSK645hp2nb+L3/+d3/iGffTHf/a/5aA7+I72/cc+dYt88Q0v+ldfcLpeD82x0AwDoUDH7eIFLqemTxdJFH6Irus4jkOj0aDVajI03EIIyczMDN6guNl1For4Kcsqsbi4TL/vs22bhaYZG8kHAFkeoxs5qpaTZgGIBFUrnpqFEpPnoOo6Mk7ww6CozCFwnAp79lzI+ecnZFlGuVwmz3PCMKS9urxmlBvS7Q6oVwx++qdfxrZtW6hWWphGmYWFJQ4dPcLs7Cy3fflzHDx4DNOoksY6qlJicmon27ftZmJiM6rWoNHUWPjSSbxBH6VWL6w5ElCEjqJ83bg4TfNiiF4xEIpA5nnhtK+q2La9ked6thXHvwWPDbVer56NjIz8q7Jg/03/lgAp1LXqZ4IiBNlazBNSL4QjWkIShyjkmCLHUGFp9hgzM3ezd+cwF4465IlHX3MZmYhIk2WkDFGlhVR03DRB5ilplhGkHn5UVB+rVQvHdmhWKmiagReFBKTIJII0Q8rCeDWOU9yBTywj+p5L4CckUYSqKBiWzvDIELblbCiE11MekiwjyVJ00wBFrCkqixm2KIoABUVVqDQqVKtVLLNKGMV0uz1cf0AUDkjjHFuFVr3OUH0IQzeJ8hg/zOj6EZ7nociEuB9SrthUSpWCGJoWYViQFdf3iAzBqpuSaSFGuISmLGGqAjNaZW8jIrAynr5JML5pM8K0MUsxn3nHTxPlFl7mkAmHUqnF8NgWJs/fSV9Teeihh7jplo9wfGWeufllMhdmAoGWGYyOTnHdC67jhTe+kO27dmJZJQzF4mM338x7/uEfmBwf5pd+6Y2EvQV+99d/njyCPTth964hdp03VoTWR5JBv0+UpARBhKYU10qnbBckXmqkaUYsE8LUI41jNCRmDjVhUjM1sGsEQUIgTERikuQZwcAlTyNKjoaha6hBRFNE2M2QbWUFq+RQqtZpDk+AXqbnx6z0Xe6badPtDTh6ZIXlZVAFbJqAnZthbKjClskxmtUqhmXSaFYZi5soukacZOiWiR9GGHmfwcoss9N3EfoBXz3wXr76oV+RmmFglop8a7vcQrdqlIcmaY1t5ZJn/so5MreGc2TtLChpiE6MrQjs1CdLIzSKgfR/vukjtKePyj/7b7/57+LL82Mvefrjruf/+qv3yOPLs5jlKhOVcfZccgGaaZFmkiAKOXF0P4tLC4SeSxiGlMs1mq0RtmzdiW00We9F+kmEMCuM77iaqV3X8awXZBjS46Pvfju33343raaDQKOqtdClxcoDq0hDMkgHCE1hpDLBlVdcwaGjB1nuzsEqLNy2Qu4W8SlqrqOmGkPVFppiUrGKSKnNmzdTHi0jhMp1r7ya4ZE6P/2G139bx8RULHzhfUf7+d9C1AC0KGPUdnjNK1/Bhz58E22/hy8iTEcjD4rqGWmOyAPcQUTf7XHs1El6/Q6aUFAQNJtNNm/dhuM4lCwb0zSxbWej6lO0QlMUlY3A9YLAaQihkqYpuq6S5xlSFCHYqGsGmXm2EXOz3v5TVXXNtypbU3GWueiivYCCquhrKQDFzbrb6XD0yD10Ol2EgHpF41Wv+AG2/cYbGR0dxTAsup0+Bw8+wuHDJzk9+xAHDh5idaWPH+Rw3zy23aDZGGXH9gbHT96H4wiE0kYVCqZm4icReSYQQlnLUC0I1tTUFKOjo2sZjUVs0LfTBj2bsK1H9tTr9Q0CqCjKoyK9Nt4ngDXVspAaj/ZCy89aRlnzW1OQuUBXVRApaRqjCgNVMYnDGNdfRtM9kmCFOA+RsY+axqycOcSF2x3qxhm8To6GIGp7qHmKoaY4tTK6aTEyUkcoCt1ul8QPSAMXS1EQqoJqlsg1A1/mhF4Pd+Dj+QPyLMGydGp2Gceq0my2iJKYvpegp4I0lQipoOsCXVMJIp84TUijjMHAw/MDEAqVch3HKSprqqqSZ2v7dS0hQlUEiqaSSgMvlMTRgMDz8D2PLEkwTBOrqlCvFLNwQtNwo4B+z2fgBURZRC4jyqbC5gkb265TrTfJcoVer08QefT6HdI0RtMFo80yzXqJUqmEQCWOItK4ipd7aHZCrpnMt0MMWyFvz6FnkIceauSjk6NpJmG3xvziEJmiMWQ5PG83zJwus2CrLK367NrzFF78kpey6+KLSfIMp1bHDyWK0Ij9lBc+47nceP213P3VT/Lg7R+ApMvrXvpcludPYGgeJSWjPb+IDuRrFho5AtPUEbqKZes4pQqmbpOEEjeMiEIfIYs8UrNkY5ZsjEqNSOiQC4IoYOANSBKPXGZUKjaOY6NbFqqiU9JL9Dp9pKkjZEIapxDHrJw+jmkbyCyjnifYZkhUTbj02hqVRhOnXCVXTaTpML/U4/ByyKGvHOL0mQA/gJ07h7jk4j30VuYQWYfhqk4677ULAABpXElEQVSrDiXLZnKiTBJ5lCybJMzQVW3NzsXHWz1EN/A59ZBPN4I//p+/KlOlyS/9+p/y1Gf/2L+Le+93C+fI2ll47qXbmT52CENJ2by5yvG5RU50YpIspuNJbv3il9i378PSUnPQLaY2beF97333v6sv0G/8/Ksfd33f99Evy1e+5Hrx1+/5olxuT7DaG1Cu1TdMQwfuKqeOH2Tm1DRZGjNUbzA0PEFzdBOjYxMkeYphKPi5DxboloouBL1BjwvOO59n/uCrOHT0CGHYpe6YHH/gATqdZbIkRc10Sn2LifIE1U2FncOuXbv4tV/7te/qvn3Tm35R/I//8T/k2QHt320IQ2GhvcT//cd3IBQNqVpEaRdnQsHreSR9QdkweMmLr+Yrd9zGybkATa/hmBVMRWDkAjMRzJw6TYokDn2SKOb6669nYmIMKCpBqrrm15UJpMwRQt2Ioirm1gDUogO3PghYhBU+KrLq66kIoChfv1wUfEaS5cWQf5oWHm6VSoV9V1y+UeFaj+XKsozV1Q6dTocTJ06wurrKlq3jXHzxZl732ueyecs2FEUjDBIeOniYo8dOcurUGe6445O4rottGrz6lc+CXMFQbQQJgrRID6Couq3HcxXbr/6r2qBnO72vL7s+m7a+Dx4bqL7eDlUQa+IXSIVCviYKUGCtOqaiKoI8T1E1SUpGmhU2HZrU0RQNBYnIEnQjRRUJnXabPI4YGSrz0IFPUjGWecqFY0TtM2h5iCphz54albqGYuhopk2728esCnwvI4pzRCipayadBZc0zRn4A4IoIJUx1apDo17HNCxsq4LMNZKgQxREREGEphdtX80yUSyLnh/Tdwf0+h2i0EXVoFQ2qFSbmKUS5WqZwA+JQp84yclTFVUVaKioiLU4N8nAHbC62kFmObqq4Rgq5XKZarNKJiEJc2IhyPKIJI3QVAVNs0kyDT3X6YcRvuuxuNRGUQROWUfTyzTqTZxSDaHbuGHK8vIK09MzpCFc8ZQt1BoGaRqT5AKhmkRRYYLbW20zGHjouoqhquh6glM2KdkCy6zhuyGZo7Ow7BKmKbGqk8mIuLeEpqiIZUHJd9lsDNiyVeDsdrCdo7gP/zn3nijjZTptVzKISwi9zlBzkqnJMfpLxzlx6A62jGtE0TJer0vTkGiKTslwqFaq2E4JKSVxHLPa7eF5IVmYkaUKWTLAMCLIcoIgIAgCDFNHN1XK1QaVSmHvgdRZbXe5854zDI/ANVddikw91DwqIvBQSLKEQRDQ7q+ShJCnGbWyjoZPuVbBLJdJUOh2++RRVBh/hwl5u4cXFXFhIk8YUjWUyOXycZ0Lhg0WXFgMy3zgMydJRZMoLnHtlZdyw9XXU61Z3HH7p7n3gS/jeieoVXJ2bx2mpQk2D7cwVYvR1ghjVs5qmPPw9FEypclX7znGqn+LlGi86MU3/Lu65z5ROEfWzsL7/+pPvuFL8Oqf/Xl57PhJNk+NcPEFO/ndX/+PWZZ95UuuFwA/9+pnfMP2/cof/LX0ugHDtRpbnnY9qmbgVCsMeh2yKOTEw3eyuLiM57Y5ceIYjqZzzTXP4v77H0ag4w5CBqse48NTIEaJfY+Bp7D/4EmE0MiyjNe//md485v/9/d83yqKQqfT+a7+G7fccot80YuKCpzjOOzduxchRGGF0fcpayXc0310RUdDJ08zPv7xLxBnMSWtRBxF7N17CXt2X8B7/umdOCo4ThlN11ldScjTDMMwNpSrZ7vyPx4eG/j8nWC9TXj2Zz42UD5NU7Iso9Vq4TgO55133sbymqIShiFzcwucPn2aPM+Zn1tE0SQv+aHn8OrX/BDj4+McPXIEZc3rKQwLS5Siavb1QOvH/vxrcPZyj/3/x8b3nE3mioUUyIoqm1AzlFxDl9ba+1NykZEkhSs8UhTiJWGiKWDIDEWRxEKl113g6G2fYqqZs3tLmbGJYhB/5w806HYSBr1ZksBDNRR0q06qlghVkyzOyHt92u02UeyhqoKyY9NqNmmU68VwOBqyA1FfgczGiwWin9CsGPi9BdIkIXAHGGGMrUK5UsUqVzCdwsw5itKCGMu8qMhpKoZewZAmWqzRnusRRCG+75OkIZqR4ZRsmjWDWtVBCuj7RdRZrggkBrFQ0BQTSzUJk5A4jukNYDBwSdIM01SpVKuUS05RVRMQZCqZqlKqWXj9AJlZmHadTDrsP7RAkgruuX8J04Hm2ARnOjGPfD5ky3k2seviKCmTzTKtmkar5jC6rUGShuQiXztPFKI4RpLR6y3iBzF+GJFGkizJKBk5TVtFNwWGoZHlKnnPJLbAdT2SOCZRDYxEorkBgoxq5KF5g8KM2CuT9BuUNYMrttrEaUZs1RApeJ5HkudESUp/4BOnxQyp53kkSUSWJZiajuNYOHZprRWq4vs+g4FGrx8g9RLLqylxlGLbJqdnZzl8chG1NsaXH17gCw8+wFgTto9ZjDQcGi2boWaNpl1mZGSEMEsgz8jTGFu3yeKccBDhhylpHJKHIYrMsC0Vu6RjliRSN4hFnQMPH+PEIY+Xv+JpHJ2ewxt0UHWnyPQdKKBZ3P61w9x57/1s3jTFYneemU6IKI0Q90M+du8S9MFkFT1Lee4zL2cQtBkeHeM5P/i77Nx5GV+98yH+6+/9CfVmgxe9+IZveU7/4/veJ1/3ylf+h7tPnyNr/wLe87a/+g930P+tePNvf3M1z1v+9lPSUQUTI6OYpsrmySafvPkmDp2YQdNMhMyZmz7EU6+6lB/8kR/i1T/yfAHw3/7rH8qPfvgjKEpRkfleVrfORrvdptFofOcf9C2wTtQA3vnOdwqAj3/843Iw8JibXWRleYn50ycY9NoMQp8ky1leXSEa+JDkmCg8vP8Ahw49gtOqkWQpcd9l89QmumqHNHUBNrzh1olQlmUbFbazydkTOSC/3hp87KzX+p/rJqmqqm4MncdxvPE+P8owDJPh1iiNRm3DbsS0CjKWJjnt9hyqlrN162buvfeutaSBnPWs9G+2Hf/W7TubkJ2NxyOA6/mrqQaF8V8KIiOVAaCg5gJVKkhZVJjSHDQEStiluzJD4p9GlTGaWqLTPsV59QX27hhh2IkQUUISGSyttBn4bUqOjqZBY6hKqzWCpltEicTtDvD6EaEfkpFjWCaqbZNoFqsx+H6E7y/S73dRFI04kvQG0PUSErnMDzz7OpqmB5lXtGFljmEYpJkkCRP8bhe32yaJY/IMypZOtT5EtVrHUA3SHII0J049vHCABMplA7tik6kGq36G7yX0XZckyQANVREMN6oM15uoqk6U5XiZSxz3kTJDVTQU1UATNoowcP2APFMIopzFpS79IGRicoQw1jl2dJnVwRKu6/GcZ13J7kQwvxKz3DM5Pif5gz/6K55yzT6COEJJNTSREniLzM4f4b5jD3Dv/V9ksHKChiUpqznbp0YZbZhYtkmlVqThiLyoOKlreZ9JJukNXFb6XQZBUNimCKg7Js26hWOW0DWTMIxp91ViqeJGAXEq8T0fQ88x4hRN0em1u8W8WRrjOBVqjQamaaLrRcJDmsaQpcRZTponZEYh7vDd4iHJ833COCFCYe5Mh1Ra5JnPU6+9lgW/T2CMcuJ4jxMLoNdHONkvcVB3qCQWJ+88Sn/xGFYfhsuweTMMDymcPzXEaDWnamkMN2roTs6IMUQuhxGkKHmKInSi1GRuOeArDzyIUZ1goKj88+dXOHmmw+mFDv2sT65sRlcvIFckp6N72bbd5mBwhPkzMxipVThFpZLh6iYmLtlJpVwnC3MePHGaC/buY2hqC5+/fYZf/+2/Z3SkxfDoCBc95XLe+8Fb5Kte9iLxh//rzfLzdzzA52+/jeFWmanNQ4TpgM5yl594/ZtkHqXIePU/zP37HFk7h+8Ib/rpx5akX8a2z31EDrqL5FmAJOUVr3gZ733P3zxquU6vy+Zt5zEyNsqnPv3JjQzN7zW+3UH07xQvfOELv+lF5E1v+kX54IH9nL+jQR4nKKiEqSSII/w4wg9cwn6fE8cPo2hfb28KIR41V7VeYVvH45Gq73TbH+/zziaDeZ5vBESvV9w0TSNJEjRNQ1XXSKQiEbm68ZlhsE7oBI1Gg6GhIXTdJM1iNF1d84+T31jt+jdu22OXe2wV7fFe22iRinzN/wy0XCWXCrEKKgJVZOjk6FqOqqaQZ8wcvZu6PM35rQg3P4nIwdThkj1NGq2t6HYJ383o9l0it0OchGikZFHGxOgkuqmR5RKv12PQdQmCgDByUU2oWRrNZo3G0DhCLXFydplDh48zPw/PedYehqp1vnDb18iNBtbQCLfdfoybbr+NklX4cbWGDbZNNKmbAbs2j1O1YGysRtyyyUkhFwgpENgkcc6yt4zrh4ReSJrFGAIqjsHwUItqrUGS63h+RCgTdCBLEyQJtm2hKOClEUkUMuj7ZElMFrtoJFiOTaNZw6k10fQK7XZIu9tjfnaBTEr2XXMVK/0+t3/tMI3W+XT7Pncd8/jCkXtQjQpJluN6pylXHP7yHW/hyv2Xs3PXdnZesJtE5tx231185oufZXbhNKvLq8Q9k7QXQZqjq3P8wDOv5rnPfiqqdFk4fZS5maMQ9XD0mPFmiYlWk+GhMSzLYHlhBpELao1h6o0WUtXwg4jl3ipe0CcIfcgzhMhxDJNmzVqb4dPwPA/dzhGRiZ9DFif4A5c0itG0otuQhFGRS2yoGJqOaelUamVM2yAKQuI0Ik1TkjAkTjO6Ychd92e8/3OfQhigl2HH5XvYu7tEN/I5dXKO5ePLKKmEIGLT6Di7rtxJpdXgoZlj3D87x0ce9sj9Vaw0x9EKD+ZyqbD62DpVZbgGY0MNxofG8LIJFlyNMBhhdMcODs/MEJg2zuYxRgyLsYlRplcPkBoR3WCOww96EBtocog8FaRhxOhwEyHg5LFH8MIKlfJTGQw2s7B4nIPD05iGw9DwebhSpzc3oP3pj3H7HZ/g7/7+bfL00mlW8xX2PG2YpcUFDh4/SjQbQ6IxOrKXye2T7Dr/cvmSH34ef/xHfygA3vzHb5Gf/fTnecqVT+EP/vB3v+Ea/O73f0C+5hUv/74keOfI2jk84Riq1RgbHqFcquB5K9TL36ii+7M//SPxype/RrqDFBB87rNfeNLW94moMD2R8NcibrIsQ9NNoihC1cFWFCrVOu7AoDw5vpZXmqDrOpqmrcVBafi+j5RyIyz+KU95Cm9605uI4yJCxzCMJ4SoPRaPrditk8b118/2PVsnk+vWG3JDwQlCrFUDcwWZ50ihkuWQJhHz8/OMjw+jKJBla27+4tv3QFxft3X/ufn5eY4dO8amTZs21tN1CzuK9W3baDMLBZlLDE1HxjEaOYnb48TJBxiq9Ng6VcHQdLorLp4nyZePY9cHGJHOjtYopmljWg6p0PDDhOXVDq7fI478whJBFYw2q1QqFUpOjSSDds9npdMhCHuQSxqmQclysCs1jFKVFVdw94EDnF4IGBrZTqC3+ZO/fZiJMYVEKCz1O6z4HVKriTqpE2QRBzoR8WwAD65gaRZpvB9dyylZks2bTEpKxLAD4xWTC7ZuolbSqFSbDA8rpFFIlkSYioauaWQ59Pt9+mFEu9cli2LUHFplg2qljmGX0J0qsdAYLHfJwwi318GwNYxSCc10MMuj3HHvEdLc5o6vLLJlc5na8DDzi8sc/MADtHsRcW7R2X+SlXbMM579AuYWeyi6QSpilpdnsTTJoYMH2H/wAUKRIsoWlVqVpeMncUwHJRSoEdh5xg//yA/xmh99JRdecjFhFJGmgNSJk4Q47dEcqmEbOpk74K4v3so//u0fs31TxAXbt9Kwi2q2H2X0BwPagwFB4KFqKbYhKJVMKlaZmtPEMEr4UUqn26fj9okijzROKNkq5XKVSqVUeNGtzYn5XroxZiDRyKWKG6T0vZggiEjCiCgaULEVLt1ZwXYqvOKGJlalSS9WmG0PmGkPOH7yCOG0T2M+ZXPdZHjnJszJOrOrS9x++Mt4X5WgmiiZzlhtjL17zifxfObOzPLs576A4Ykx7rz/dm6+/cuEfoThjFOtnk/oDZFH1yJZpTp3nEuuGOOeh44zuqnOqrvKgXsfAC9HSTSGGiNcuuVCBq6LoRnUSnVknmOa6sZ1zA8FcwuHSWOfJG3T9zUUr0MQljGMC4lyg8X+ScZ3aFhpj8VggWDRJZ5xSQYw0tiKPlrhqqueysljR/D8Ns99zgu48ILLecmNL5Vfu+depjbvodlq8fDxU/z27/w3+Qf//XfFO9/xD/Kmm77MHV+7m2ufdjmvecXLN64Pf/2hd8jPfu4z3HP73Yw2W4zVa3zsI59+Um4Y58jaOTzhaDWGmBjbTLMxgud1Mc3Htzy4/577KJXLQBGh9GRgXeX3/YSctfBuoRBnoBomUoZoikDIHN8bkKVxYU3gukxOTnL99ddTLpf5sR/7MS655BJWV1e59dZbCwuMtYrWepUrz/ON+bYno6r4KDw211OuH4vieqgoOlmWomkaaRrz8MMPMzb2jLOqh0/A/l5T0RqGUcTzxPFG21YIUcze9PuPIvWFei1D1QyyXEEzbNRkhXDpdq49X+JofRL3FINVDz1JGS/B+RfYmNYolVoLSzXpdXosLKwSxC6+54IC1arN8GhhE7J+jNI0Z3G1R7fjMhgMyLIUu6RRqtoMD41gGBaaXqLX9/H8EFsojFdtFuZOs/9gTD+GlSzHrNXwUpdQyVAjlyQGMhUFheHaMKZj4kcBeaYxaPeJfYnfluSJSb01Qrffo9bw+MEffD7tQzN87SufxdbgaVdsZaJhMVRRaZbBcSwmmhqNRp0sjdFVDVMr2tpRFBF6Pu1+j26vT79bHMBNk0MEqcaBIwPmvngPtRJce/0FrPQiFL3JmeWUw9OS3Bil3Bhl/4EH2LZtByJa4u79j1BvDnPp3t30vHmOnXmQQLfQhw1EEpMuu1TaNnLFY1yr41g2oZSoJZ048Lnllpt513vfj1AEhpVTq1QZa25i3yV72LmzSp52WJ4/Q6tRor+8wJZNKRPjOhkebmwipULkp/T7AyLXRdME1VKJctWmZFdRdB0/01hot+l0OkSxi6LlGBqMDA1TMkvYtl0M8PtR4UU36BcPXQIsy6JStalUyhiGQZJlaLogNCBrF76IGBkmEtcd4PcGZHFC1Y/YNvDZXI9obCnRHB0CvURm2ESGzmpnjONVg6PHlmhOnkelNYxdKjE2NoEhTHT16Rw5usDNN32AU7PT2JpJpkEeD+isPkieKVglj+akgdJMuH+hi5cucfTBaaxEZVitcvGVV3Df/fupVZuMjkzw/OdezlBtiE/f/HH63S7Dw0PYlSp+BDNnprH1DtVxlSBxGNs0Tr3hoFkad91zG0NNm0gLmTuziNovoUc6Za2Cpmk0Ng/R6fpE7YQzt9yBoW4ljCRnVj7O52/7ArooMdW6iJXji8QrIdFIlQNJzotf8hp5/PgJ2ksDSpbB6MQQ7/n4TfKmz36Yew7eiect464EhNOSWTo8/fprN64Bv/Km35G7927n9W/48e8JeTtH1s7hCcczr72OL335btI8JwM+/LFb+PO//KtvWE4tW5iOjSIUhHhyCNPu3bs5ceLEk7zHHg1Frp+WKXkWowgD5FrGoxDksmjJaUrRAk3TFFVVedrTnla0TXSd06dPE8cxpqluzKqttx7Xyem6FceTiXWquHG1E2dFKq0toWsqWV7MvhUzbQKhauQkZ7/z28I6cV0XQiiKQrPZLMK7z8qHfbzkAt1UyLIA1XaQqaDrRniRRacfMn7+JLKkMjE8iirzwgVeUQmzImlhoTdg0O+SRCklG4aHHKr1JuVyHZmD74f03ZiFxUVSmZCRYpVgbLNBtdzCUZsowqDv+/T9Pr6/gO97hEFI04Qdo3Vql7X4yR+qoFpVBrnGsZkuM3MRswsD5s506CUR+kSVjhfgLawSdjIsq4yhGxjlJrWhFhftuYSnXH4lMoNjR4+y2lni4ov28dL//occOnSImz54Mz/6Y6/DqJR4zY+/goP33kepCq0SjNdVyjJjsmmweWKIyZE6oyOjlJSUcqXO2FCEKsqgVzg8vcKd+w/TGp2iOjnOcr/Mn717nuUFj1pDx8skutWi3/ZZ6k7THB1mtn2aRMQ4FQfppHz27o+TqF1SM8Q/42LbDkPVEc7fvpex0QkeevgASeqysNrGMKokQYgQCZomGB4dwrY03MEcJSNg5czDPBge5sItF5KGJxjV+6RLCWOWiVk1aTVbaybS4HsxSRYiRI5uKSiqRFXFmggmJ45DfC/G7bukQYht2NTLJUpVG8spkSQJg8AjDgui5vs+iqJQLpeoVGqUSgWZk7nA93z67oDA80nSCEXGlEsCp6pSraroukaeKfi+xEtd1Lok9HMGiiTquuhqRKUUk0URpuexs+KydW9CuX4Cw1ykVG5gl3osd2K6oaRVVblkT0S9ZHL69Cqt4SrznTm01hyjm4fo+yGdpYDklCCPYHJqMze89AX02z2uveoqfuE//wIySvj87bfTaDa5+NKLUFXBzNwM733PB9CGGvzqG3+CXTu3c9OHPsBfvOXNnL9tFzsv3stD0wc5KU/RXlzF0wNWD57GlCYT1SlcchoTI2zdNEWjXkOSsLC4yHK/y8qKT3/5KEJTSZWAziCmv7qKrW5CZBfT6fnMrR6ndOYknV4Xb9DHqjiYJZU7Zm/nI2/5AO2VVdKTIfg2w9Yor/qRF/Da176Sr9x9B1de/Sypm4Xy9tOf+zSvf8OPf0+ulefI2jk84YizkNmFaXIZFYal+uN/zQyhcuW+K7jvnntJ0ycn53H//v3fd23QIuNRA2mgKRkyy5FCQQJCy1F0BaS2Ic5Yd9hfH+hfb4muV4yKNkOErusblhqqqj7pRK3A2V5k63/mG68rCqRpjG5aZLkkSQqD3CyVCFQk31lpTdO0DYK7jqmpKXRdX/Oj0zdMdteJmq7rCCHo97ocO3qY48dPkmZFXJLMUh48nvOFeweQxCTePGUrYfvWGlMTDqPDJSoVg3p1BJk2UPJiO1KKtnC/NyAYDPB6XZI4Q1PBKZcoN8dwag10rUTsBSwvr+K586z2BugWVCo2pZLK5MRmbNshK+zeGAwGhO1llpeXkUnGpAYXXVxi6Bl1rJKNblUJEp3ZpYy55YSjx5c4Nr3A5q3bmdy6hYeO3E/p6p383M/9Zwy7gswFqysd0lRh1469/Pp/2c7nb/scn7vtSwhNUBsfJnA9ur7BaifFNGzun1NI7o/w3EcoGWCpsHW8RL/tUy7B+HgZoel0+hrHF7vMLwcIUQHVItZsfKlzwe7dnL/7AlqbpugGq3zmSx+hadisLHdpd5dY6pyGQKIJHUOp0GrVGPQ9tm3ZytVXX83zn/8CrrrqSsLIp1ZzUBTJgw8e5EP/fAsf+eC7McJZrtw7xFMuvpjJ0SphoJNlCQvLh0hCnzTI0RQdyzCpOmW0XOD1fDpuSJREJGEfmWeULJ1arU652sDQHOIkpxd6+F5EGEUgMnJVkqgakTSQUYrvF2bBQRBAlqMbJtVyhXK5TK1WQ2Y5gR/R7bbp97skSYqqCQxVY2JsC4ZtodhqYXzs5YRejO+5+J5HqmRYtqBcURlqNKiYDaIgIlAhSgJCXyBUmyBWUXSVNArxk9NoQYTaaWNnPpeP6lwxBsMvnqRSmyAVJm4CMws95hdjjmjLLNkeT3/W8/it3/odmlPbmDkyw+adF4CMEbbCs59z/drFLUMi+ZO3/Ffe/Jb/tnaqCz5z2+c5k5zEHwtYLM1x/K6HWZltI1yNhtmgKapccv01/Nf/+nt8/JOfIE80Pvvpz1BRM/Q0wLDL6IrOkFFGLeUMbU6pN6qMjm9H0Uzy1CQIEk4dfwT8FXyxSEaONWJQ31mlPFZl5swCB297ACKBLUxq6iZiOU6cGjzrBT/Cs17wdPGsFzyd3/293+Rjt3xK3nXXXTzvmU/5nl0pz5G1c3jCUa03GBsbZmiozuLiHF7/8Vucm7dMkSQxeZ5z9OhR3v1P75evee0rvqfMSdd1kuT7KxDcNHWS2EdQLaRmEkSR0A1JoSpEpAh1rQolVBRFI8skqqojpUBKgaJoG1Ya69t5ttntE2Hd8Z1CfAPZWm8BF3/LJCia/g05oKqikDwBLdyzW8OqqqIpKnmabbSHH2tNoiiFcvkzn/kM09PT5GlhSVIuK9TrFrbTxClVmJ2dx01tSq3teJrGkUBjfkEnOtlmfu4kvt+hrKfUtZi924eYGK3SqpuMNhs0amXikTJpGqFoOqpuECeSfmeJMIhxBwNCP8VxDKo1g1qtRmtoHNt2cL2QlaU2/X6PKPYQSo4QGSXHpNEYplKuoQqDJM5Jw5T20hx+4BH5Po085/rzDW64vEmzoVCu9bnholH64Vf4q9++Dak2mJ73ePCRaWYXOgwij4iQXJXEkUSRJiLXqFp1SmaF5cEqYZLzvBueTeC5fOrWT/OMZ7+Ie+65j/2nusSpidKRPLyS02iUGLg5rdYQ5RGdmTOzXHr5BYil06i65GjnIeRqyBcf/iQnTk2jK3ZxLoQqw6URVr0uV175VJ757OeiKAoLc2c49MhDzE6f4m/ufyt///d/DyLF0GHQXuGpF25ix9bNHJ+ZY8puc901NTa3cpp2SNjps9Dt4EchpAlKChXFolJxGBpvYFdMBl5AP3Tx4qjIjs4kpi6o2BamaZMkgkHg017tE0cBIgmxlBTL1qk3a1QaLVRNZ9BzyaMEkgyFnFzkqKqGqitIkdPp9vH9EH8QFu1OoWKVDKo1B6dcRncqRHFK0HYZ9PoEvouQGYauUKuoVOvD2E4ZwywRRymLy0t43oA4CUnTCM0AVZdUGwq1qoUqLfIUZJZjmAp5rJJngkTqrHZCwmAegSQJfCphiG3nbN4dU6mVsSv38oV3/wSV6hjLqwl9T+KGKvWhCSa2bGdi8zZ2770Ue3gMHR3QuPW2L/Hzv/FLqMMmHbeH5waceXAOfSB4+iXX84af/Rme94IbqDbKQE6eZVx51VXc+pnP8+F3vYP48DIl26arW1z/ohu59QtfYNntsmViM/v27WN1dZUgiGnWhxhofVpTKv6qy9R5EwgjZeXMLL3egNn905Trw1y951mcOjHD/OwsATEaOpftvZDXvvbRKUEvftEN4sUvuuHbuOJ8+zhH1s7hCceb3vSL4vOf+6JcvwkaxuNHdd1880fExz72cXn77bfz6le/mu81UQMeRV6+FT7+8Y/Lb6XgfCJh2zZZlm0Msq8TqvXqzrrh69n4VrNnZ+dZrrcSH+u+fw6PjyIBIlmzQVE32qWbNm3iR37kZTQbo5yanubgQw/SH7S5+uqr+OAH30+SFxFdrtum0RgiR9DuRshMMLn5YizTIIwjVKfMiSzj2EJEdKxLZ/4Mqd9mqKpSKwlGhjImRhQ2jVeplB0alQR1eIg8DRECssLCjSBaYXl1hl7XI/ITVFXg2DbNZh3T0jFtGyFUuv0BS4szeH6MIKdkG9i2zsRkC9u2MfQSSJUolCwtLLG4uEAQeqgGKCrsm6zxjJ11yvYkulmnHakcOr7E7JLPydNtTsy0ibIQS8+4aO8kilZeU61KFAzuvOseVA1GxuukaUqeqcg8p724ykirRey69LOIcsXkgUN3s+2iHax0llmZX2L59jaOtCkHNobpsHvXRTz3OTfyyCMP8dDhu7j/wTt45MhDJImELCdPUhqVEpdfdAmXXHoRzarK4Ye+wPbxSZxkGkv5KldeV6Nsl6nYZTRRkOI0gsSNiD0fQ1FxSg7lchXTNgjilN5iTL/n4fZ75GGEU9Io18qUqg7lag1NNxl4IZE/IA5XSOMU01AwSxa6ZSO1Em4oiSKX9sIS3mCAogkqVRvbtnEcB8epoKqFl5o7iAjjTjG/ZuhYhoWhGmiKgTfw8TyPfqdL4AfoqqBZr1Kv17FKJVRdI8+h33NZWlpiMHDR1OIaUzIcms065ZKNoQjiVBIEKcvdAav9NokMsUxJ1S5RKbewS05RfcsTwk5OEAaosURFIwpSTDMhcFfpdRYIfJ84jtCynChUmO/YDE7UOXVXA9Ou44WCuY7H4aUOE+YCS4dj4vmICydq/OXf/CXXP+f5IBUkRfZsmntFxJyqkJLxrOddz8GZR/jIX/wV/+u//y9+41f/P17zn36Wt//DP/BLv/LrdJZ6DNeH+eq9t5HqCYdXHia1UuKaT+YkHDlyCHoSsioNZ4xnPn0v9bLD6VMnqehQmtpCfahJpz/H5h1DT/ZlCDhH1s7hu4SDBw/SbDaRSObn53nrW/+vfOMbf+Yb2MHf/u3fcmZ2humZk0/KeqZpSq1W+xeXWydq3wvStnnzZkqlEvB124gNVdhZ1Z3HI8FnKzHzPGdsbGwjWPts64mzw8nP4ZtDyiLgfj37EoobXavV4uBDDzHo30suFMqVKqoh+Id3/SOOY7Ft0+aizdwq0iLyVJKQkasmswu9opKnCKRcoVoroysC0yqzfc9TyHIIogwvg2OJwpEzMelxDyXpoaY9wu4stpJx3maHC3YO02jqlG2b2lBOsyWReQZrVdQ8y0jjnHa/w2AwoNfzySTUawbV5gjVxhBCNZEyI3A9FhaX6fdWSeIiiWF4yGLzWDGfpeomaSbIpMJqu0u/N03kB2h+wHkWXPHUEtUbJrGcJqrewE91Zld8usEyh08ssWPMYxB5jDQnOHbiNFECQoBm68R6wmn/NMM7R9i0eTsnjkwTnYk4/cBpTKkxqgyTypyu75IlUDUcVjoRn7jl47hem77XYdPkDi686Bou2LGTxJvn3ttv4il7LS7bo2KZh0iigOELInqdJaTsE0uJO0hQEKQyJs0j/DhleXmRPEtwSiqNepVKpYblVAGNIAzJPI88EIhQoOsKVsnGLFWQwqLbz4iSLp7n4bk9SFNKhmCkWS/8HDWdOAcvign8AbkMQJGoqsQyTEqWgyoM3H5CGBbJEUHgIiWUyypDQw2q1SqKMMkySR4lpEGKzHJMU8M2LTSjRC4NklShO+gTxQH9fhfXjdFUaNQdWo0WhmWD0PHjhNWBT7/fx3cH5CKjWlGxnTLl6hCOWcFWTdx+j6DdJUx8Bp6HG4JdAl1XGR6q0ajVSeOMSOSURJV23CNIYhJFx+9EpHlEOR3QWV4ijWKk63FekrB7q0Jpr0VzZAoMA/eRt/Puu99OSo3J8T3MLvTZev5ehic2sefKK1BUDaQKQuPGN/0ML3nTL5JmEqnCT//0j3Ps1Ax3HbiPQS1kNl1gZKyOakSceOgEVl+Q9hRKWiF48D2XN/70G/jkJz7BV279HFdcfiWHT371+/Ip9hxZO4fvCo6fOCw+9KGb5J/+6Z9yxx1f+aZf/o9+9MNP6onxO7/zO/+mf3+dqN10003yh3/4h7/hvTfddJPM85yXvvSl3/Z2GYaxQQzOblWeXWF7rIfaY73B1sna1q1bWV5e3lhGymLuyzCMc0TtX4F1Acd6QPn6fp2cnCyOgVARmopCThRFnL99O25/wPT0NGGc0ut2NqrLjUYDKSUTU2NoelGxWxdShGHIwE9Zbi8RhiGapmBYJrZtY5cdrOEy/b5Nv2+hV7eQWybHJZyZ0eBYxKA3TzxYxFIC6qWc0YbOxLDDjs0jlExBo1KjMdQkSSIkRZVQ0TT80GPQX8RzB4UJa55jGDA8YlNvDOGUa8SpyqAX02sP6Pf7JJGLaUpKjsHIuEPJHkLRSmiqTZxkdDsuYbSA5/eJw4iqCddshRde1qRWG8XU6+TZHmZXfPafWWAlTVmOQg48tMT8gSV6+5ewTZiqjOKUW2iaRdAvgtknmi06gy5x3GXgQacTE3oDYq9HoMOyltM58lkC7wgvecFetoxI8I7SPh2RRTFZ4qJnCaapUW80aLSGUdRihGAwGKCHEY2SieeCikmWGLhByiBpE4QhgRcjswSdjFJVMDayCdt2UMwScZLT6Q8Y9APCIECmEqdUwrZNKJXpS4gGIa7rEgQRaRpiapKhIZtqtU613kBVNIIgYuD2C+VvHqNqEl03cMp1NK1K4BuEYUIUhHh+mywPECqUHZtms0XZqZDlCmEYE8cpYRiSJDGmAaWSTcmukKMTRhlePKDvDvD9sEhCMSXNRoOh4SaW3aDbl3z+tgMszMXc+OJ91EarlHOXUVWSpBEAAhVNMQn6Ad1OnyzJ8fwBQkhKho5hpNRGKlTrTaQUeK7AzRRSI19TvGeosaC76qEZIW63RxQF+L5H5+gnIMnIZxxW6k2mvzyEsOu0BxJhj9GOLBrju3nFj/4iGSq//ru/xl/8w58zedEWTt3/EF3Ro3PvArgmNb1FLiNymXHD817CqZOnicPTOKUSkpiLLtrNa3701U/2Jeeb4hxZO4fvGt7ylj9jZWWJ//Jf/ov8oz/6o+/Lp5VvF49H1L7V698MH/rQhyQUSQrrqsTFxcWNytf6jNbjmbdCQSaCIEAIgWVZBEGwISrYvn07CwsLG+kQ64pQwzBQFAXf9ymVShst18cav57ti/YfHWdXJM9+LU1THMfZEGSsVyjXW8uKyJFJRroWnWWYBs6ww+jwGFKKDYGClBmeN6Db79DurLC4tIDv+6iqjmFYWJaFUylRqRVRU9lZx77X6zHoySLSKUlIRIqaK9hmCU1YWOUG5doYURYhhUDRNRbznFkv4q4HQnors2i5C/EKtuaxecxmfNhi80SDpmUyNqQjWzXyPCUXa55zmUIaxSwsLxLFwVr0EVg2jE3VqDXq6EYZKDMYBHSXVnD7p4nDAE2BsgNDVYfKWBPDKqPpJcI4ZdALWQhP0Pf6hF7AuIALqhaNao3K5Reg1BokapnVNix3Mo4fWyXOTG54yY9z//7DfObWL7NtfAf9JCVOJapqshLezytfOMnOyZSGOcdIq4ZdvYw4SXEDj4Hn48Uu8dp8rFUyqdWa2NUyoQLdbge34xEFEVkUoamCRrNCrVHFsAxKpRJRGNJNM3IZ4CU5kVRxKiU8kZET0FtaIIoiBj0PkYGlKjSbDSr1BnapjFQVgiik6y4T+i55FKEKgVEqYZfKmGaD0FPwAp/BoEcQumR5hGnqVOsNGo1mIWCRAs/ziP0eQeIRJwGapmGaBrZVBqHQdz08NyIMQ4JwQBDElB1BtVamXmviOBUU1WJluU2epiR+ippYGJqJXanTCUJWzyQcP30v3b6kOXIee5/zVF71e39Of+EkX/7ip3CXZ5g5fYBt21qUS9BdWcCq2QyVDZAhmlolSSJM0yZLIc8UeoM+/b5LFAUkUUgaF2ITyzGx6zpOvYah1Rn0A1xvEUXkuGkf07LwhY1MVSIvJOnM0u4OODVzG70gx9OG+L3//YdYW88jroG5pcHsgzPIXk7daSGUBj/zq/+Jj374w1TsnGuvupLf+/0/5Cd+8udQVRXXzzh28gSe22apO/dkX4q+Kc6RtXP4ruG22277D0XQvht4vArc3//938t1MvAvZXjqus6+ffvYtGkTb3/725mdnSVJEvI8Z//+/dx4441s2rSpuOFEa0/CQhCG4UZ7b/21dXyz2KWzl/t/pSq3TpKr1eqjiNrGPsoFAgGyCJSXZF8n1iInSeMNgUe5UsK0DUZHR9m756KCVJsWWZLT63QZdHt02m36vT5zc3M45TKWZVFr1MlkTrVSX/N3SzbItO/7tHttwtDHMLWCcOU5jUYD2ymhO2VKzgW4rouUgjjJeNhNOJ7Y5DM+YW8ONe1jiADHDBlyYLxlsXWiycRwk6FWGUFGLuON+DJFNUgiSb8bsNKeI0oC0jRE16HVKlOvN3HKNQzLptPzWGkP6PVWSJIIXVUwDaiXTErNCk2niaLphEi6oYc/c7RI6AhD0lhy4bhKpVxCPTPNM7aP8rTdI3R9g+nTEe1uxum5RfwKbBt1GR/SqZcaqIrF6lJAu9vBd5dB5uiqYMip4NSq2GUHVdPJESyvdAh8F9frIjMoOxpOqUKpVEY3LZIkZmFuif5qjzBI0O0ybqAw18/xpts89eIdnFdpsGWsQZ745MMueZ4idAOJIEli+oNlvIFPf9AliiSlsopWdzBtg5HWcCEOigXd3oB+r08QBQghMU0T2zZxnDK6buJ5Ae12m16vTS5zDE3QaDoYhkG13sC2HcIoLhTAkcvAHWBoKvVa4dlnaGXy3KLbl7Q7S3T6HXx3gOUYlJsVOp2Uw4/ME6eS3XvPI4raqHqdya1P4yff+FugDlOZGuaGV12BpgpimRCLlEwG3P7Fz/J7v/XL9JdnMQRMNGDTiMHESM6eHVvRkJhGxqaJYfLYR+YBqgpJnhFJEIaDF8Qs9Y4RD3yIEsgy6oaGWXawm2MkSpnb7jhI4Pk879n7OLPcQ1NrdPo53aRL+4GDyK5OyxlhW3M7PToMjzapt4bQVZXZ2VnSMOCiiy9nub/EzOJJ8qxEmhdWQBdf/hR+//d/9/v2nnWOrJ3DOXyf4Sd/8ifF5z73Oen7/je0O8/GeqUsCAJe8pIXi5e85MWPu9yf//lfyD/4gz/g5MmTtFot9u3bx549exgbG6NUKj0qcB2+HgC/3v77f3m2bb26CWwIO842zF23HBHi6wpWWch3kaLwi9MMlTTNEHm+odAVshisF0mGIEOKlNmlMyyvthmfnKQpR7n/vvt49ctexde+9jV832V6epoLL7mQTds2YZctOp0eFadE2TKRooFQJPnasUrTFM+PCf0BaZoSxzFCCGzbpmxbGKaKYQyR14vh6RyBEJK+Cj1S7j/SIby/jd9ZIAu6lLWMbRNltm+qMzoEjapBveXgVFI0vY5AIVqzhUkzSbuzjOcF9No9FEDXBPWKQ61RxXZqIE3iVLLgJrR7C3QGy+gK1GyVqu0wVW9imSWkqpEJQRQX2aCdznHCwEPGKZsdwZ5LKpTLa/NSmcBLYpYHHZZWVwjcEMeAim1SLlWwSxV0q0qSSlbbxVxZv9dD0yXlkkGlYtOo17GtCmmmEMY5q90Bc7PLdJYSrrxyD7pRYf+X78Qe2sbpFY//9jdHyXKolKFWBceCi3dbbJtoUTNVRhsNrJLEsEuMTjRJ8kJ5LkVhvxO5MZ7XZTDoEwQBWQ66BY1GjUq1jm07rGcne24Pz+2RJjm6rqBpJoZRwjJtZGbQbQestjsM3D6QoxsqQ0NNTNPEKZUxrSp9P8R3Q/phwMCNaFbG2XH+Xh45Nc/R+VPY9SYHHpnlY+84gG4P44YuN93+z7z57R9n5+7zeerV+3jmDzyLrTu386mvfoq3vv//YNoaZw4tkPfBiOpcdfEV/Okf/Sl7L75wzTcxAVL8zhyWEiOyPu2FEyyeOcTK/GGC00fJBjFVq0q95aCNJvh+v0hmUcuEqcaCl3Hr176GOTzMsWWXwx87yEo7ZW5xAUVxyBKLim6RqTmKAj/zMz/HX/75X/LQA4e4/hnPoN/tUrIsqsMNXvKSH+TokZO0211e+JznMHtqhpJhE/nRk325+ZY4R9bO4Ry+D3G2CSs8Ooj97B9NUzhzZoZ3vvOd8sd+7Mce96nwP//n//S4r7/rXe+WBw4cYG5ujiAI2Lp1K/v27eP888+nWq1imiZxHG94s529buvr9B8d663I9e1fr2ypqrq2H9ZsUNaWl3zduy5HQZChKTqKVggUZCZxHIdep8v999/PqVMnaLVaXHTx5Vx7zbOIk4wsk8zMnuH07ApeBv044cSpk1x99VN5//vew+TkJDKjsHcAlpaXeOCBB5ifn+f40RMcPHgQIXNsXcOqaRiGRpwUBshCVYiiCC+M6PZ9Ai/cyGa1LA2nvK5IHMa2R2kM7QUEQsBAkdzX9wkXu8WsVLCC7rexlIhWw+a8LSNMjTeolKFUianVI0ZHHRQFNGGQZ5I0hUGvg9vv4fsBUQKqgKmywdDQEOV6Ayl0vCBlJUjpdDqEoU8cDtB1yehQmcmRITRNwypXiRKFNFeYnu8isxx30MEPfFQBIxXB5PgUJadBphi4fkTH8/HcHsmgTZqklEyoVi3q9XF0s0yaCHp+QttbYb7T58iMj2E3WPYjTnxlEcNe5dAZmL3vJKplIRpV+m4fbWKYkZ07OHZylrvvWKKqhMT9DpY2TakEpgG7t+uM1Q2apsLu8WFGmmUwZaFGbVUhi1FFjhASmStkWU5vpU0Yxniejx+GKIpCvVKj0WjgVMqoGkVerJvQ6fYIfA+ZpeiGSrnkFMkIqkZ3kPLQnXdilSvMzPQRKgi9xv1Hutw3fQI/GTC7FNN5pEcmRnGGLXp9F0XVmJgYo+v3ObxygoOfOsDHH7mFOI2YP71M3skwZRnHaBD5Gb/xa7/BL/78L1CpaMVZIXJABalRapxf2A8pgmbzSob2SiQ5AskH3vEP/O5//22qZcH11+zl0MHDbJms0mrEjExMcmK5xwCD46cCljo2S3M+qihRqzTxvZinPe2Z7HvKFdxz91102iscP3GIctNiQpngqmuv4OD+R0iTgG7fo1QxOHLoKCsLiyTJgNXVWTy3x+WX736yLzffEufI2jmcw/clFDTNWGt5KeT5etpATp6nqKooboKawi233PItS/ffTMH6oz/6msd938033yJvueUWTpw4wWAwoNlssnfvXi699NKNwXpd1/E871E+ZYqibFSf8jzfcP4/u9V69rzX44kinmxIATlfX4/19VzfxnULj6/Pr61nnK4Ra5ltVOM0RSFNwTYt+v0+J0+c4OTJk2iaxp49e7j2adfw1KuvLSqkaUSaRdiWzezsLCuLM2hkiETFoISCytjoMKOjo+R5iqYbZFmxnqPDIzzvuT9AmuZomsLS0hI33XQTb37zm5mZmWFoaAghBI1Gg1arUHbWqzWSJKFWLW9UCnVdJwgCBv2AXq+30WYtl4uYo6IVLCmVx3B9hdwYIq+UyEyTVUUQBCr3Huji9xeJ/FXysEOjIhmuaYwPlzhvU4tG2aBUg1K5jpQJQsmIkwhNsVEUg14/ptdeJgx9PN/DMATVkkltdIRKrYFlOiSxoNdzWVzq0Rt0SGWApiqUKwYjYxWc8nAhwpEKSaKw2OniuUExaB+HSFIcU6NWrzDcGscuV8gzgesFrPSW6A0GxGmG201QIpBCsrwQcOi0j1G3CbQyxkQJq26hWDnbrRbH7z9Be2aZklqnptQQIiOvajR3b6LccDhw30OcvCeh6lTI3ARFLCCTk0yMlTlv0zB1S2ArKUO2ZGLEptUyqFRUys2cskipxSHkElMzgeKhoe928OOQTntAHOQgM1RN0mxVGB3dgrE2Kzc3v8qtnz1MrabxzGuuwc8fZnklIleGuexp1/E//+KtSGB6epY7bv8yf/c3f8f8mWW0hs105wS9sM0Fz7wEjJyThw5x/OhJmFMZLo+Si5gsjTGEpFIu89a/+mve9ra3kcuYJI8ZG29Rr5R5ymX7uPbaa7nokkvZvn07qlDXzncVhOC65/wQyl+8k+qmzSyaE3zwka/CdMjU+S2c2ZAzx7t4iylalPPsa57Fm9/7v9h7ySWgF9fKT3z8MzzyyCGOHX+YffuupFypcfDgIwh0Il+ysrKEZemcv3Mb27ft4Ctfuoux0QkuvPhC7r73bsbHt/CDP/j9Ky6Ac2TtHM7h+xK6rtLpeGia8ehWqNRQFGNtNklBUYx/8bMej6h97GMfky9+8Ysfl6zdeOOLxI03vuhxP+stb/k/8vjx48zOzmIYBrt37+aqq65i8+bNj0pFWJ+bAzbaiOtihfVq1Xqb9Wx8v3i/PdYCZZ2krRPKswPpzxZtRFGE4zhEUcSRI0d44IEHEEKwd+9ezj//fC688EKiKNpoPZuWjeu6Gzmgv/5ffnljB0yMb9nwKlz3xyuqqUUuqa6rSAmDgcd73vMe3vve93L33XcipSQMQ1RV5ad+6qf4/d//fcbGxja2YT1Kq9/vc999D/Arv/IrpGlKvV6nVqth2wUxOzv1IsuyDSHK/Pz8xrH1+qvgOBhlizwz0M0S9ZEdCC5AkSoyF4RC4UQ/5tgBj35/nsFgjhwXU3iMOrB72wgTowa1ikGj6uCULfI4IE/jr39XcvAGPebnZxl4LkkqkRJsS2O4NsxQo4Wtl0hjSb87oNvp4wcuru9RcqBc1Wk1LBxnCNt0UHKDNJFEbkp/ZZmu1yNIfZI0QQgYazbYu20I26hhmjUGscp83+foUpuHz8wS2hn33j8DPoQpjBlVMssgNXJGz2uhOjkP3bfCiQcWaJhNNM9BVxVKqomv5nj9gFe+/DV03C6f+MQnEIrOpqkteP0BSt6nbMLS8jJODbZs0dBlys7zSmydaLBppEpNVamWhimrPhObhlE0gZ9EZKpK34t55PgsS+2QA48EbDt/Eq02yYlljwN/dzd9N+HYbJ9q0ye/a5m/++An0G0NoeY41Qo79uyh73eRjsbIznGWFmd55HP3o6cl9Fjj8m0XYo4aHDt2jLJVohdJDLNBkqbIPKDX7lCq14mShGggOTm/xJEHPsIH/vFjJLKI5FJ1SRL7TI2Ns237+Uxs2c70YJ6VTofFxixT143g913mjpxADODSC67kj9/2pxvZnEKujRkAeQ7Pf/4PEEUxq6sdnFKFO+/8KpdccgnuIGTHjh185Ob3F9XGcpV+v8+nP/1per0eKysrzM6eZnXtAeH7GefI2jmcw/ch4jheq3ZIpMxRFIGUGUXbrVAXrvutfTv4ZkQN4EMfukm+9KWPr2p905t+8XFf/8AHPiQfeOABTp06RRzHjI2Ncfnll7Nr1y4ajQaWZRFF0aPWd70at46zlaj/krDiicbjKW3XX+/1ejQajUclP5wd41WpVEjTlOnpaY4fP77RUt69eze7d+/e2M71YxpFEb7vc+211/Kyl73sm26goihs37GNr37tdiSFv56uF8T3/vvv5c/+7C3ceuutdDodhBDUajXe+MY38rrXvY6LLrpog2hqWnGZP3v2DigqZalkdaXDq179Ct7//veztLTEpZdeyl/8xV9QtMjPcNddd7G8vLxB1hzH2bAXSeIAw9SIk5yB65MkGa7romoGkgzT1Kk4ZUzTBCwqwzsot7ajaQZpkqGpGke8hMNHfTqdWZYXD0PqUrZg86TJ5FCZiZEK460qppkx5DgMixbIlCzLsDSTPIfY92gPlun1CnGCqmkYtsGWicnCALZcQaDiuwGn5zoMeovEcYRpCRQ1w6kYDFUqmKaJaTpIaeL5CV4woD07jet2UciY1AQ7zzdxDJ1fvWIPWqlBKG2We5Lp5Q4nFlc4evIIcw8ljPjglKr8wA3P581v+XM0y+Chw0f4sz/7Mz71kY/ywQ+9tzgeQMOp0FlYQFMNpKGxHOcY45O4uce0tKlMVjmy1KV95xyaP4udKZTIkSmMNmDzJOw6r8m2yTG6vT6xzBjdvJl2OKDjOZxeDJieE0xu3ctll1/IiyZGaQzV6Qceg8Dn1i/fSjtuk49mPJw8gltepHd8ESNUaYg6hrAJ4phf/tVfLmbXrrqCRq1JueIgBZxZWOGhw0f4H3/0J0xPT+OuLFCzbbpzZ9A0A90wCNMI1+1jyxJ6riNNndmoy913fJihxSFGrhljfnmF6duPoq8IasJhqryJ5XiRyy/ZS7+7xPzcLJMTk2yconIt5EVCvV6nUR9m9+49zM3Ncc+9dzM5fh4zM2dYWVlCKCn79u2j7BQjHtdffz2u26c13GTzlgl+9o0/9f3xpPhNcI6sncM5fB+i0+ltkIKi7akixHqCgU6eszHs/kTjsUTtAx/4kHz5y18qbrrpI/KHf/gHH/eC9vKXv1S8/OUvfdzP+5M/+VN54MABBoMBY2NjXHDBBezevZuJiYlHVW4ezzvue4nHtmHX9//s7Cz1en3DysOyLBRFYWVlhbvvvpuVlRXGxsa47LLLeOYzn0mWZY8SZihK0Zq87LLL+GZzhY+HUsmm0WgUZE8I3v/+93PTTR9CSolp2ui6yWWXXcYb3vAGbrzxxrX1+vq6r7dvH2871/ftgw8+WLSzM1hcWCYIAt7w+p+l2WzyrGc9Aynhta997aNC7F3XZf/+Bzh06BC93oC77rqLKAoKsQoqlXIDRaWYvSIhXRuOD4KAJIzx/ZBapU7JqRBbNkkS4foDTLNOfepydN3EKlVJdItTKdxz3xy91TOIuIuSrVLScrZM6ezYOsxYS6Xi6NiOTtUuUR2uo6g5CpI0l8hckKYZy4sL9Pt9Bq6HzKBShZHRGrVyA8sqg9BwgwTfj5mb69LrriCRNCo6JUNjZKKOUy4jhY4UGmGS0w5T4uUZ3H4H13WpmXD1kOCFO1rUG6OkWo1HzngcXbibow/fxiVXPYeLLtzLG3725/j4zbfyc//pjXzhs7cCOdOnZ5jctZ0gj5leOUFl0qI2WSaIU1Zm5mnfPY/ig02JklOjF4R4QJp6LPdUjgQKtzzQZXKkit+JGBut0e3OEEYZl191Hmk5oKsGTDbKnOwucc/x+8kYcPTEQVo7WjSmhlk5chpxCLKVkKY9xOWTV3Ld057N6uoq9993F3mnw1/9n7cShDGqZUCWooQhhmHSnNjCzMwSzcoIl1x4MW/7zOcZm6yBTOl3e3RXfW699Vbe94H3MbN4Cl94xKWEoV1Vsv4oS0fbrD6whJ2UGdFa1EZaHD1xBDtKMa0SH/7wJ/jgB28mzzJM06Rer9Pr9Th/x2527NiBYeh88Yu3kSQprutxZnaGC3bvYt/l1xNFCePj4/T6K6Rpyhe+8EXm5xY5eOBhJAmdTptG8182Rn+ycY6sncM5PIl4z3veJ++68x5OnjzFqVOnmJiYYteuXWSpgpQaoKyRs2Iu6ux2XHEz/u4Tmpe/vLAXeTyi9o53vFP+xE98awLyq7/6y4/7+7e97W/kww8/TLfb3ajGXXvttezevZtqtUocxwRB8KjtXY/cgq9X4L5TnC3YeOihhwjDIst2veq3nvgAcO+997KwsMDk5CTbt2/nhhtu2BBgrFfeTNPE8zyklPzBH/zBd3SA9u/fT6fTwTQtgjBm27btvOpVr+KVr3z1WtKFtbFsmuaP2jdJkjwqoP7sfbiO//SmX+DVr341f/iHf8ill17Kj77uNbz85S9HVcXGDNz65xX7BKrVMtdddx3XXXcdSKWokBkFKTx9epYvfelLPLj/IIOBy7Fjx3CcKpYuKFdV0jRGKJIsS9AUlSTK0BUVVWi0VwaomoZuZOQxBLKDgqBec3BKO4o5QENHqDq+UPnSmTb5dETotemsHGekKihrAVUjY/fWFlsnh6jaKtWSSsXUadVNwrCMaVvkmUAKlTDOmT8zh5SCgecSRRG2pdJs2TTrDeqVOkidJFLo9nx6/Q5+6JIRoIicml1ieLTM5PYRdEsnTyOy3ODkks8ddxyk1hpj+65ruPSiq0EWiZhf/vQXqNs1Lty9l5s/fjMnpg9BWaU5PAJ2xvDYMMuHzhAu5tRljeu238DUJaNcfc2VyDTj4x//OKdOnULRTNJcx48C4rRHMPBY7M8zMTnJcidC10fRRMxtX72fTJOU6zXmFk9SHatSubBMpEFtaISV6VW6jwTU4jpD1QZGy+RMe5b7HzrAiekzGJqFbVTZMrGbnbu2svX8rZSbTYLAY2VmlhPHjnN8+jSGkdDuHeDuex9h69Q/oCgqiqFiD1UY27KJ8y/ZzWljgcpThlAyjaMHHmH1S8uYgc6YGMJ0Jnj1T7yOv/n7tzO9eAy7qlOrNgm9CEutEWcJuZYiyVjqdNENldOzZ1heXmZ+fp7x8Ummpoqf06enGQw8Lr7oKmZnT3Po0CEsW+UP/vv/ZMuW85ibXSDLMmp1pxhPuGjPd3wd+W7jHFk7h3P4HuOf/umf5KlTp9j/4MPcd+/DPO26Z/OKl76ebdu2AzAzM8P99x4BJE7JRhIjRIyi5kgykCmSEERB5p5MfCui9o//+I/yda973Tf9/c/+7Bse93fvf/8H5f79+zlx4gS2bTM0NMTOnTvZvbtQaz3RRr3rvmmapm3Mk8HXbTvyPOe2225j3759XH311RsVtvU/dV2n1ysipC688EJ+/Md//NsmaB/5yM3y9a9/PSsrS2yaOg+ByvjYJChNhJLzhjf8NK9//etRVR0ew1MLIsvGPlonZd9KzJFlGf980wf56M0fZvv27Vx88cU0GvW1ZTL+xe+XyBFKQp6lKKrK1KYRXvval/NaXrnW/i2sSlZXV7nzzq9SKpW5886v8tAjDzMYDFAMEFJlqNSkVqsghIphaIRhiFDB9Qcsum2yLMP3fUytiGRS0Gk0GoSez8jUOJPju1E0Hdd1WU1j7u0ZfG1pwPLyLJp0yaNVHCNipCqYGikxOewwNd7ENgRTkzaB12FibAhFSIRQUXKdOMrprPTp9wf0Bj3iTGKYUKkVprolp4plNOgNFG67/TALK32uvPY8WqN17FaJrLZMafMunvFDrwKrtHG8Lr7kAigF3HzHB+g3l5ncPkkQBJyaPUo+F1E1G7zmB36U3/3N32Dnnh3rRxcQ5Ah+/pd+kfmFeZ71rGdx5PDDKIbO2KZRaiNDiDhlbuY0qtBIspRao4wzXqIvPNQtCkO7LOZmjnPkC220gY4ta2wu7caZGGFoaBhNpLQ78xgBvPqHX8VVVzyPPNM4+vABjhw+yKdu/TSDj3YpO1VyBKEfkOYZk5s2cdFll3Pxnr0cvv8eTt37NcbOG2O1prB/+SjVySrz+kmOLR6CAxmi7zDubEMXGT2vR2PbODt3XoguKjhanfJQhRte+Bz+8q//lDAO+dptd7M4t8q7/+n9rKysMD1zFB2NJIohlzQaDVZXV+n3XP7mb96GZVlIKVCUnNXVVS6++GJOnjqGaSosLMwxOjrJG97wBt76trdw6PAhnvXsZzyh15TvBsT3gwLrHM7h/wW8733vk0ePHuXAgQOcOXMGTbXZt+96/vTPfk8AvP1tn5T9nke/36fkmAiREYR9FhZnODM7jef3iixFTaHb7eI4VfqdgL17L+Sd7/qr7+t5i7Px0Y9+VGqaxr81Y/WWWz4hf/M3f5MXvehF/MRP/AS+729U2pIk4WMf+xibp4oZJfjXqUvPJmaGYfDe978PwzC48MILN2bMvvjFL3L++eezbdu2DSFAFEUkScLWrVt5/etf/4Tu+3e8453y3e9+N8ePneLGF72Ct73tbVRqGpatE0UBcZzy8pe9kk2bNnHNtU/lqquuolJxAL6h8no21vfH2a+fXX177AxhFEVrs2Zn49Gt6iyTGy3fjbfKov0oHiMeSeIY3dSKz5AU0+EoSClwXZfPfPZWjh45zszpU/T7fdz+AEUpjJ+DqLCtEFphnZJLQRon9NsdVFFEgkVRhGVZWLbB6PjI2gFW8cOYLCti1kxTx3f7pFmEmodkgyVk2EZTApo1mBy22TrRYqRRpVI20dWcPHdJMhcpE3TVQFMd0kBlEMJnv3YY1bHBnOTgoWUOHO4hVbjskvP5y7e+jeHx7YxNbOHEzFE+/cXPsBR2uPfIfRxfPM7qyhIrhxZgFSxR5pLdl/K3f/+3XLh3FzIJEZqGRF2rIGdIARKVHJiZmeOG5z2H40ceQVk7JNVanUuvupSHjx5icX4Be6RGfXOF6ohDv99hfv8SSgANvUrJqK7tx5Q0ybGNGq4XkgkNLx6g2wm2U2NqZC/lUo3AazM3dxLynGuuuYZLL72M4bFRjs8c58u3fZ6TJ45Sb1ZYbq/iul0qW4ewRjScLRbzp2eJjqWIPtiywp7tF/HiF7yYdrvLPfffQ5LFHHjkEFdceSUXXLiX//vXb2Xr1CRf+dIXmZwYXeepa98XQEKaFSIZJPz6r/8Wn/rUp1hcXCTLsg2V+vj4JM/7gRfy/7d35vFRVXf/f997Z5/JvpCFBAIBZDOgLLIEcUVcsCouCD5oXetPrVrRWluo2kcf+7i1Kqgoal2AqghShSIIQmlC2LewBwJJSDLZJrMv997fHzcTAorVpypLz/v14kUyN/fMmTN3zv3Md12wYAFNzbVoepRBgwaRmJBMdVUD999/P889/wzp6an8Y/Xyk37/FGJNIPiRmTVrll5TU0NlZSX19fVceuml3Hnnnd95c3h71ud6bW0tsVgEi8WGoijU19djtVqR0enZqzs33nSp9Nz/vqZXVh7A7/eCpFFffxhPazOSpBMMBonFYnTt2pWLLrqIX/ziFyfd5jRv3nzdYrFw+eWXHnduw4aN0M8991zuuOMOfD4fwL8l1uLES3GUlq3B4XBgMplwOp1Eo1GWLVtGYWEhhYWFJCcn/yRr99GH8/WpU6dx3uhLeP3117HZFR555CG6Fxbw2WefsaZ0rVGKImZkbEqShMfjweGwMXDgQCZNmkR6ejrDhg3Dbre3u3G/ScRpWuwoy1vH+LRjs3WPWTXQ9LZzJKT4TbV9DB0dDGswstHpAZmopmOWJTQNZFlD02MoktGfU5GVIxZDCWIxOFxbzapVX7Flyxb2V+zF4/GQ4EpCVVWimpEli6Qdca1GowQCISKRGP5AAE2PYbOYsVmtJCckYrHYMElWIrEogWiQYCiEzeZAVdvKz0gSasRH0OfG33oIm+IlzamRl2Gja04SWWkJJNntYHayorSCxqCV5qCTrPwzcTepVByspurwfswOo2m7I8uO3+4hq2saBysqCbkj6PVWUpRkzLJGp07pfLV6GUnJyWiqjiy3iWeMRveqpiLJCugaiiSjxXTmzZvPxIkTicbC6LKxykl56VhSLUQsEfJ6dmZ/RSX+qlYImUiVkuie25XXZk6nX79+SLIVRYHGhgY2bFjHhx/PY0f5LnaW78JqtbbHOkZCsbaEEQiGA5jMVhz2BPr3HUhVTRWFvbqydPlisvM6IdslNJeKMzOBppif+i2V2P12rGEbQ4YOp3NuV7I75bBn7y6279jMgYP78ftDFHTtgVmxMGHC9WzbupGSNSW0eJpITU9h0NlDyMvLY8Twc+hfdCbZubkkJCQgIbFxw3ruuO1O6mrdtLZ6sVrtJCQ4icViZGXl4LC7uO66G3j22T+SnJJInz69ULUo8z/5lEvGXEFeXh4vT38Ri9lMOOI/6fbDYxFiTSD4kXnooYf0+vp6CgoKePzxx3+wTWHWzMX6tm1ltHjc2O1WJFmnomIPntZmZBlsNhuKIhGJRBgw4CwikQhVVTW4nInk5OTwx/996qTfoI5l2LBh+ujRo7nllluQJIlIyCibEQgEmD9/PoWFhZhMR9ouxd2bHV2nsVgMu93e3rUh3tReURRWrVqFxWL0gywvL8fj8XDvvfdy+bgrftK1WvjpEv3BBx/koosuYubMmcTUCHNmz+b6G6457jxeeOFPellZGaWlpbS2thp9MG02nE4nfr+fbt26MXLkSG688UZyc3NJT08FDGEVLz8SX5+4uItzfOGmHSMAj7heVVX92jj/knaL27HPq7WNa4jK/RWHuOGGCTQ1tpKTk0O9u5qs7FSjpZfVSihofLGJRQ2xaLFYCIUCKIrRai0UihGNRmlubCAzM5OEpETMZjNms9WwTrYJplgshtVqRUJDi4WIRUMEgq34vS0EwgEaG90kJmSgRpy0tERANiE5dLqdlYeWFCFgDlFRUUFLZQs0qiTEkki2JlPtricrM4uYGsLhsNHq9ZDZqRPnji7mojEXMmrUKFJTk5ElE5qqokhK+7pEYjoVlRWs27yWvZU7+LLsSyo8leT36kpF5QHqdh6CFplkPZErzhvHo4/8mt4DeqPGKwhqKiba3OiyBpKGritHvV+qqrN1y3ZeffU1rFYru3btpKr6IJ4WoxxKa6uH7O65XH/bRD5a/CGSK4YkqRzaeQC1WSdFSsMmOcnLy+Pdd9+lW/c8I/5RBWQZTY+hISGjcNOkm/now0+ZMmUKS75YyM5d5WiaRkHX7jQ1eZBlCIX9RCIhEhOTSUlOo7W1FbfbTUKicW3HohqJiSlcO/56PvtsEYcOVXHppWNJT0/lrXfexGI2EY74jvrsdOnSRc/Pz+e6667j3nvvPen3QhGzJhD8yDz77LM/ykawunQhuTlZ6JKdTZs2omkaFqsJh8NGbm42Y8eO5frrJ5z0m9D3oaSk5KjX89vf/E6XZZnc3Ny2vqhhUlJS2mPK4q5Mk8mInYpEItjtdoJBI3sx7ga02+3s3buXuro6rrrqKiZMvPGErtu6deva3TmaFvtO5zzwwC+/cc7vvz9b37NnD6WlpcydO5c5c+bQ0tLSLmBcLhdFRUX069eP4uJihg4dSmZmZnsma0crWzyZIr6eIKHrbe22dMPC0zFh43tzzCmyDKoaPWoeiqKQl5fH+eefz5rSjVx88cU89/zTVFUfYNq03/Hggw8SCITYsGETlQcO4Q94+eKLLwDjC4zRExfC4SidMjKRZRm5zb3a2GiUKInEooRCIZx2hyHebXasNjMmswWXKYUEVwqYFHIKNUySFXNIw+v1ErZqVLccZuuudYQCfqTWKJFWjWRbOorFiTnVRV73Ai4sGENBly4odhfhUIzy9Vuo3FfB3+Yt4a+z52G2y8T0GA6HC5/HR152ZwYPGUROfjrFFw/nQONe/vTe85iybdRHW6gtd1NdVoMtnMDooot5/p0/UlhYQEKqC003rh9Fl9uslrLRDk3XQJJRMWIdJZOJSFTHbDbaqA0Y2I/pr7yIJClIEjQ0+UhId/GrqffzxT8/I2INMXPZi0R8UcJlIbItOXRRelDX1ICeaiFmUak8WMEFo0fQNb8LF186lrOGDaJ41ChcVhdaROdAZTXpabn073cWuTn51FS7SUlOY/DgwXz00RxUFRQFHv3NY8yfP4/a2npUVcXr9dIpK4NYLIKuO2j1+ACNbdu20bt3bxISEsjP70wgEKBnj56cd965R11XxcXFutvtprKy8pTZH4VYEwhOMT5ZME/fu3cv6ZlO/rF6GSAzYuTwfzvz8FTkD089+Y2v+W9/+5ve2NiIrhvtnSwWC263m/Xr19OzZ0/69u9HbW0tTQ2N5Ofnc+OkiSfV2vn9XkaMGEZGRppxU0Vvcyd+fyZOPL5gf+yx3+m1tbWsXr2aDRs2MXv2XMxmM9FoFK/Xy4ABA8jPz2fEiBGMGjWK3r17oyhxC5vUVgNQPsoaF/fWfLeyMvEYuG92t8Zj8CBu8TOsfyYTeDxeotEYBw5UEgpF8PkD7SLd5XIxatRItBEgK3DXXXe0FWGGYDBIRcUB1q5dz64du6mqqsLdWE9ioovU1GTC4TAmi4KiGOsAMrqq4Wn1EfAFUVWjv6eqQ0JGJh5PLelJKdgTEjBpEfrm9KBILjS+PJmtaJKMppnxBQL4/X5C3mY2lh1i7T9XUlvvptXjw5WQjMORSOcu3Rg6eDgF+V2RJHA317G/Zi+lm1Yzd+WHRO0R5uz4BG8sQN3uQ7ACkiyJ5Jg6E46FGTjwLF57YwbdehUQ0kNEUDH8020uVNVYO4ihKW0xjICkaUi6jGIyBJ2C4Y6OmRQi6Lw0awYzZ88kamtFV1TcnhYiBzwoYTOZrkxwKbz51ptcOOZ8dEnjsLuGdWvWsqF0M4s+W0xrwM/0l/+M5U0bAX8Ehy2NPn3PJDUtmQ/mzKF3z/643c2EQhFULciaNWUMH34uLS2tuN112B0m6uoOc8011/LBBx8c93oec/Hl+rIv/w66zHnnF7OmrITde3aSm5t11N+tWrXqpPq8fxeEG1QgOMX4w5PP6KVlaxg9+lwe+tUvT7lNR/DdmDb1SX3p0qVs2bKFgWcVsXLlip/0vb777nv03bt3s3//fgKBAJqmEQ6HSU5OJhgM0qNHD0aNGsX5559PYWEhubm5mM2KEXv2L0vKaMd5XP7WvzO6dsDaso1ceOEY+vcdRKdOnVi6bBE2u8KSLz6nqKg/qtpW1uYYt2pHcajrOhISuqYhtQnQpqYG9u3bx779B5g/fz5Vh2pQFDMul8uwyMVUVO1Ib1gdQ1CGY1ECXh8RXwCHxUo0HCMxOQHFZcXksBCTdBRJRo6qmDQZkypjks1ENY2gFiMiRQmEggS8IUy6GW+TF184gEdvRUuIkNozCdkqUbO/lnBdBFuLi+zkXHr0KsTrbWV/xd42K6kDf9BPSkoK/mCAtLQ0evQ6gyFDhpDfuTMDi4rI7ZxNosNumKxUHeS2Hp2yEYOoyxIBZN7//K/8/qnHMaWqWDpFaaipxbM1CE0m0h0ZdO/cg4DHh9/vw08rb7//JhddcBEyJiTdWGpdB0mhbY1BV+HgwSo2bd5Gadka1pSUEQpG6FHYh4zMNN5+ZyaJiU4aGxuxWq34fH4yMzN59rmnGT9+/LdeVEVFA/Xaw/UEAsH2ItbnnDOUj+fNPS32SCHWBIJTjMd//5S+ZcsWPp4357TYhATH58orr9IXLPjkpHmfFy78TN+5cyfLly+noqKCcDjc7hb1+/14vV7MZjNDhhhlToYNG8bw4cONoPA2t2i8rEg8y9Fwb3JUTFw8Dk5Vox2yW5W2Y7Bv7wHGXHw546+ZwL59+2hsqqWh8TDvf/AO/fv3RZKMVlwSHFesGT93UBQciYnTgblz5/H475/knnvu4emnn6a2roYLLjifCTdey97du9izezdRn89o4WWWCKtGGRcFGVk3rFiRSIyIGsMXDBCKhNFiKolOF2ZZwWazYbab0WUdu8VKOGjU9wsEAng8HjKzsolpGsFwCF3XaW5qoK6mDjQVq8UCkpl6bwiHM5H8Tp0Z2K8vRf3PREbncH019Q1uysvLqampIRKKokai2GwWTGaZVr8Hu9NGsjOF/gOKuOqaceQUZBN1qKzbuY4lJUupaaymxddE1eYqzDWQm9CZPmcWUV/XzOGaJh6e8mtmz/2AHbs3c0afApZ/uQS7zQkx2Vhaua0llAIxLYoiK0htYjzuVv/000+5efJtZGbk0tTcQCjsxWKRyczM4pZbbmHKlCn/p2v//PMu1rdt30JeXh7r1689aT4//w5CrAkEAsFJyDvvvKOvXr0aRVGYMWPGKXHDmTbtcX3btm2UlKxu71GamppKOBxGVVUKCgro1q0bl1xyCcXFxXTp0uVrxXvjdOwAAUcSH3QdmptaueSSyxh+znn4/X7eeGsGnTJTWbpsMf369fma+DPoaKVrG1MNYVLi7lvpKJH38cef8tRT/8OgQYN46623iMbC/HXuXK697ipjLF0FTSEWDuEOtFJbV0dZWRmV+w6wY+t2om29VZFldAk01La6fTFks8UIjA+EjMLPJgvhaARN07BaraSkpADgsNnRYqqRBIDxmkwWo0h2KBQiGg0TDhlN3j0eL8FQhEhUx9saoNnjJzszh6ysHLp36c6AAQNISUukwdNIxaEK1m9ey8HqQ7QE3DjTzDiy7JhynVgcdipKdoM7isPvwqXYmfrkVO686y4UReL22+5h/ieLeOzRqcybO5eYGqJzYRbvvD8Tq9mEhI6MBZCJaDqyLKERQQLMyKDKgEz1ocM88NB9LFu+Alkyo6oqrd5Gigb0Zf26zafE9f5TImLWBAKB4CRk8uTJ0uTJk0/0NL4Xjz8+7Rtvsn/+88v6+vXr2bt3L6tWrebzzxcDtJdIcbvdFBUVccmYS+nUlhXZq1ePo5IU4u3IJAmqqqqorq6mtbWVtWvXGo/LOtFoGOiYQRoXbN/sdjUptrYECSPg3vhnZAanpSdSPOocli9fzhln9DAyQ22GqIwLOxUdxeEg2+4gMzmLgX2KAIhEY1hMht9v547thNQoGzZu5MuvVhINBfH7fCQ67Gh2F2mymUjYmDeyTkyPgazhaW7B49EJ+iOYdIUEZyKyScHiNGNPtCFbFWzmVFxOGQmN5JR443ujlI2u623u6wh7DpRSWbOJpmYPVVWHSUjMIGKJ0nd0H4LOIPub91F7oA6WNeIKJpAhZZCdmU11qA6ry0L/oj4oiko0EiM5JZH+RQMJqlHWlpcSCXkZf90zOBRnW70Rw6Km6RpmWQZdxySZULUogUiYJ574A3+d/TEmk5kWTyOxqMZZAwewefNmunfvwZXjrjrRl/FJiRBrAoFAIPhRue++e45rKXn77b/oixctYceOHbz22mtYLBaeeuopmpqaSEh0YjLJjB07lvT0dH72s6vp0qULf/nLXwgEAjhddixWEwOKzqSwsICBAwfy9XIix0dTaS/me1RxX11l9OhRDBl8NpMm7mfo0KE88utfo6m6EQenSSBLKIrhStVUHcXU5koFzBYTGipocEZfQ8D16302P/+v2w2zXZuODAYClJeXs6akhOXLlxMOB5FlHYvNgjk5FS2mY0m3oRk5DUaGsxqhpbHVaGkWNTxjMhopaWkoZhOYFBS7FV3XcdlMmCWZjPRUNC1GVnoanTJSsDldNIWa2bltLe7D9bh8ZjJUCzaXk4hJRsaCzeXizOw01pT9oy1pROarlaW88vJrDDxzKEosQn5WDk6XhVA0hKpqKGbZKJSsSEiabOQ26BKzXp/FS9Nfwuv3EY1ptHh9jBw5kiZ3A5IuMW7cz9i+fTu1h+sJhb5b9vN/GsINKhAIBIKTjk8XfK6XrvknX375JXV1dXg8HpxOJzabjYA/BEiMv+YGvvhiGWazQnpGKp9++glOl/Wobg3xjNJ4nFQ8Tg5od5fGYoZA6JjR2tzczAsvvEB9fT0AN910E8OHD/8XhYK/Hx1FZcefA4EAra2tHDhwgK1bt3L48GE2b96MqqrY7XZ8Ph8mkwkJM5oeMwoCm2TCkSChYIRYDLxeLyaTCavVjNVqRlaM0iUSCrW19bS0tGI2KzQ1NdHY2MyEGybyzDN/JCMjjXgi76GqaqxWM5mZmaBDIKByyZjLGTJ4BG53HX95fyaJCU42bNhA165dUJS2NVVgxozXWLBgAdu3b29/TT169KC09J/tKnra1Cf1v/99CQMHDmTRos9JSkpi85b1wgX6DQixJhAIBIJTiivHXaN/9dVKzGYrzc3NgEZCgouk5AR8Ph8Wi4nOnTszaNAQ7r77bvLy8khISECWjaB/i+WIKIvXbosXUTYSH76p08N3acf1/Th2zHicHtA+j/jxjn+7adMmrFYrZWs2MHvO+yiKhCQZ7ltZNmFSbITbYuZULYphbVRxu93U1dXhchmdHAIBH16vH1kyEY1GCYdjJCcn09LShCwba5HfpTPFxcVcdukV3DTp5xyuq2fab59k//59bNhUgqpG+OSTT+jZszuBYJCXXnqJV1999aii00OGDOHDD4+flXndtTfqo0aN4p577xJC7TgIsSYQCASCU4r//sMz+vTp07n66mt45ZVXkCQYf+3VTJo0iTVrSli7di2lpaWkpqajaRo+bwCLxYKqquTn59O7d2+ysrK4YtxljBo1EjCK5FosZo71nh6JaTP+j8U0oxr/D8Tx7sHf1Ns13hmiPSGjrTSJcUwlEomxceNmfvvYNKqrq8nMzCIlJQlZMdy7e/fuJhAIUFx8HnfffTeDBp2FrhvuYK/Xx5IlX2Cz2SgvL2fWrDeRZB2Px4OEQjgcYeCAwVRXH+a2W+/k9ZmvsmffNtJSU7n5lv9i6dKl1NXVYbVaaWxs5Le//S2PPPLt2Zwvvzxdf/bZZ4kXtl616ish1o6DEGsCgUAgOKXo07tI79Qpm6FDh7Jw4UJ0XeU3v3mUSTfdcNyb/f88/ax+8OBBtmzdxO7du7Hb7TgcDjweD2azmdbWVmw2GxdeeCHFxcWMHj2arKwsEhNd7WPEBdsPTVyIdez80LFrREfr2xF3rt5mfYuLybZyJzG45Zbb8XkDDB48mN9NfQxVizB69Egefvghxo4dS8d6dh3Hj0ZVzGajIK6OMa6mgSzBkiVfcvvtdwAyN0++jSVLFtPcUk9DYz05OTmUl5czbtw45s37SAiuHwGRYCAQCASCU4phw0bQ0NCA2WSnuuow4UgQRfn229mvH33ouCJi9uy5+saNG1m6dCkrV65k2bJl7a3JFEUhEomQlZVF9+7dmTJlComJiZxxRs/28+OFgDu6Tzu6VY+NmzPOUY/q8nBsi674z8fGyMV/N8bV2+rcye1Cbe3a9cyd8yHnnXcBoVCEHoW9iMaC3Hrr7YwdexmxWARFMbeNr9FxeEXp0FqsbX7x4336nsG5546irGwtr898mczMTA4ePEiXrnk88MAD3HLLZCHSfkSEWBMIBALBKUUw6MdsNuP3e/F6vWhEUNX/exbhhAnXSxMmXP+Nx9555119xYoVrFq1ihUrVrBmzRr8fj/RaBRVVUlKSmLo0KEUFRUxfvx4+vbt03am3G71UhSjUXpcgB2pGXdE3HUUat/H4yXLR86VZMjMzKSwsCdnnz2I7dvLaWhowu5Q2kWnxWLUqjsyRxVJ0o4SkuFw8Kh4vDfemMX06dOJRTUOHTqIw+GgsvIA6RmpTJ06lQkTrhdC7UdGiDWBQCAQnFIMGFBESUkJixYvBClKUqLrW12g/w6TJ98kTZ5809cef/75F/Ud5btYvXo169dt5KsVq/jTiy+RnZ2Nz99KS0sLaWlpXHjhhZxzzjkMHjyY3r17GYVtTaZ28dYxiSBO/PF/hWEJi3d6MCPLsGjRIioqKnC5XO311lpbW8nJyWkXjcbzKW3PFW8RZmoXkVarnbKydbz44ousWrm6reeqTENDA2PGjMFkMrFy5VekpqbidDpPwBXwn4cQawKBQCA4pXj4kQclgOHDR+qqFj4hVp0HH7z/uM/7ztvv6yUlJfyz5B8sXryYRYsW4ff7SUhIAMBsNtO/f3/69u1LYWE3iovPpbCwG0CHWLTvWCtO0zCZjrTiSkpKahdQPp+Xwh5d8Xia6Nevj+GqBaSOPbh0kGXjd7e7kRkzZvDuu+8SjUZRZDN1dfVkZGRQUNAdpzOBAQPOYvPmjQSDIUKhEOPGXS6saj8BQqwJBAKB4JTi3Xff1Z944glisRj5+fn6wYMHTyrBMPnmidLkmyd+47HnnntBLykpYdWqVawpXUtycjL3//IhzGYzkUiEHj16cPaggRQUFHDdddeRnZ2NzWZrjx2Llx6Juy0NQWcc1DWoqqohNyeflOQ0Nm5aQ3NLPUVFRVitbd0XNAlJNorXKrJEeflu1q5dy7Rp01C1KFarlerqQ9x6661fa3N27z0P6ps2bWDHjl0MHjyYSDR4opf6PwaRDSoQCAQCwQnmk08W6O+99x5bt24lFArR0tKC0+kkOTkZn89HU1MTqampXHbZZRQVFVFUVMTwYeegqhDPrfjowwXcftv/Iye7gLvuuoOXXvkjTpeFs88+mzfeeB0t3nVLhx07dnH77bdTU1MDQHNLIzk5OezYsf1bhe/sDz7UzWYz46/92UklkE93hGVNIBAIBIITzFVXXSldddWVX3v8gw/m6D6fj+XLl7Np0yYWLlzIRx99hCRJZGZk0dzcTL9+/bjggguQJBOdO+dx9sAh7N69lwP7D9IpKxWH3QU61NfX8/DDD/PVilUEAgFMJhNNTU384b+fYMqUX/1L8TV27GW62+2mqamJZV9+oc+Y8YoQbD8RwrImEAgEAsEpyqOPPqaXl5dTVlZGg7sZVVX4+c2/wOl08sasP+F02khNTUWSderra8nIyGDPnn3cOGES7773lhBbpwhCrAkEAoFAcJqQlVmgX3bp1SiKxFerFhONBdi/fz9ms8KwYcO47777uOaaa4VIO8UQblCBQCAQCE4D/vznl3WrzUy/fn1477332LNnD3aHCV3XhTg7xRFiTSAQCASC04BNG7fg8XiIRGK4XC6GDBlCQqLtRE9L8AMgxJpAIBAIBKcBBQUFDBgwAMWks2XrJhRTjJ69up/oaQl+AOR/fwiBQCAQCAQnmueff55oNISmB7E7ZGw2G1dc/rMTPS3BD4AQawKBQCAQnAY0t7il7t27M2/ex8iyhMNhJy+v84meluAHQGSDCgQCgUBwGnHO0JH6ww8/zNXXjBOJBacJQqwJBAKBQHAaMHv2XH3WrFnU19fjcrlYvXqVEGunCUKsCQQCgUAgEJzEiJg1gUAgEAgEgpMYIdYEAoFAIBAITmKEWBMIBAKBQCA4ifn/36+g33TJiao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2" descr="data:image/png;base64,iVBORw0KGgoAAAANSUhEUgAAAmsAAAFACAYAAAGUyAsaAACAAElEQVR42uyddXgd1fb3PzNzNO7eaJO2kbq7txTqheLu7lDc3S8uBQotFC9Ugbp7myZN0yaNNe52fGa/f5ycQ0LLvXBfuHB/l/U88xROzpnZs/Z3r73W2kskIQR/028n+c8ewH8r/e6M++qrr8SCBQvEypUrRUZGhnj55X/8n4S09P+zVC+66CJx5MgR7rnnHl544QX69OnDDTfchCRJ6HQ6jEYjl1xyCcOGDaOlpYUpU6bw2Wefcs4557BhwwYeffRR6c9mwB/OuPHjx4uhQ4fyzTff0L9/f3r1ykCWZS644AKcDhWdXuarr76gtraW8vJyrrnmOnQ6Hbt372bmzJlMmzaNefPmceLECe679wFsdgtCCOx2K8899xwJCQn07dsXm83Bjh07ePHF5//STD0l48477zzRs2dPnnjiCa6//kZycnJYuHAh+fn5JCcno9PpOO+8cxgyZAgGg4kePXowcuRIXC4Xer2eV199Bb1ej6ZpTJ06jZSUFDZv3gzABx8sZNiwYZSWnuC+++5D0zR0Oh2KInHrrbfSu3dvKisruffe+3E6neh0Oj777DP27t2LxWIhJSWJ55577k9nqpdxV111lXA4HGRm9mbevHlomoYQAp1Ox9NPP43RaCQkJIRu3bqh0+moqqrg7LPP5uuvv2b//v0kJ3dHr9dz1llneW+uaS5uuOEGhg4dCshcdukVOJw2ZFlGUSRuuOEGBgwYRHJyMgDjx49n6dJPGDduHEuXLsXl0pg3bx5BgSHIsoxARVEkKisr+eyzzzAYDAQGBjJhwiQ++ugjQkNDefjhB/8jTPUy7sILLxZnnXUWBQUFJCQkoNPJrF+/nksvvRw/Pz+EUNHpdMydO5c5c+ZQUVHFVVddhcFgwMfHh717d/PZZ5/h5+dHaGgodrudm266BZfL5WXUNddcw7BhwygvL2fBgntxOp3egRw+nMPq1asJDQ1n9uzZ7N27F39/X2prGjn7nHlcccUVxMfHEx+fyOzZs9E0DUmSEEJQV1fHZ599iqIoXhHx1Vdf0b17d5xOO19++SWLFi36XRnqZdyNN94sLr/8cu8f9Ho9H374Ieeeey4fffQRM2bM4NChQ2zevJHbbruNqKgorrvuOgYPHkpLSwuXX345iqxHEy4URcJgMHDxxRczfvxEwsLCOP300yktLQUgKiqK6upKXnrpJbKy+hAdHc2Y0eOQJKnj9woHDuxj27ZtSJLCDTfcgMPuQpIkWtuacTrtLFy4kODgYKZOnUZYWBhms9m7ShRF4dFHHyYlJYVVq1aRmZlJXFwc99xzz+/GvC4ybs2aH0RMTAyezyTJ/RyDwYDdbsdms7F48WJuv/12XnzxRS688EI2bNhAUVERF198MXfffScjRozgxIkKHnzwQWw2G5qmoSgKkiS44447yMrKQtM0unVLYPLkyUiSRF5eHj16pLJgwQIyMrIwm83Mnj3bzUhNQ5Zl9HqFW2+9laysPoSGhjJlyhQkSXIvYSFoaKhj0aJFOBwuGhvrURSFnJwcRo4cSXh4OEIIHnrooT+GcdnZOUIgY9QpPPPck2Rl9GXSlImsXLmaqVOnIoTwMhNAlmVycnKoqalh2LBhfPrpp1x77bV899137Ny5HUVR6NkznaNHj/LCCy/Q0tKChIKqqkiyIDv7ADk5h2lvb6d///74+PhgMplISUmhsPAYYWFhvPjii3Tv3p0xY8YRFxfnZaZnmb7//nsYjUaefPJJZsyYgSRJZGVlYbPZUBQFAE3TSE1N5fzzz//jGCcJkBSQBLiEHQUfFL3MRx99hN1u57LLLkPTNDRNAziJmXq9ni+//JKZM2eyYcMGfHx82LJlC1lZWezZswdVVcnMTEeSFM4//3w0FRRFQdXc8q62tpovv/yShIQkpk2bRnl5OdnZ2UyfPp3m5mYslja++OILAgKC+PTTJaSmphIfH4/BYGDfvn2MHj3ay1SdToemaXz33Xfs2rXrj5FxHsaBhnApGAN8QDHQa+DZHFj/Bp2fKssya9asobi4mLFjx9KjRw/vzJ70AEnybiiXX345H3/8MQMHDiQ6Oprdu3dTVFREamoKVVU1XHDBBQghEEKgqSB3TCCyxOuvv0pAQAALFy6kX79+ZGZmUlVVxY4dO5g3bx67du1i8ODBuFxuGXmirIgFdz9Mu7UNWZZJT+/5uzKui8klyzIgI+tkhGrA1tTIfXdcg16VvX93fwcmT57MFVdcQWpqKpqm4XK5eOSRR9iyZQt6vb5Drrlnvl+/fpx77rlYLBbmzJlDQkICBQUFSJLEVVddxaFDuYwdO5bjx4/z7bff8sQTT+DrZ+btt9/ko48+Ytq0qeTk5GAwGBg6dCitra0YDAZiYmKYM2cOmqZhsViQZZldu3YhyzLBIVHY2q0db6b9Fp78dsQdzM4Rer0J1WUHVaa4oorE1B4ISzNIKrKk47XXX0ZVVVRVcMstt5wSZQBGg5mvv/mSnJwcqqqqeOGFF5AkyXupqtplwnQ6HcuWLaN///4EBQVhMBo5fCgbSZLIP3aUoqIiunfv7paPHRPi2Rj27NlDaWmpd0NxOBwUFBzn00+X/GE6XRfE6WUFYXeATs+ny74nJj4BYWtG4EBoEgInPj5+1NfX061bLN988xWff/659/edd2O7w8rUqVMZPnw48fFxfPfdMt5883UuuugCduzYhtFo9CJY0zScTiennXYakZGRGI1G7z09G0FSUhKqqnrla1lZmfeZgwYNQqfTeX/T1NREXl4e2dk5wnN9++3y39XZ0IVxr73xOqqssWvrds6dNxmDsCJpAodN4fvNuzlcUMOECRNoaWljzpw5nDhxAqfT6d0cJEkiPSOD0uIiPvhgIb5+fqSkJDF//nwGDhzIjBkzeOKJJ4iLi+P9998nPz+fpqYmPvnkExobG9HpdN7NRu50Tw/zFEVhxfJvUTQdSbHdOsSGm5EeOQtQWFhIXV1dlxdNTEzswshDh3LFgQPZYsnizwTAdddd95sY24VxvXr1AmDQ4AHk5GRTUVGBZDJSVZnH1LGDSO8eQXJyMq+++ipvvfUODzzwEPPnz/ciTQjBc888xuVzp/Pdh++TkZaCEJIXVZ5lCmCxWDCZTAQEBHDOOecQFBSEy+XCZDJxxx130FmEuC0PtxozY/osCspt3PfWBh5+dTmgQ5Ik4uPjvWOoqakhJSXln764Z6lnZqVz6FCuiIiI+PcRdyTvKIrkhnx5SSnNtbUc/GQOzz9wB7u+vAgfvcSJE6W88/arBAcH89hjjxAcHOz9vSRJTJl6Br1GjuPHPQe57qabMegl8vPzuezc83jsnnspKS3ky8+/Qkgau3fvPmlAdrudZ555pssAJUnC5XK5nyELkhL0PHHtVITm5951wbu8NU0jKiqKiRMn/ioGeFxgnVWqX/U7z8xef9cCseSDD/E1KGgulUB/X+pb2slrriMkOZ34llYcbcd57+5eHD1ShL7/i4wZO4rly5dz+umne1F1++238/DDDxMdHY2muSgsOk7RkSL6D+nH2jWrKSwsxOJy0TOtB6oqmD179i8OLvdQNookkXfsqPezeouRCD87qqahykb0qGiqE0n+ScadOHGCc889n5CQkH+NHFlm7969lJYWc//99/9q7nkR9+rTT0oN1RVSu92GLiCI9JFjARsVKnyddxhHezOYunHRM42Utxt5841/MHHyBJ555ilGDh+G2WxGp9Nx91338NZbb3HvvQvQ6QygCYQONq7fxJnnnM+sGbMxNpbSZmkmKSkBWQYJBRnhRU9nUjtknvtvMmFmJ4IAJEmPLOys2riXkso6zDofJEVm544tREVEExkZ+asYIIRg9+6dXXb538Q4D61fvxnJamXn4Q20zLeyPS6JYtnJvFmDuPLssVx+zgRKK+y0N9ahSCDrFMIjoxg3bgwjRgzjoovPo6Kigrvvvpvs7GyvB+Sc887l448XseijTwhI7oeMwuYt27j/kdcx+/pQXl6NJLkN9J+rOJIkISRw62MyLqmZDTuPIOt8mDKqH4lxYYwbPYH9+/cyYvgY9MZfv/Q8m85vXaq6n3/QJ6On5O8TIFzCzIm3K7jmjAsgOpdboiQG+20jv6yZXItG34w4mqw2GltUKitqCI2MQpJ1tLdaKC0rY/LkqSCcTJ8xi1GjxvDOO28hSRKhEaF8+tknfPDBxzz19NNYrZN48cVjGHUCl1pAWq82Rg7rB6JjTiUNTQNF0WN3CYpKq0lNCGfM4FSE04GEhozCvfddwxn9XCRLO6hsCqWpMgOf8FRkl4aQDQjZgaTqEZKGQEbiJ5Px1yzpf4k4gENHDkp5O3dId9z/KorkRFOMvLUkh0u+aubtrQnsjdWxNiOXnUHHCYhOJDw2ltrqGugYRF1tLYoiERgYyIgRI+jXrx/gFtxCgilTTuOiiy5CVjRsNhtCCCoqq5D1QeTnJzBr1jsguV9MQkFILhoabCiyi7T4UMDVMVINWdKhqirFtRpLtvrT7ojEYW2mfNMzvHTnMMqXn86aV0eze/VLqLKMJgtkTfJaQF5GyL/t3Er3z/74zD2XSM8AhonXiKuuu51Nm/cwZfa5yG11vPTCeSTHpbGL7dgntMC7EBOvo7FXAzbZQrOsUlduJC//CHl5eeh9FKwtFgoLC8k9lINOltA0F8HBoQT6+2PWmSkpK+Grr77CoGvyjkEIgYxCYKAAAQg9QlLRZAeSJoEAW90xnphroaW9ApPOn9xjJzAEhjN3RCi1VhNBJpWA1kNcP70XD12Vzp7co+iiBnDapR8haRqSAnph+P0Y5yGn5uLZOy6UuONC72cbNl8vRk2dRVNZHq8+fxFDp4xnx/J16LeYcV6toAgX9jgbphAz/VL7UFFbSaOhkePHviAsLIzqulqEqmPemQrPPXsr55/zAm1tFjKzejJs0Oiflip4TSwAVbahyKAhY3S2Em9fikNxoGmBRIaH0Wqz0CcjgkBfH0IHLOCseeczsncWQ1LauP+qVEpravEN8kPvOMEl49O49+YsYisLkIN7A3f9asb9qlOu0HHniPr1n5xSer743mdiS3YNffsN5cFLRhERGUxMbCz79u6WAO6//37R+RgwLjFJKAYNWVVIjE/g5Zf/4b1XaWkpiQkpnHvOPXy85GFyO2zVowXHkCWB6lLQSTJrvnmc0/tZMQozFpcTPTpceit6YcDPxxdVhkAfHYE+Ei4pjLr6KiIie+E3+GoqNz1HW0MFoaGh2Gw2ahtrUIUDgQ9rDsdw5RlmVmzYz6LvxT/dLf6/zlV/Tooki4mTprHm++Xeh959993iqaee6jKIGdNOE0cKCgkODuWdd97pehMhd8g3jdxDOQAcLTgGsqCqcBXDA/IJDAlGU+Gz9cWsOeHPVbOjGBNupdXhR3N9I43OOJZuOEF2UT2+fiF8v+pjchefSXB4CEI20NpixWTU89zWBuz6BKIsgeza2wuiPsfQGkC7TcacZOW80ZfwwiuPnZKBv2qp/lrSULxmm4d8fX1P8VQ9BoOJESNGnGIqParIT0tVp9Ox+ONFhPqaGDOtOw77UUIj0zhrqo6BhUXs2lvIStdgju3PRbW1EpsSxPGqGvwkH5574mmO/3gDVn0AtjqNtpYCVJeErMDtI6Pw9VOpr87nytNd9Jv0OXH9xpEQHY9ysJa16jqSR0eJ1n0TqG1b3IWBvyvikpKSRFFR0T+F+MsvvyzWrVtHYWERt9xyCwMHDvS6h35OuYeyASgsOo6GoLG2maKSoxRXVJCekEpl4Y/cM1fhUEEdTlWld2ocBHbnibeqONYgc8tpR1FVF2EBwVhs7UQHRSGZJAKCAmlvsqNKKk3NDRwsaueM0Wk01BQTHhpPTUsrx2oDeeTzXLr5ZFFafuCkd/pdGfdrafr0maKiopS9e/dLAFu2bBMeI7+zWuBh3LHCAu9ndXUNNDU6WfTRawwfPpzIyGhcLhdOax1nj2olhBpMvnFU1dRSVVVKXGwoy7bW82WZjBmZ8/onMXtAK3vzqzDoFbYdy2RzbjVWuZ0DO3aTkpxKcDeF2694hLff/oRLL72Uhx65/STG/SnRSrLsVmg9NHLkcCkzM13q27e3tH79+pN0KiEEGzZsoLW1lVdeeUnq1bMnbW0Wtm3bxhWXX8V33y1j9fdb+e5QBo99043nVwTz0rIaBvWMo6KigYlZBlZdk865KUY2HQpm6svNPPJ5OI9+7MuhJAdDh4wiwBXI8uUriZ4QhdQaxpvvvM+okRN49rnHTvkOv6uM+7V09lnXYdDrGTVqlNi8eXOX2bzpphskgJzsXCHLstuja7Ozbt067/fKyop55ZVX2LBhA2vWrHIzVxJ8+cUn3vuMHTOFV3b70dRQT2REENbcg6yxGDCVHUVYLSQldKeqtZpjCw/RLb4Hl916Aw898hTXXX01Hx9bTFt7C1m901i30ffUL+E5HPlvuu655z7x88+iomKEm1QhhCouOv8GITT3/weHRIrZ088Qw4ePFPPmnSV6DxkoLrjsFhEWGiWsDa1i9L3jxagRpwmhCnHkyFExftwUIYTg2WdeFL80hj+dCX/ElZbWU7z1xsdC0zQhhBCjR48Wnen0008X06fPFLPnzBNpfVNFdFQ34e8XJlpa2sSCu+8Xv+YZf/pL/lHXQw88LYQQnH/+hWLMmHHiVPTIQ88LIYTQNE0kxKf8Kob9n2ecv7//KRmRkpLqZVxMdJJQVSHGj58osrL6/CbG/SnqyF+FevboI47kH/y3jhD/pxknSQYhhONvxv0n6W/G/Rv0d47Dv0G/O9NGjhwpli9fLm677TYxZcqU/5Mw/v8ys0aNGiUmTpzIww8/zF133UVoaChLlnyKy+UiM7M3Ze6DGjF27Fg0TSMwMJCBA/uzefNm1q9fz6pVq/70iPF/h36VTLv//vtFcXEx/v7+vPfee9x3331YrXZmzJhBVGSMO7ZD0ZgzZw6zZs0gMjKaOXPm8fXXXzN+/Hg2btzI9u3biYqKYszoce6ocskd43HHHbfRr18/1q1bx5NPPskHHywiMjKShx564C/L0JOYNn36dNG9e3f27t1LU1MTo0eP5fLLL0en02G32wkKCqK6uprbbruFGTNm0NLSxvXXX4/FYkGv19Pe3sp1113HpEmTqK+v56abbsFqtbJ9+3ZycnLIz88jMjKS3Nw8vvjiC1RVxeFwYLdbuffee70BhuPHT0Sv11NcXExOTg7btm2jb9++KIrEzTff/Kcy1Mu0adOmiYSEBG677Q7A7V1VVRWLxcK1117LlClTaG9vZ8yYMTQ3NxMQ4MfgwYOZOnUqc+fOpa6ugYsvvhg/Pz/3jSWJ5557hqCgIDRN4/RpM4mJiUGg4nK5OHw4hy+//JKUlFR8fHyYP38+xcXFFBYeY9y4cVx11VV065bAww8/jKW9I25X0jAYdNx///2kpqZy4EA2119/PSdOnGD37t3/sawbL9MuuOAicffdd/Pss8/y4IMP8sYbr7Fz504WL/4EVVURQuW7774jJyeH6Oho/PwCOPPMMxFC4HA42LVrB2+//Tb9+/d3n4vKMkFBIbhcLlRVZc+eXR35Cf6MHz+euLh47wm5yWTisssuYeTIkRQXl3LjjTeybt06NM3F5MlTOXLkMJs2bcLf35+rr74Wp9OJLMs4HA6MRiN3330nPXr04IwzziA0NByn08nixYuZO3cu77//Hlarlddff/33D47Ozc0TnvgISZIoLCxkz549TJs2jRUrVnDJJZfw9ttvk5eXyxtvvMHhw4d57733yMzsjcFg4Oz556JqTm9MWnZ2Nnv27GH58pUsWrSIkJAQVq1axdSpU3G5XNx33z10796dyspq7rvvPpwOdyQlkjt8/7bbbiErKwtF0XP22WeDcIdyVVWfYM2aNeTk5NCnTx8yMrLIzMz0hu0DVFVVsGbNGkpKSmhtbSUjI4PHHnvs92faY489Ic4++2za2tq8sRme6CJwR4qvWrWKnj17UlNTg8PhYPTo0SxevJiKigr8/X0JDQ3F5XLRv/9A+vTpg6qq3kDA775bRltbG21tbYwdO5ba2nqGDx9OeXk5Pj4+FBYeIzs7G5vNwa233orFYvE+1+FwUFh4jM2bN9Pc3Mrdd9+N3W73voROp+Oll15Ap9Mxbdo0Xn31VTIzM2lsbOTQoUOMHj36j8lfyMvLF+6oScH3q9ewP/sQ8+fNJbZbHHq90Rvx2JmMRiM333wzL774IkuWLCE9PZ34+HhWrlxJVFQE+fn5hIdHYrfbufTSS92BKx1ZNWazkWuuuYa+ffvT3NzMqFGjyMvL80aUf//9aurr63G5XOTl5fHII495J9IzZqu1nUWLFqGqKjabjfj4ePbv309NTQ3jxo3zjre9vZ1nnnnm92fapk1bRFBQkDvIRHNiNvhiU9sRQqGwsJAvvviC8ePHM2DAAIQQ3qidBx98kIceesh9M0kiNzeXgoIC5s+fz2uvvcZll13Gpk2b2Lt3L3379qWyshydTseFF17sjsUVHUyQ3JmBTzzxGHa7nUceeQydTseCBQt48sknO4KcjxIeHs4//vEPUlJSKCsrIywsjPXr1xMbG0tGRkaXECwh3BGXF1xwAcOGDfv9mXbrrbeLiy++GIRM/ylXsW/NWwycdDn71y5E01x0Pqf29fXlkUceoUePHhw/fpybb77ZGwX58/Ano9HIihUrSElJISAggFWrVnH11Vfz/vvvI0kSc+bM4dlnn8bfP5C77rrrJ/9VB7IVRSE39xBLly4lKyuL7OxsAgMDOXDgAGPHjsXlcuHr6+v9nV6vRwjBti1beeqpp/h48VLmzpvNkCGDfn+mjRkzTrz66qsoLgmHORCXrQazYiZzyo0cWP0CEj9FiHtQ5SFFUdi4cSObN2/mkksuISIiwovEzqlAHtLr9XzwwQdceOGFrF+/HoCpU6eyaNEiamtrOeuss7BYLKxY8R3Jycnk5OSg1+tpbm5m8ODB5ObmkpiY6EWTJ17twIED9OnTx/0QTWHmzJnce//dXHvt1Zx22um/P9MWffChMPiFkZbUDRkZxSBx4NBhauotTBrTD4QOJI3rrruGIUOGcMkll3kTPDy5T52ppbmNxUs+IiUlhdNPPw2r1e6Nmf25Qi1JEs3NzWzdupU5c+Zw5ZVXMmzYELIyMpEUmby8PDZt2sSYMWO8k+VhVlNTE06nk9DQUO/u2djYiNPu4rU3Xv1D9LaT04o0iRaHxLofNjFiVG/Cg/zQSSZcwoYmJO684zaGDRuGoii0tbVx7rnnn3SW6RHY7gBnja+//poVK1YwcOBApk2bxpgxY4iIiEII4UViZ/rss8/QNJeXafv378fHx8fLLFmWWbduHePGjeuCdo88O3jwoHfjALce+P3333P99df+Lkzs8rY2mw1ZJ+Gy1DF92jBCA/zQZD2LvvqGF95YgoyO/v0HUlhYRLdu3Toyl3+ipqYG3n7nHZYsWUJpaSkbtmwkLi6OG264gdWrV/PYY48xfPhwtmzZgt3uRt5TTz3F2rVrvaqJhzFC7QgM7DjXUBT3hmQwmJBkHWPHjgbtp1wGT1Q5QFlZWZed3mazMXr06C55CocPHxHvv/+hFzEPPfTQr/bIdGGawWBA0zRU1ckzzzyD2Wzko/ff5opz53DrNecjoXLjjTciyzIhIWH06dPPm40ihCA4OJi1ny2hfPtW7r3qcmZOmnYSijqrLqqqsmDBAiZMmODdREpLS8nNzaWoqMj7m5ycHFRVJSUlBYuljQde+5FH39yPJNQu6POgvLy8/F++uMvlYsCAAWRn54hHH31U/BZnbBfXkCLpkJAwGo3MnT6TvTu3MSRwN+8/eQk9evVk4PS72LxhO0KTWLLkYx566CH0ej12mxNJ0pBlhfHzziI9PZ20+kYaWhopq6li/6YNVJ4oQR8UxsDBQ0lKSsLf3x+bzXbSgOLj48nMzCQ0OMj72bBhw7zL+MX3NvDw1eNo0nyRdHaEBhIaoiOAUFEUunXr9qsZ4GH0bwlB9TLt2jvuEh+//TY+ZiOq04VAJcGu8aXJwGLNxlvLDzJ77ZfMHeVPa2kjz79/kKamJvR6PZIs4Zmo6upa7r57Fna7nfr6WlavXEOLBuNmns1Zc6cxZeRI7n7qee+S+1eh7Z1fRgjBXbfMQrXYsDa1ExgiIzQNOsIbPAzo3r37b2KaoihER0f/6u97R/T6s09L33z9NZpQuOCaa1EdKrf5ypTX19ESFIJvQDTfHJC48B9tJPlrDB06lOkzpzH99Gm88cZrCCHYvXs30dHRzJo1A7vdTmRkNLl5h8nKymDb9s0YfYPIHD2ZaL1AUyWcNhVNCNAkJKGdMi/BkxcvCXcKp+ZwokkQGWJCVozkF7QiCRlVdaJXdOh1MklJSb8JZaqqctlll/3qTcKLtG+++UZkZGSx9vtVTJs9F3WyjgviG/nhVT+6G1uod9ox6W2EBoXjpJXYyCTKaytxCZXVq1ezYsUK2tvbCQgIYMWKVQghOHhwP4mJiZhMJmbMmMG7776NUdaQQ2NwOp1ceNHTTJkeS0pcd8aMHY3LZUOSlFOqJFpHcKCs2alpciLrJCJ8zfRKDUaW/ZAkGx8s+oizzz4Ls9HnVzPNk4P/W8jLtFmzZnk5PXn8BFHWZOCHd/7BpOk3ElC2kFuHptDTP4+qFiOHjjrxNzowCQetdkGrUNEZjNgdLmTJwMTJE3DY7ISFhDLvrPkYDAYqK8t54403CAoK4YqrLiUiLJKomIuxtfdm/yEHBccLabMWkJlhwGzsHKktuy0SdGzfW8jAvqlEBSodeQVuS0Wzt7Bj7Qc8e4GRvPzHaTNkIitzkVx2hKSgCQlQkLCjySBpepB+8uj81hO5U7LYIGn88M273HTvp5gMvpx74as88PZWXinK4qV8Pd+YYd+QcrS4IPwDQ1FdLkwGI6Gh4bS3teCw2Qnw98Wpumhtbaa+vt6rFkycOJ7uKekYDAZcTivfffcd69evx65qHDpkZc33ZlTZ5B2LKlxoshENhREDEjAoDjT5J3VCERKNlkosWm8OFINZJ+EvV3LTjJ6UrrmMXQtHsPPTywkwukAnIwsDEl0TgX8r0055sPL2u+/Sv38/XlowX3p59IXitRvukQKkr4RB74/eN5D7LxpF+swe+AabOTx8P5JdoW5RDYYL/LDIFjTJjkWycUG3c/Fp92H8+PEcPnyEoIBQjhzKR2dU0LvMyJKBoYOGYjabWbpkKRY7TJ0YjuZ0gdltZTidThThQiAQuH114EIROhwuF8KgI6p9DbN6N+JUnZQ3m1m8pYb37+jJ/gP78AsIpq05j89emERASCixpipOWKPpNeJaQhJGu5PbtP/PdCH37Ha6S4fS+OT1s72fWZo/Fxa7lfCwZHZfNoqUkVHoewRi29VC25gmHMKJQ3OysOo9HP9wSQCt7S3CYJDZWXCYKKEQlhDNXbd0p1t8Kjde/yEXnHsRX327gsjYeGS54ZcHLPRYsWJAItLyIaKxFb3BRHu7DR0yyaE6bjjNhx1HJIIm/YN7bn+YaLWeF+4M48SJAupt4UjUcmTdSxRXPcq4DA2/Ch3wwK9m2r88jep92jxx5/lncv558085Hfe/ulKUlJeQs+0H9u9dS2iIgbrS2lN+d+b0GWJP3kH87ILwhHjeeOMt79LQ6/Vs2rSJFd9tY8jQDGJjQjEajdidDkpKStB0NhTZhKL50Uf3FTV1xYQE+tCuugg2+9DaJOHrK2hvaUfWGamsqabV2kJQUAhtVo3A4O7EDLiI2h2P0NjWhsks42cUBPrE0NzmJCA6g+ySNsbHlTF6QeF/Lvfg19K0GTNFfXUVCxd+cEo97euvvyY+LhaTyYTFZuXEiRMg6Ylt/xynvRRraxvtNhdFDd1YsauED27vTu6hAmIig1B1MofKjLz5g0CEu9i6dDUv3H4eI3q30VxZic6sYHdAi+rP88utCMmIbG1i/KxzWPvjKiRbH0yBTSjOOlIzBjBvzuncdtOVf1z4/K+l6TNniCcee/KU3mCAq6++misuuxSTyURFRQVtlnZ27dqD2rCZW6aZOXzCgqPNQnx8CKEx/UgY9Sz9J46mT/eeaJKNAxUFpASmExSoZ0byXsIDjCiyRlhoFFYh8DH609LcSGl5BSigEzr04enc8Ox2Us/ox7HvDjFnzjnYW2TW7P8eV0PXlfMfDWR++OGHRXx8PDLu1GqXy/UvTRjPpA4dOphvv63i9QPdaGqoIzRQT6yhgZaavZzYeAEfXBtCSdEOyqwB2BuHcvd8HXrHUXT6VKpqyzEGhFNYWY3T4kTFjqJIxMQGghRKpSWcjOBSXrrCl8tCJJ6+SKYxfjJNGyt47PY7TxrTf5RpDz7orrG2bNky0atXDwng/PMvFAsWLPBWdTgpZF76ycifPHkyep0PDz18L5rmrvFWXq4jPj6e8sM/cM/Z0XC0lkuGrccsx2KXA6gsK+HWd1uQg52Emdt546pMWlrKiYiKo7JZ4t53KgicaqD+SzPlZe2M6DeY/cX7ke27GDV6MHffc8dJ8u0/HjI/d8580XlFfvzxT7XVHnroEXHeeed18YzY7Xb0ej2qqvL4449LAGazUVgsNr766isURc/OnTu58ILLef9AK06XC621innxVmJMdRgSk3np8lLQNXLlaxrhw+KxH7AgGYu44tI7qG14mvOCz+T1+pc468qLweRHsCme+NRUamsaT/0Sf0Z87HtvrxHXX3ebGDVqzCnjXkeNGiXeffs98cniJeLqK6865XdCQsJOGZAsNCEOHz4sZs+ZLoYMHijmzpkvhqX7i0fveVHoQ3VCc39FJJ+XJhzCId58800RFd1NZJ7bSwiXEGfOO0eMGj1W3HfP478Yk/unBxj/Hldycnfx2WdfCCGEUFVVaJoQubm5wp1vIMT4CVPEjFmni9NnzhDz5s0T+CImjp0posNihCYcwj/MryMfQYiU5B5CCMFXX377f5tpna8liz8XgYHB3qQMl8vlzTMQmhA7tm0Xc2bNFQMH9hdTJo8XO7fvEjXVjUJThQgICBLjxk4S/+oZf/pL/tFXWFiEm1+a9hPzOsjlcgghhBg1cvy/ZFTn6/98+GhtbbUESJIkSRERUSz+eCmejUhRJM48cz779+//Tff8nw1UvviiK8SGjT9QXFz8m0+o/s8j7ZfI19fn32IY/A8j7f+H/mba3/Qfo/9ZsfY3/efpT8l0/yW6//77xYoVK0hLSyM5OZnCwkJWrFhFTEwM06ZNQ1VVDAYDF154IREREdhsNoxGozfwfteuXQQFBbBp0yZcLhdbtmz5y2Yk/C/SH76NvvDCC2Lnzp04HA6SkpIQQrBmzRqOHTvGlClTGDx4MIqiUF9fT1xcHIqix8fHh7S0NPr378/+/XspLi6mtbWVzZs309jYyIABA/D396exsRGbzcFZZ51FfHy891hedMQ+CCH4+usvWbt2Lf369cNoNOJ0qmRmZnLo0CEURWHixPE0NTWxfPlyTCYT7e3tvP3223+D9A+gfxtst956q6ioqKCyspJ+/frR0NDA119/TVRUFNOnTyc8PByHw0Fbm4XExETGjx9PQECAOx6uw1NrMBior6/lmWee4ejRo0yaNAlfX38cDgdWq5WxY8eSnp4OQkbVnGiahl6vYLPZWLJkCdu3b8fPL4AhQ4awadMmHnvsMSIiIvjiiy8YNmwYAQEBBAYG0tra6m3ks3z5cpYtW0b37t2JiIjAbrdjtVqZPXs23bp1Q2g/VZiWJAmdHm8DIIPBQFZWHwwGA2PHjuXYsWOcOHGCffv20adPn790btdfgU4C20UXXSQqKyvp3bs3siyzevVqKisr6dmzJxMnTqS2th6z2cyFF15IYGCgtwan6IizM5kMyLLMkiVL2LdvHzk5OUyfPp3y8nLCw8OpqamhX79+zJ07tyOAR3hLiMuyjKqqfPDBQpYuXcqoUaNISUnpAG0b/fv3Z9y4CTgcDm/mj8dT7uvrS25uLm+99ZZXMjqdTlpaWsjMzMRsNuPj44PNZqOqqor4+Hj69etHQIAfCxcuZOfOnciyTN++fd2l344eZdy4cYwZM86b9+EJA1EUBUVRsNvtfPDBB+Tn55OSkkJTUxN33nknsiy7AwU6vmcwGFi7di0VFRXU1dWg1+s5fPgwmqYxZcppXHPNVf8TID0JbBdccJGYOHEio0eP5tChQxw5coSSkhKqqqo466yzGDx4MAsXLmTjxo1kZWWRmJiIxWKhsbGRoKAgZs6cSVhYGDabDUmSvMcker0ei8XCww8/SF1dHYMGDcJsNiPLOrp164bNZvOWMm5qaqK1tZWmpiaSk5Px8fFh69atvPTSS0RFRXSU+5RpbW0lPj6ecePGdSnNLoQ7w8DpdGI2m9m6dStPPPEEI0eOpFu3bjidTqqqqjj99NNJT09HVVUURcHhcGAw6HA4HFRUVNDc3Mz69evJzs5mwIABlJaWcv7555OWlsY333yL3W7n9GluKa5qTq9EdBfvNvDBBx9w4EA2/fv3B6CqqoqZM2eSnp7uBbCHN57mVi6XgyNHjrB48WKMRiPdu6cxcOBASktLOXbsGC6XC7PZzOOP//e1U+sCtldffV0cPXoUT6shg8FAdXU1K1euRJIkb23qlStX4nQ6GTVqFL169WLt2rXk5OTQ2trKpk0bOO2004iOjqa9vR2j0cykSZOIi4vDYrF4gQCeQ04XFouFjz/+mH379jFixAivZKitrWXu3DNxuVwUFhaSmJjI4cOHycjIoHfvTG+CwbvvvsvWrVvp06cPwcGhqKpKe3s7s2bNIjY21hsZ7cl685BOp6Ow8Bjvvfcevr6+REZGotcbyc/P5/zzzyc9Pd17SNt5a3Xrhio+Pj588cUXbN++nZ49eyJJEmlpPXG5XNTX1zJ69GhiYuJoaWkhNzcXX19fQkJCOjr3qOTn5/POO++QmZmJorgX5fnnn49Op/NKRs+O4alO75kvp9PO888/j9FoJDIykpycHCoqKujVqxdvvPHGXxKIJ0m2l156RYwfP75LxojnX0/DB89nnrZxmqaxZ88etm3bRu/evZk2bRp5eXmsWrWKpKQkJk2ahMFgYPny5TiddrKzszlw4ADXX38955xzHs3NzV7p4nkOgKo6MRhMLFq0iF27dtC/f3/vpBQXFzNz5kwGDx7sBYSnxZPBYKCqqoqCggJ6987ks88+Q5IkUlJSOHq0AFVVGThwIBdffDHNzc3edxBCePMcPO9pt9t56623qKurIzU11dueavr06cTHx3vH7ekI4iFZlnG53Atp4cKFtLW1kZaWRmtrKyEhIZx++um0tLRQUVGB1WqlvLycwYMHk5ycjKZpNDY2UlJSQktLC+vWrSM4OJDAwEDy8/Oprq7G19eXsLAwwsPD2bp1K6NHj6ampobExEQWLFjw3wE2gGPHCkVlZSXff/89JSUlBAYGMmDAAAYMGICiKF49zRPf4kl7CggI8ALFIw08uR5ms5mSkhJWrlxJYGAgp512GiaTiS1btrBjxw7Gjx/PsGHDaGho8KZzVlScwN/fn0suuQR//8AuoSAeqSbLsH//ft555x3S09O96fWHDh3i4osvJjOz90mZjpqmYbVaaW5uxuGwsXLlSo4ePUpsbCxBQSGEhoYyZ84cNm/eTHR0ND179vQGiHsWhCemx+VyoNPpWL9+Pd9++y1Dhw7HbrdTWFjI1KlTGTFiBA6Ho4tK4V5Iqrc3mizLVFVV8cknn2AymTCZTFRXV1NQUEBiYiI2m41evXrx/fff06tXL4xGI1u3bmXatGneefCMx2AwcNddd/33gO3QoVzxk0RTkWUdmpDQJFA0CYNRwWF3sW7DepZ++jG9emVQXFzM3XffTVxcnJeh/8zS9UgBVVX5/vvvmTJlCj4+Ppw4cYIffvgBWZaZOnUqYWFh7N+/ny1bttCjRw8mTpyITqdjx44dVFRUcPToUUpLS1mwYAGpqam4XC7vcz0Sx2Aw0NTUxPvvv0dNTQ3du3dHkiRsNhvTpp1BXFxcJ/DKHWUQhFeyFRUVERAQQFFRESUlJZSUlBAfH4/RaOTss8/m4MGDOBwO+vXrh8Fg8ILLY0x4eOFZlJ999hkNDXXExMSg0+l44403mDZtGgUFBQwfPpzGxkZyc3OZMmUKW7duRdM0hgwZAnBS7rVncQshaGtrIykpiWuuuea/B2yvv/6mGDlyZMcXwCWDrDqQDZH0njAfyWlAkWVuv3Ee588a57YkO+WEdjYIvv/+ew4dOkRycjIREREMHDiQkJAQHA6HF3T33nsvjz/+eJcxdNZVZFnGbrd7/1uWZdauXUtpaSmZmZkMHTqUp59+moSEBGprqxk/fjxZWVmoqsrKlasJDQ3l6NGjKIrE/PnneAuCd85DkiR3K0tVdbJ161Y+/vhjhg4dSlFRCddccw1RUVE4HI4uW61HjfDomJ5GXJIk8cgjDxEQEEBzczO+vr6MHj0ao9HIqlWrqKyspEePHmiaxoYNGxg7dixWq5V9+/aRlZXV0d9FO2XepwfAdrudnTt3kp6eSUxMDGeccQZ2u52jR49w9tln/3eA7euvl4n333+fxx57rOMLMrI7xYnBp1/FrhXvAw70iopN0jNg3EUM7tOTt5+9GyHbQRg61fTuyqTOKdySJOHr68uRI0fYv38/ubm5JCQkEBQUxNChQ/G0RLLb7afMbv75ve+8806efvpprwGg1+spLS1l27ZtmM1mBg8eTLdu3byZzAEBAQwdOpS0tDQqKirYtGkDAQEB5Ocfo7CwkHvvvZf4+HivyuDJYfVMvqdER37eEdZtWE9VVQVJSUmYTCY++ugj+vTpg8vlIiwsjNjYWHbt2kV4eDjJycl8/vnnDB8+nKioKG9LZA9/du3axaBBg4CfpFh1dTUHDx5k0qRJSLIOSRbMnDkdhA6hwnXXX8N7773DgQMH/rJAOyXYAK644ipxww03uCdS0tCpOlyyhiygstVBoE8oPko7GGDgmEtwaEay176JS9ZQOm7n2Ub+8Y9/cOutt3a081P/ZfaNR7H26CE6nY5jx46xadMmjh07Rq9evYiJiWHEiBGYTCavhXnllVfy+uuv/+qeNkIIDAYDFouFzZs3U1VVxeDBg8nIyMBms/Hdd99htVqJi4tj6NChBAQE8Mwzz3D77bfy3nvv0atXL3Q6HWajCWTJu5Xm5+ejaRojR45k69atyLJMv379urQU7DIBHbUNPO/x3nvvERoayowZM7xg83TW87iF/M0aqd3jWL9xN9FxqWzatIVnn32a0tJSzjrrrP8usAHs339QqOg5cPgIrc02Kk5UctEFs9GEFZBRbS4MOndenSRruDSnO2ZbyO4Mdcm9Mhct+oAdO3YwfPhw/P39vdtPc3MziqJQV9fAnXfe+Yv9JE9Giaev9099bHU6HQ899AD5+fmYzb5Mnz6d4OBgRo8eDYDD4fBucf/sOZ0tcI/kEkJgNBo5fvw4b775Jo8+9hhLP11CVkbmTz+U3VWcGhsbvUbSqYpwAF2s1oMHD1JVVcWMGTO8asWyZcuYMWNGF13Mk7bX0NBAVVUNDz30ELIss2/fPhRF4dxz/7rSrDP94kH8nt37kBUYNmwELtWCXs5A2G0g6dBwIGQzm3bvJSIihn379jGgXyY9e8ajOjRcLieK5F6Jqak9CAgI4MCBAwwaNAiLxUJDQwPR0dHMmDGDJUs+9cbIdyZZlqmoqGDp0qXMnTuXxMREb9EQz2SuXfsDvXv3xul0cs011+ByuWhpaUHTNE6cOMGGDeu8iv7AgQN55JFHCA4OJSgoqMONojBs2DCvT6uz1eoBpaeJaVxcHL179z6JT0IIFFnxlrbx/LZzbGp7ezu5ublERkaSmJjoLWTn6UXV2XUzZMiQLokXHmC2t7dTUlJCYWERQghUVfVWeXG3J+7au9Rz6XQ6qqurycnJ4brr/lzD4RfBFhYeQmpqKrIkOJZ/nEOHDnHeeeeB00lNZS07duzgvPPOo621kcT4ceiEC5fVhSxp+Pj4snX7bvr1yWDUqFHExMTQ0NCAXq/HYNCxZcsWXn/9dY4ePUrv3n29k9RZEmiaRlhYCMcP7OWRDWs50djA/tzDaLKexx58mOjEWH78fg3p6eleQABe10d6enqX92lra8PPz49hw4Yxfvx4iouLSUhIwOl0eq1Oj3ti6dKllJWVkZGRQVRUFAMGDPhJdxQCu/WnqhCSJLn7DQqBn58fx44dw3Pc5ymQ5e/vz9AR/ZGEP9tzK9GpdvpnxCDJAsRPXdo879G5ZJuHmpubKSwspKmp5ZR/7wxMD/CEcBcQDA4OZtSoUV5Qwk+VGxEykuw2Or788nPvfR944Pc/5/1FsO3evdvrYHSH/CRSW1vNibISVJcgKSGeXTu38sHjl9KvfyL7Ss0cOVbKuk17+fzzzxk7diw6RUNRDEyZMoUvvvjC3WbF6WTAgEG8/fa7KIrCY489xsyZM7Hb7SdtOb6+viz88huWLV9GfVU5e3P2sXHVSvZvXM33SyqJSu6OhsBsNNHW1obBYOjiaVcUBavV6q6cIUlMmzaNffsOMHr06C5FajwSwAPyM888s8vkeQrSeHxjCQkJJ/HLY6V2796d1NRU72TrDRp1lgA++Hg5N5wzlkE9A9iXU8cj727koSsnICSnu9lbxz0iIyO78MHzLlarFavVSo8ePU5qc/Pv0E9FdlR3ORTJLS1dLleXo7//CNhUpwP3+3icqApFJcXs3LqbqWOH0+J00N7g5LrxafTd6WJ1XCSvVZWwY+Ec+hnrOP7Nc1Q0GTD6hfPU/dfS3t4OuDh4MBeA9evX09LSwpw5c7wWX2dyrzCZluZmZk+fRX19PZ9++inFJxpI6D+CyHQLGRkZmPVG/vGP1xg3fjyW9maKjuXw3QeLSe7WjZyiMvz9fFBVlfNuvZn0pDSQ3TrYjh07mDNnzj9lTudJ77xFduk77mGkTueVSp1/Z3PpMck6bjp/NELS0Mt6Vm/JJi4kEAXV24RRkiRcqsBsNp/SgAoODiYuLo4pU6b8rgDw6ISNjc3/do/fX0unBFtAYKhI7JFKWXMTURGRbPxxHXmHc/AxGQgK8OfzZV+jOFSu1doY09pOterifLuOTSUWbn+7HBUVWTGiaS50ukpMi+/grnPCOVTYwCdb8PY61+v13HHHbV7fWW5uLpqmkZGRgSRJOJ1O1q9fz7Rp0wgODuaaa65BkiT27dtHdXUly5cvZ8yYcaSnp6PIMqoqmHPu5dS12NCbjDzw9kUEBgfx7fLvaWmsRHNYkTskWnJy8u/CQFmW0cBrTf58exMOC+9+vJorLp+Cj85AXXk9D1w7BoGCKgAhEHpfduzYzbBBmScZFZ5gguDgYFJSUhgxYoT3FOP3IA+w1qxZg8HgHr+nEuDvTacEW0tzvQTuaqaapnHxvLM4/7HzKY0solRfj4qCf0sw+u8Fogl0io7XDhyieWg6zTklXHPhLLZs/J7Jk85kybLPkeRglq8vIDnWiNknkLZ2KwZZh8vqZPbsuR0xbni976qq0tbWxueff85pp03xhhjt2bOHyMhwsrOzaWho4Pbbb/dWLdU0jZaWFlISEnn80ae8ztbnnn+e2KhoCq01OP0G4KMzdfxNY+euzUSHp9A9NQGnakNWzKhOt6zx1M/06FO/RK5OHn1ZlhGq1qX2pqKXufbiieB0YbNZCQrzx6lJHDlSTHlNFWPHDMfktDB4QCbIAodkQzj09OqewlvvvMPUSdNw2FwYjWbiE5IIDw8/5U7w/0NuX14lcXFxyLLMeeed94eItn8aFu5JU3/siUdFzbYafvhmIw88/hBb1m6mZ+8kXksPYMHUszC0VRBWnMOd2RuYeVk/5IAcnEk2TFIDOuFk+pQxFB9toc1ez4zRY9l7MJtR4yez+NNlmHRGFB8DjU0t7kkWgrCwMHQ6HbfccgvNzc1eX5S/vz+tra20trby/PMv0r17dw4cOIDNZmP//v0kJsbz0Ucfep3Hzz33HDffeSdx8d3Yc2AXB/bsxazz4flnX8AhWjlRPACLLZv0Xu2UFBdQWbGf7j31TJwwgjFjR7Dux7X07z+QwMDALnrdqcgjkTy9sYWQkGQDsk5w4EABJkMQ3RKD0WtOZIcgMz2C9MxoJM2ChgFJs6E5VXpISzhR3ECLK5kRGXpszmowBCMrBnwVGaG6+CMoKirqd5OWv8ijX/uAp198XtTbArAJf/bkbOeMGVfS3lrPc2vWockKrppjhKu76B4SRk1JEzb/FszR1aQHaFyemozOpbJ0dSEnfAbhVIM5vP+g22EpbPiYAvEN9qe9uQE0icbmJowGHeEhoWiyhKaBUDUsrTaE3oHZxw+rxUlYaDDXXnstZWXljBw5ki1bNnmVW03TePXVV92VwwGHw8XmTTuob6giOTEJk58JvXwaGj4UFBQwadIkjEYjZcdLGTl2MA2NVtZ+/yOjx7jPJJsbK4hJLOXMOdNZ+8OPREVFeXkjyzryjx1B1WDPwUJkRU9goJnk+GiE04msgCy7ddCfk0BGkzT0kkx9YwMfL1qPIidgsbUTEdZEVmIbccFVGCQDkwZHItsaOFxSjY9fCs1KIP1GX0hizzFYhQ+y5kBWXahC6uhF7nbKKx31EF3eMZzcavurr77wGjW/Z9HvzvSrE17uuuU2KT29vzh8eJ8UFHCV2LbkZQmgTbGJV5Z+i6KYCDJNZvLMeWjCiNmk8e4/HuPbgyvZmlBBSmA6NY0G9Ik2SvRb0c52ouodGFUztiqNsm0lmOvNWO0OBg3qR1NTAyZ/H2orG4mNisbk68PhI3k01bYQFKjDbnfhZ7ZjNOqRJEF0dGRH8KPb0awoComJiWzevJWqqiri4uKw2d2OZFl29+WUJImW5jbq6+vZuXMnNTU1jB05icefeIH0Xlm0Wht48aVXiYiMxGV1ccOtySdPlAIOu8Mdsq7T0b9fAgZkZFXBhRM63IdCkk9ZzhDAoLlQJR1OTU+4KZ/Zg8tJSNRwtAhiu4VRUOIgLiKE/ftzSOzeHdVlwGxw0liVT92et/j2vZspq1A5d/oggpQK2m0OjlVaiUjMwmINZdycm7H7RoLDheYS6Axd60521hM9/Psj6DflIHTv3l0UFBSc3P521LlC8g1BW921EvKCpz8Qkn83flj9DeMmTcYvOBIJO3s3rGHZh89BkJ3Y3uFE6jNwtLRQqpRBr2YcJjMOqYU4ezcqVlWiTJGx6+0dZ7TuJtRmlxmrYuWZHk/TP2OA16kqVBm7akWnGFhw5dk0C6i16gj188Pa1sq4CeMpKSrF6OPLxnXVXH3NQ5jNweQfK0TRywT4BVNRdYyDe3Nw2FTa7O1cecXVNDYdIKOXnZkzZ7P2h++7SDaHy0lJSYl38k4mGUlTQLYgCwWXLIOmojf4UXv0W4z2QsamR3C4LJuo0CTqaqox+/rR1tZGXEwsx8qaePeHWkrq/QiLCUJtaOTNV57j0Zuu4aILs8iMcSJoJrugmsjwJGytrYCDRouLyOgo2tsUPvk2n7NnZ5ISaseoODiYfwJzeBIWqy/pg89mX6mK1WXDjMK9D/4xku13ya4yDp4jJFMAtk0f/KpB3vbQS8IU04tdWzbTPTmN8G49kCSF1sYCXnz0RmitB6OG/yWBtL9uR1xmA6NEiBpMy14L5koffAMDGNY9g/S+/Xn04UdO+dyzL75U/LBqOb0zemOztlNWWgyS20+m0+l4/fU3cTmcKHoder2eZcuWMXb0FDZs3MKTT7/FBeffg68xkcb2enApRMRt58zZ81izaiWxsbHe59idDkpLS08NNllC0lRUJHROhYbir+jTS0/z8SPEJiVQV1qMLsBIe7MD//AAHE0WZAWcqguzyRejXqO2xUp6SjyHso8QFZ9IfX09elmi2QbdE9I4eLSQcec8SnjyaN7++h0WPvMWI4f1Z8v3W7nhvHSCDMeIDorF7mxEFToiQ0MoKy1HMQVg11xER8Xzwjv7GDA4gDOG9cBsq6C+pZXj9TIx3Xty0T3bfxfw/S55o/ZdX0lPPfP0r0bt8w91NES68uc+o4H4Kmbxw5rP2Ll6GXO5gu9CPqbu3cpffNl77733F5972rgxtFTXc+TIPvSyHllvoLW5rePc0n3EJClub7zdbmfq1KkIITht2mgmTxnhDmmSdOj0/nzxxVe4nG6rMzQ0tMtzutTBFzqQbCjCjKzX4WgtJ6BxIbEx8dQ3ltEtNARHXTt6o552q574xEhKK8vw8wnBF5lmq4OIuGBqKuqJiQsnPyeHhNSeHM47Slrf/ny/5hAWh51rn1jDwmcXEBFnZXSmD/Y9T7P+i+sZ0T2F9DMN+PqXMjHKj8R4lapaPxxOK452QVhUIKvXHsPmn8jmvBJG9gyie6yFJ69LobaugjWbs7GpsXz64xhCeu+g7MMdvLq0n7jljju5+Y6HefWV17jr8espOpD3mwH4ly2/YNCZhcNllQYOGCb27P3llfXhhx+Kiy666F+++IwZM4Ss6Dman8eyZct47bU3uOKKK/5lXW0BSIAsdFx17RW88cZr7N29B5PJXadWCEFRSbE3wECVwFq4gjHJpRwpaiS9R09KSo+gNwUQG+dDTnYJPXv2JTe/hqc+r8AVHonW2IavPoA+ffpyLH8PwQHN3HJWFpG6BgqOV5HbEMC2vS0UNZjRdDIhqWZqjtbjbzAhXCoug5F+0TVce+Ygjh/dTUpiGgVFR+mdMYD8YwcJ8A/Ex8ePE+WVpKUlUnD8GFFh8ZRVVpPWI4vswnpK2uL5bl0xSqyg+kgJx3bnYREyc2afx9B+vVl8YDGU2kmMzqDJYQPNF7WhF72H2nGGN7Fny0a2fLubp596nm++WXLK+fhLZcR3Jq1jEdz/wD3/9Hv5+fm/6n7uClfuqGObzR0Eeao+Mz8nz181yRMB3NVAkCQJk8GIxWYFoLq8ibCkiTy/aQtOq2BLUyi2Zh+qyssY3VNj8uB4ZK0BRa3gvduSaW1vo61NIjkugNLyNRiykjAFJfLCh/s41hBGcHASxe1HCfcNwyG1cvn8O/ANN/Ll8QUM6wMjexhwuFRiYxIpKcolPaUn+cWFZGVkUFaUS1hINE2N9UiYiI7yo7CwnPiYFE5UlNG/b08OH8ohPaIbKdH59PVrJD41kcJ82PD+VGoaq3n6ij7UWXL4+LNyhByK2taMTfEnNjUcQ3oJW3donD5uIilB3Rk2dID0zTdLfpmXf1XJ9nvTjBkzhLuhWxE5OdnS6adPF08++aTXIftzq+xUdPXVV/Pmm2+yd/cur2QDKC8vx+FyuqM3hIyQNCSpIzNf0mGxtbPmuzVEJ8RiMhhpaq6j3eLAaDTTLSqE0qJ99E3QmNYvAFk0cPREFUH+8RgMToqKG8nq243aklLqbWZSktPJO7yZjPSeFOYVEZ/WC7vtBFWVFnyVYN5bV8XN5/YiwNCMw2rjWGktfXv3o6DoCD4+fjjtDpyqTHR0KEeOleJr9ONIvcz3u1Tyi+q596O7ePO+5/n23bepK9yAuW07Ck4qqy2sLbBxsEBwtFJmQNpQLE4LsbE9+Xb5u79qS/3LSrbfm9wSTMZsNgOwYsV3p2TQddfdICZNmkRaWtpJiTK/RELCGz3i6RKYnZ1NRkYGtfUNvPzyi1JVhUW8u/Al1q/fyPz5Z1JXV4fL5aK8vJLJkydTEt2D17Zr2KyhqFoqIcFR6GUHDSeOUtDSwPThcYS6migr20FsSCx6FJyaHZ1w4sCJ1eIgbWgyo1vs3P/lcWrKQwgM9ifAFM6Di/NxCSsDJvkxNzGZXontrNhWx4Bxz3HP0y9R598ASjMPPPwQQb6RGEyJnDl/AabAILcgH+5P+belWNoEOqBnWl9qG9s494JpCPXXu0r+T4Pt448/FiuWb2Pc6Om0tUr4B7nQ1H++CF977R/Sqe+1RBQXF5/0uSRJ7Nmzx30+25F55ikW7KF33nlPGPQmQkNDaWxspK6uDnAf3sfGRvPEE48xd+5c3CcPAkkS3iZgb735Jus2bmLhznYaW9uQnTJ6WcFYpFBd1krfpiamDPZnQEYgVSf2Eh5oxthkoaoiB8WcRP/5mUTLiRRmZ6PKCnpZIigkgEbRQnjlg0iajt4+/QmJ7sbSRV/hHx5Kc0Utfa5IY+/n2fg1+nN7n4e5b9F11NU0cfOtN9PW3kL/fr149913kTDw4MN38qvozy6k+Z++7rjjLvH888//psKcP78uueQSsWLFCnH55ZeLnOxDv+ped9x+z0nfe/rpp0VkZLQICAgSDofLW0BUVdVO5UTVLv+OHjlNPPfcM0JoQtx11x1i7uyzxJw5c8SESePFmNEjxcyz54tJUyaKseOGibRe/UVWv4HiuSffEZFBicIYZxZRE8LF/NnnCadwCKEJYdMc3nK4d7/7kJCTZHHnHfeIyOgoER0dKT58/0uRlJApDucWCl9fXyGEICoyQcyacY4QQvDiiy/+al7+z+hs/200d+6ZYvv27YwZM4ZPliz2Wiq33Pggl105l8zM3njPYCWJHmkZ3HX3HVx6ycU4VXj3jVdYuf57DIqJxuZmNJeDiJAIHIC1tYWi4xXYHQ7Ou+syXl/6MsbDeqprjxMSkkhDfWnHGa+LsNBoIiLCyMv77a6On9PfYPsvoymTzxDFJYW0t7fz6COPc8mlF/ym32sqLLjnLvIOF1BZVczZZ5/Pyy+9jiwLIsJjKa8oY/CQfjgcjl/Ua/9t+rO3tb+v33adcfrcX9y2liz5VISHRYvYmARRUVEl/hlNmTRXCCGEy+XevpubW0V0VLzo06ff/5eK8c+uP515f1//mWvChEkiObm7mDVznnji8edFUkK6EEKI1O69vOC6664FfxjQhPhbZ/ufpHHjJoicQ3nU1lX8R7Ot/k+7Pv6mU9P69Wulb7759j8uZf6WbH/Tf4z+Btvf9B+jv/sg/E3/MfobbH/Tf4z+Btvf9B+jv7w1etFFF4n8/HwWLFiA2WymoqKCzz//nPb2dsaMGUNoaDg33nj9f0UVn/91+ksZCOPGjRMBAQGEhIQQERHB+vXrOXjwEFOnTqVv376UlpYydOhQZsyY4a0NYjAYqKioYMWKFSiKwoED+9i7dy9XXXUVaWlpzJ07928g/kXoTwHbhx9+KN5//31iYmKQZZm5c+fy7rvvsnv3bubNm0dgYCDt7e0dIOvvjRVzuVze0gMmk4m33nqLVatWMXDgQG+h46qqKiZMmEBzczN79+6le/dkBg8eTH5+Pu+//z719fWce+653HfffX+D8D9MfzjYrrjiClFSUkJ4eDjx8fGcOHGCpUuXkpKSwtSpU4mKikJVVcrLyxk4cCBCSERGRpKVlYXT6SQnJ5uioiIAli5dSlZWFsnJydjtdurq6ujePY0ZM2Z4ewd4am0YjUby8vJ4/fVXCQkJIS0tDavVik5n8JYfjYqKIjExnj179nDo0CH69OlDS0sLd9xxx99A/APodwXbnDlzhMPhID4+nvDwcDZu3EheXh5xcXFMmjSJgIAA7HYnzc3NDBw4kJEjR6JTDN4ynpIkYTC6C8w8+uijxMfHk5WVgd1ux2KxkZaWxvjxE/Hz82Pz5s1UV1eTmZlJcnIyDQ0NPPHEE7S1tdG3b1/0ej11dXWkpfZkypQp3o4vgp86qvj6+rJ06SesWLGC/v37ExQURG1trbdqpRCC3Nw8cnNzCQ8PJzU1lfPPP/dvIP6b9G+B7eWXXxbLly/3Nj7r3r0727dv5/Dhw4wYMYLBgwfj5+dHU1MTIDNunLvSUOdyU3q9HlmWWblyOa+//jrp6en06tULp1OlubmZpKQkJkyYQGBAsLvUu+w+zJVld5LL6tWr+fHHH5k6dRo2m42oqCguu+wyioqKKCwsJCMjg4CAAG+BP03TqKur45VXXsHhcHirSJaVldG9e3fmz5/vBqMmdek95R9gZsuWLdx9992MGjWKbt0S6NevH01NTbS1tbFr1y70ej1vv/3m3yD8F/QvwTZ16lTh4+ODyWQiNTWVlpYWli5disViYeLEiaSnZ1JQUMCgQYM499xzEUJQWlqK3W4nPDycgIAAb1+BTz/9lNde+wfjxo0jLS2tozigitPpZP78+YSHh6NpmreKpF6vR1EUVq5czqeffkpCQjdSUlIBaGhoIDU1lWnTzvAWOS4sLCQ7O5vY2Fiqq6spKytj164d9OnTB0mSiIiIYOPGzUyfPp0zzzwTm82GEKJLMw9FkVi9ejXvv/8+w4YNIzQ0lNbWVtra2rj++usxm329UQwmkwmHw8GmTZsoKioiKSmJd955h0mTJhEUFMS+ffvo1avHX7YJxn+auoDtySefFCdOnMDlctGtWzdyc3PZtWsXsiwzceJEYmNjOX68mNGjRzNr1iwaGxu7FCpWFAWjUU99fT0PP/ww5eXldO/encTERIqLi4mMjKS4uJi77rqLbt26YbVaUVXhvYe/vz95ebk88cQTOBwOpkyZghDuqosmk4nJk6cSExPj7TkAP1VQFEKwePFifvzxR0aNGoW/vz9tbW0YjUbmzZvH3r17iYqK4sSJEwghSE9Pp0ePHlRWlvP0009TWVnJgAEDCAgI8L7XZZddho+Pn7cngaf4sqeiUV5eHi+99BIJCQmoqsqYMWOYMmUKVqvVW8FRkiQqKytZsWIFRqOR5uZGdDodb731FjU1Nf9TIOwCtq+/XiaWL/+W/Px8xo8fT319PdOnz/QWSfZYg55WQZqmERgYyJo1a/jwww8JCAjwdqCzWq2YzWYGDBhAYWEhZrMZTdMICPCjd+/ehIaG0tDQwMyZM4mMjGTs2LGYzWasVjuNjY2MGjWKYcOGeUujeqxQT/+EvXt38/bbb6PT6ejbty8AdXV1xHdLZs6cOT+VwUftUv7d4bDxxhtvUFRUREZGBn5+AdTV1dG7d29qamoYPXo0aWlptLS0sHnzZsrLyxg+fDjJycmUlpby4YcfoqoqPj5+xMXFcd5552G1WpElt8tSkiSQtE79Htx125YtW8YPP/zgbbJbWnqClpYWpk2bxoABAzh8+DClJSdobmnk6NGjfPLJ4v9zQDxlC8gLL7yQhIQE1qxZ4+0lFRsbyzXXXENRUREffPABkiSRkZHh1YcqKysZN24cQ4cO9W6bgLdLi8lkYu3atbz++qtkZWW5G8kKQVlZOenp6aSmpnqBeuTIEUwmE3q9nvDwcABefvlltm7dytChgwkLC0NVBa2trQwfPpxBgwZ568H+vKauw+HgzTff9OpxJpOJhoYGoqKimDdvnreWG9DRH1SipaWF/Px8GhsbWbhwIQkJCSQmJmIymTj//PM5duwYmzdvJTU1lcmTpnob7wohOhrw6jl4cD/vvvsuMTFxxMbGUlNTg4+PDzfeeKO3O6GnYKGn24yfnx+lpcU888wz6HQ6UlJS0OuN3np1e/fuxd/fn+eff/a/Eognge3KK68W8fHxzJ07l/Lycr7++mvMZrO3NeGyZV/T2NhIUVERI0eOZP78c3C5XJ2KCruZXVNTw6uvvkpVVRUDBgxAr9djs9lobGxm8uTJDB061OuY9ZQILSwspLW1Gbvd7m2gMX78eI4fP8706dO9E+lpmeiZYE9Wu8FgoKWliVdeeYWSkhKGDh2KJEm0trYSHR3dUUP3p0rbHt3L04TWarXyxhuvUVpayoABA5AkidLSE2RlZTFjxgwKCws5cOAAwcHBmEwGjh07xrCho8jqnYHdbuX++++nsbGRjIwMZFmmrq6Oq666hpCQECRJ6uKI9uwSnupLK1cuZ8OGDfTu3dtrdE2YMAFVFd7K3gUFBRQXF+NwOBgyZAh2u53Vq1eSm5vLgQMHOFWFqb8SnQS27Owc4ZlAo9HIjz/+yIEDB+jfvz+nn346O3bsYO3atWRmZjJ16lQaGxu544476Nu3Lzt27MDHx8SECRMAsNls9O3bnwEDBng7t3j0HQ84FUVi7969PPvss/Tr189bAbGhoYHExERmzZrDzp07aWtrQ6/XU15ezqRJk4iOjgTg+PHjvPPOO9jtdtLS0jAYTNTU1NC7d28mTpzoBaMH1B6QeQoVL178EXv37qVv377IskxLSxuBgYFcfPHF3oZnnnF7emi5Cw5qFBUV8d1336FpGtHR0dTX1zNx4mSOHy8gKCiIYcOG4evrz7Fjx2hoaCAiIoLQ0FDMZjPt7a28//77lJWV0bt3bxobm+nbty9DhgzxqgAeHnnUFo8Ko9crHD58mLfeeqvDN+k2vsxmMzt27PjLAu4ksB05clR07uPemXQ6HXa7nZUrV3Lw4EEuuOACevbsycyZMxk9ejRDhw5l+PDh1NXVsXTpUsLCwli9eiWzZ89m/vz5COHuN7Bw4UK2bdvGmDFjUBR3tbyWlhbGjx9Pv74DcDgcaMLV4eqQO1rpuLe51tZWPvvsMwoKCujVqxeKoqe5uZmpU6eSkpLi7ba3evVqoqKi6N+/v3d7M5lMrFy5nC+//JJBgwZ1NEYT1NTUcMcdd7gljlPztu4BEPzUAsnhcPD111+yfft2Lyhqauq47LLLCA4OdoMSxSstNU3jRHkxwcHBlJWV8fHHH6NpGqmpqZSXl3PzzTfz5ZdfM2PGDEJCQrosBE8jEg/Y9XqFDz/8kJ07dzJo0CCEECxatIjJkydTVlbG0KFD+fbbb9m9e/dfFmwnHcS7XK6OSfhJ7/KQxxqbPn06M2bM8Oo7ffr0wWQyceTIETIzMwkICCApKYnCwkJuv/1O+vXrx4ED2RQUFNDc3Mjq1asJDg7moosuwmAwYbVaURQFnU6H1dbuva/JZKC4uJRnn32W+Pi4juZpMs3NrSQkJHHhhRcDP3VUaWho8OpDAQEBNDU1sWnTBr7++mvi4+PRNI32dvcpwmmnnU5SUpLXAPFIPlXr6HmguTsl79lzkI8//tjbKdlutzNhwiTOOecc2tvbvdvhT5aqQGgaAjCaDFRV1fDqq6/Tu3dvUlN7UFtby/z553i32VGjRrFjxw7MZjOjR48mMDCQyspK7HY7eXl5lJaWkpOTQ0ZGL2RZJj8/n5iYGCorK7n66qvJzs7G4XCgKIq3tMRflU4C2wsvvEBKSgoTJkzAz8/PK8I7t472ANGjgI8aNYpRo0Z1afgVFhbG4cOHve6PsLAwDh48iNVq56mnnqFnz54cOHCAFStWEBISwokTJ5gwYQIREWG89tprxMbGelsIxcfHERQUwiWXXOb1wXmkVecGFKGhodjtVl555R/4+voSFxeHTqcjPj6e8847r6PKeBOXXnopKSkpOJ3uYjD79u0jKCiIHj16YLG08eGHH3q3cUVxGynTp08nMjLS28+0ra3NuxgdDoe3HVJLSxNff/01BQUF9OjRA1nWERgYyJlnnonBYOiygOPi4tA0jeTkZK9Ou3Hjevbv3095eTlpaWkcOnSQOXPm8OWXX6IoChdddBF5eXle1eDQoUMMGTIEIQRZWVl/Np5+G9gaGhpYsGABu3fvZvv27ZSWltK3b1/GjBlDbGys18flkQSSJDFy5MguSren0avHmepwOPDx8SEkJIT6+npqamro0aMHPj4++Pj4oNfrufLKK0lOTmbnzp2MHj0WWYY9e/Ywa9YsLrvsMmw2h/cZHqVaVVWcTjsffvghFRUV9OzZE1VVCQ8Px8fHhwsvvBCXS/Oem06YMMm7aI4fP46iKDQ1NfD+++9hNpvp27cvx44Vctttt1FTU+N17Xia33b27wEdnYt1lJSU8MEHH2A2mwkLc0tfvd7IZZddgUclcblcJ/UPdS9YCZ1OYevWzfzwww8kJyfj4+PD1q1bAWhqauLo0aOEhoaya9cuevXqRUVFhXcu5s6d67XE3Y1N/rrUBWxvvfWWaG5uxmKxkJmZSWZmJgIwKDLV1bV88dlS9h/aT2K3VPr3yyKzdxaSBJrmZrxnhXukjsfa85R0HzlyJJ6muR4/XEREBE6nE4vFgt1uR1VVKioqSE5O5p577sPHx4cNGzZx/PhxLBYLx48XMGDAAHbu3Nlx5CTj6+tPWVk511xzHTExMZ1aY7t7Q7mcP02y0ainqKiIRYsWodPpiImJY8iQYRw7dozBg4cSFxdPS0sLR48exel0Mm3aNK8OZ7FYOHToIHq9HqvVyrJly8jIyPCeJvj6+nLFFVd438NqtXpVAo+f0ANWg0FHcXExb7zxBunp6aiqyv79+3E4HFRXV3PWWWdhtVo5evQoAJWVlaSmpqIoCmPGjPHuMJ2bonUuvfpXpJMMhBkzZoknnnjip650QgNJjyo0hCyQnAK/AF8Kj5fw1bIvqSwrZcCAQYSFhTF27FjgJ69+5051PyfPNmwwGGhvb8doNOJyudi7dy+HDx8mKyuLkSNHUllZyY8//ojL5WLgwIH07t2biooKNm7ciCzLfP/99/Tu3ZvrrrsOs9nsbWjm2eo9VufKlStZseI7MjIyMBqN6PV69Ho98+ef410UP2+HrdfrqayspKSkhLCwMN59911qamro378/paWlXHvttQQGBlJcXEx4eDhRUVFdThqgU38EIdDr9XzzzTds3ryZzMx0DAYDBw4cQFVV/P39vScOZWVlxMbGEh8fz7Jlyxg3bhxGo/GUfRg6d5RxuVw8/vjj/z0Ggqcu2U/iXoeGikEncDgkDIqMvc1CdEwQ1192NZJB7nBhKHz88ceUl5cjhGDw4MGkpKSQkJCAzWY7qdW1BwwOh8MLNIABAwYwYMAAwO06MZlMVFdXI0kSVqvV+7mnX+kDDzxAUlISx44dY9u2bfj5+fHdd98xbNgw9Ho9xcXH6dWrF6qqkp6ezpAhwxg0aJB3WxOaBEgoHS2NNPGTwSDLMpWV5Xz66ZKO/u863nzzzS5937/66isOHTrEhRdeiNFo7DilcFBQcBSTyURMTAzbt29n1apV3mAEPz8ffvzxR5KTk9HpdPTr148tW7YQEBBAZmYmhw4dIi4uDoAzzjijC2gVRelSMdNzbLZx40auv/76PxtPvw1sAwcO9Jrt4Kkpq+FyKsy75A4Kq23IDhmdzsqutR+gQ8NiaUen03H22Wd7waPX69m6dSsbN27k0KFD9OzZk549ezJ48OAuPiRPTbNTkaqqGAwGrr76au9Zo8dylWXZ22DDs4W3trai08k8+OD9xMXFceTIEVwuFyEhYWzdupnJkyd7W2J7fWeKW+qomoqqgcXSxmeffUZdXR1BQUHIso6XXnrF2yLSE8TpoVmzZjF79myEEFgsFvz8/MjJyWHhwne9Dui8vDyef/557rvvPhobG70g2rFjh/corrm5meDgYO+ZcGf/ngfYnn91Oh1FRUUcOHCARYs+ZufOnej1Rqqra/9sPP02sJ199llSTs5h794qJNBkJwaCiY2P5OuPbkYIM3uPljJw8o2s/vwfhPsqIMuorp9Wnsvlon///vTv35/58+ejKAq1tbV899137N69G39/f3r16sXIkSMJCgrq0qK6s57nAb23PyYQEhLCOeec42W+p7eVOygygqCgEPR6IyUlZd5mtzfccBPh4eH88MMPOBwO7HY7+fn5DBkyhPj4OBYtWkRERATNza3069ePK6+82mv5du4B6hmjp7mb5lLRJIHRqOfzzz8nOzubtLQ0srKyqK+vZ/ny5WRmZnL99dczePBgjhw5QlVVlddV4TE8Jk2a5A2HcjgcXnB11vlqa2vJzTlA76zB3H7rXaiaFZvVQVRUFDk5OV59+K9Kp0x4MZlMWCwW98viAmFEb3Bwz223gapHkWwMS49lzRfPMGXWFezZ8BayQ0VIvxyupKoqYWFhnHHGGZx22mneNtpbtmxh69atuFwusrKySExMpG/fvjidzi4ul38WCmWz2bxRHOA+tmpqakJRFHx9fQkPD/dGgRQXF9Pa2kpGRgZXXnklvr6+bN26laysLPz9/Vm1ag1VVVWoqorJZPIq+56t0yNtPJL2q6++4vCRPBIT45FlmaCgIBYvXszYsWPJyclh+vTpFBUVUVJSwoABA7yLx2q10qtXL++9PO/XuYOzZ9vMzc3l+PHjtLa2Mmz4SHpmdseutiNLJuobyjtcRC7+P1uQ/jlga2pqwmg0dlSekVGEjN3Zxvwzz2PTuk9QhR7J5SLEqODS+bDih93MHNMHVfqpP9PPAeKRCp0tMpfLxdChQ71nmAaDgaNHj/Lyyy9js9nw8fFh+PDh9OjRwysFvBVxOibJI3E8ks/TOlKSJIYPH87w4cO9z6+trcXX1xej0UhMTAw+Pj40NDRw8OBB/P39iYqKwmMcLVu2DIvFgr+/Pz/88APjxo3jzDPP7ADYF+zfv5+4uDicdgeBgf4899xzzJw5k5qaGs4++2zKy8s7+ni6t01/f39qampITk4mKSmpy7bo4Vfn6/jx4xQWFjJx4kQyMjKIjIwkJycHoWlkpfXFiBmH5uzYATTS09Mxmf64VkB/GNja29s79TByt+8Rqo6N675mztlX8uWS17A7ndRZHUiahtNmRz1FIzBPLFd0dLQXaJ5t4VQl4W02G/Hx8Vx99dVeUKqqyvfff09tbS3Nzc2kpqaSnJxMZmbmSeet/6w1otPpJCwsjKlTpwJ49dK6ujpCQ0MxGo0kJaWg07n9ZuXl5ZhMJrKysnjyySdxOBzU1NSg1yv4+PgwbNgwt2HjcLJuw3ruvvtuGhoaOHbsGHV1dd6gUYvFQkxMDBEREV26N3uo8+JxOBzs27cPo9HolfKdJVxgYCDRUcFs3/Y10XHd2LBpL737DMLhcFBWVkZqauqfjad/SqeM1F26dKnoldmP8uoGuoUHoWpOFNkdZaGpTgy+gWzYsIFBA/qxcMm3XH3p2UiaHdDchYcBJLckW7jwXVavXs2MGTNobW1l+vSZdOvWrYsT2HMw/2vIoDexc9d279YyceJEZFlm/PixOBwOXK6u25BHina1sE/BiA6JArB//35yc3NJSkpixIgR6PV6du3aRWZmJnq9npzsg10k08bNm4iIiMBsNrNq1Sp69OhBYmJil2rjncfTGWDucKSDHD58mLlz53rH8fMmuTabjfr6eoKDQxk2ZCiz5sz8y7o4fpHHpwLbgrvuFuecfxFOTeGHjZvYtf0AV15yAbEx/jhUB2aDGeESCE1GVZ1IsgtkCVWS0Wluo0KWZSRZ5p233yQ3N5cRI0Z4J97jl7Lb7Vx44cXeaIZ/h/z8/MjLy+Pzz5dy7Ngx5s07i9bWVkaOHElsbGyX461fS50lsMFgwG63s3HjRmbMmIHFYjkJbBs2bSQqKsqr43V2jfz8vp53raqqoqSkhIyMDPz9/b0S2mNg/Zw8Rs1ZZ52Nn58fra2t7Nq1ixtuuO6/BnSn3EbLysqRNBW9pDJjzEhOHzsCBxJffrcee7sNh2qjW1wYY8aNQ69ICCEjCRnVDpJJQlOdaBpIyBw8eBA/Pz9vEokkSSQkJCDLMjfeeCNHjhz1pvP9fGI822jngMjOztKnnnqKSZMmYLVaCQkJYe/evWRnZxMWFkZra7P3QNsjncaNG+cNQ+/s3uns4e8Mes82rSgKEydOPCUIFEXhyJEjREREdOkR//N/Pfrl0aNHqa6uZvTo0URERHj/JoTw+hV/ru96gk8NBgMBAQG4XC7MZjNjxowhOztHeMZqt9s5cOAAQUFBzJ07+y8HwlP3iA8K5Nvl3zF16lRkkx4JGz6azJmnjUUoEjqDge9WrKetzcZnny7DamvlhusvRaIdTZjR691OWklzn596thiDwUB5eTn+/v5UVVW5+322tHijcX8OtltvvZVZs2YxevTok0DocrmYPHkicXFx6PV6MjIyGDZsGLIsExAQ4G1Ym5eXh9lsxuFwcNNNN9Gzp7tfwYQJEzCbzcTExHSxBn9rttkv6Z+dAzsLCgooKChgxowZpKamkpKSctLi8oY0ddpif/7OngV7qjF6fJIeP+LBg4eEwWBAURS2bduGJElcdNEFfyoATwk2jwkfFBSE0+nkSN4JGhsbGTZ8CC6XC5u1jamT3BbkZRfNxqDTU1RWTVurHZ9gP3SSnuiIYCS1laamFsrLKzl+vJhzzz2XCRMmsGrVKmJiYigpKaG0tJTk5OSTJswTop3cPYnXXvsHDXX1pKSkEhoewujRY9GZjF6p4JE4AQEB3olOTk5GCEHPnj297+Tj48M111zDF1984Q3z9vj9xo0bR1BQEJmZmV2A0jWmTj7JFSNJEqkp3b2uHKfTbSGWlpZSU1NDdHQkKYm9SExOwmFpR5FlNFmAqkNvEDhdP0nXmpoaunXr1uXY7OfHXh5p/3M6lTT0RLV4wu2zs3OEx5gqKiqiuLiYa6+92sv4zz//XBw6dIjQ0FBuuumm3x2YpwRbamoqI0eOxG63I8syR/IPM2bMGG/40MqVK0lLS3MHK8oqLtVFfHQoWqgdnckMOgOrV6xkyuQJ5Ofns3z5cm/EhN1uZd++fVitVgYOHEh1dfUvDu7QoUO8es8CbMJBdVM7h48eYcvaTdTUVvH8P15kyMABv/pFXS4X69ev927LmqZhsVgYP348kyZN8oZr19XV8fLLLzNw4EDMZjPDhw/vooN1jnbpTJ6YsqKiIu82GR8fjxASDtGCAT1tBLBu00HGDuuFv96KxWX0NFrutMCULvfvDPrO4/h3dVxN03A6ncTExNCtWzcO7M8RApXFixcTEOCHXq//Q4D2i2C76aYbpJycw8IjMaZNm0ZtbTX33HM3Y8aMob3dysyZM3E67VisNn74bgUJ8dEMHDYC1elAEg4mTx6LBAwZMgQfHx/effddqqurqa+v55VXXvXmE2zevNWbof5zcIwaNQqDrZ3WhhqKDh0mqXsPLpl9BscqyrE6VaKjEoiMivNGmngm3WQyeR2xnn8NBgNnn312R1iQoYse2Pm3AQEB3H///d7JlySJTz75hJaWFq699tpTHoYDNDc34+PjQ0pKCt27d+8UjAAG2Z9HXluBih4kPQeONHHvNeMxu6y4JNX7LE/5iM6SDX46PekcYPDvgs3zO69OqQAoWK3t+Pv7/suWmL872DyD8rwcuLeo1NRUeqa5vfT79+5B4KR69wsUFBr5ZEk+ijGa22+/F4vFwoiRw5AUga+vL8uWLeOCCy7whtw4nU5MJhPvv/8+dXV13oP6zmQymfjmm2/46ttl7Nu5jX6TJjNt2jRefPAB0g2x7NqyC0my0d7e7g3JNplM3m3GEwZkMBi8Ot769eu5/vobOXr0KJMnT/Zuib9EHglz1llneXMQfqltZEtLC5GRkSefdugFD7+8nDuum4WfbEMTCg++9SMbdh5k7JBUOrCGy+XiwIEDXRy+HvLsCh7nded8it+LTuVu+b3pF8GmVwy47A4kZCRJeK0goarIKMiyhlVzkRxoRfRIJi0tCz/7dmoPPMewSbcj6yQUycSoYZMI8jPz0L33o0oyDqeFPn36UFJSwn333cfdd9/jZq7ocAhLGgg3YC688ELs7RbyjhQghGDyJInzrr2N7Tu3MfyMeTQ3N5OXl8c5557P7TddT0NpGXUtzRglmfheWQwd2g+zyR+/0FCSE+KRFT1CqPj5+Xmtz39FnXWnX/q+kPDmC/ycCsoEd9wwC3/VghMNWVLRaRIpyd3QOTU0yf17RZIZMXzoqeeiI13SarX+IYCQJAmz2ewVMH8U/SLYbLY23JH0MjrFvaLbLO0E+AajGlxYGy2UlB7F56Oj+DacoHTGZOptdk4fYKBt/x1s+rKJkPBUgs1J9Ov3FOm9+1BRU03BkWM4HA7Kyyt5+ulnvduaENpPgMO90teuXcs999zHsGEjePHFF8nOziEnJ4eKigqEUElKSsJhs2O3O4mMjeOue+7i9qsvY0yf/ny9ehU+zgZanFBeWs4z7y7Ehdvn9kdMmEfi/RyQn3/+AwuuH4MqBYJQcep9ELKZ+BA/XKIdSdIjCXf78O9WrOHSSy46CQieM2L47dbyryEhhDd/4Y+satUFbLffc7dwyEb27NhO3sFsVLsNs9mI0+4gODiYtrY2Nq7fRERIMM3tFj6y2xgz/hz2ffYFSd+s42KDiSUbWvExOenmp+PKMw1EmQ6z54NR7CrRsb84kedfexuA8ePHs2vXLgIDAzsVcnHHlkmSDEJmxowZLF/uzqd8+eWXO9wdkzu2NHjxxRcJDg3BgEzB0UKi4xK48taHKCkp4dWPLsA/KJzLzp1PQWkZRtmA5FRPOlH4d3WfzhNltVrx9/c/5URJJgm95IMqqeglC5oqc805Q0BpQ1J1SEJDr0jYnHaio8J++t3P9Emr1Up5eXkXn+DvRR6J5rHC/yjqArbnnnhK+nDRErHk3Xc5/9KL0WSJtoYmvvjsU+paWjDoZHQ6CYfqwKpacdbUULj0C5qEkwarE4NOwWDyw2IRHGqCe9+vxaRTUOvqmXtGMMeLDnD66aeh0+lobW3lzjvvZOTI4bS3u2PU8vLySEtLQ6/TgXAHBMybN4+pU6ficrmw2+34+flx33330bt3JrGxsTQ0NKEp7iMvRZIpLC3gRFkxFmc7N155JTc/+BAFR47R2l5Dz4H9vTF08u8UIiFJEs3Nzfj7+5/y70lxUThNwWiOBspK20lOMhAVLOHyCFfFgEM2IukdCM3Vxfr0UHNzs7fkV+dw8N+LPM/8JePn96KTOH7RhedKdVXlkg8SlfnHWPTuW0yfNpNLrrqaCy+5koi4BBobmglos2IDnJLCwL4ZHHZKCKMJi82FqiiEhkVgddloabbQ7tuNxKhwfAwGbBY7Lpd723jy6SeYPn0600+fxhnTTiM+sRuLFy9GEy7q6+vp2TOdZcuW8cwzz/Daa/9g06YNvP766zzxxBNMnz6TiooKfH3NuFwuMrLcMWM9klJJTkzl5utvwoVCSWExxcdLeOSyeTSVVyNLBlJTU5AEGHQKsk5yl8kSbrDKCCRBx/WvASmEIK17qhd47igr2cvas8/ojc5lx6TzJS4xFKdLxmJzoanQanXQ0CKRe+wYskvjwIF8TDo9kuK2Yutr60A40VwqTQ2NHDly2D1pv2MskQdknuI5vyeIf06/COWWlhYefvhhHrn/QcotVVz6zqU0BtbgGOZC19tIYlskNZ+2kqTZOVZaQ2t0JD5micGjMik/nE9EtB/+pmjW7T6IS/MBTUFR2nEKiSBTICFBgdTX1FPf0ITqcsdizZzuTtZ9//33mDRpEo8++ih2u52RI0eSnZ0NgNNp58YbbyQuLg5ZlrxWYm5uLp98shiLxcYY3G4Md72OerolJrDxcAAJDhuacPHtt9+iaS5cqoOp42aBbMOlqaApyCgdvTY7JuNXMvLo0aNER0d3TJZHbLkjYTTNgrsvqAqSgdr6dppaW5B0gn5pAQQERCCcgpETBmKXVQ7tOcy8OWfg238A+/fsR693UlFVDZL+V47mtwPu59v2fwxs77zzjvCWHpAhUPgQdySBaF0Sx7WjtGU0szuiGN9Zg+j+YzHHmpvxkyG5dyhVRQUMGDSQ5uZqKmqaOff0ify4fTfBQSbio2JoaHdht1lobG5AkhT0so7wqCjq6mrw8XHnGyiKwrp169i1axetra3U1dXx6quvM3HiRDIz09Hrjaxdu5b6+lrvyvRkPzU3t/Loow/Tt29fsrOzCQnwp6KslFAtFoOiQwiVrMz+vPrKGkz+wWzdnsu111+EZtNRcCyHMWMmoGmujmBEGVX8tM38q6iRnyfMqKpAJ+kQOicovrS1mWhub8TsKxMXFYeCC5fD4nbB6FSK9pfwwuNz2bNzFyt++IEeKT0Qskpe/mE0DaorKv9lIOlvJY+zuHME8h9F/7QY4FdffSPa2tow++o4a955vPzKK3z40Wf06dGdHdn7KR9xObZ2J866Y1x+YDndQqtR08Po0TuKtZtqKW/3p6XNQVJ6IucMtrDw80JaRSBJKWns2HuI5mYrsiIh6cy0trbi42OiubkVPz8/QkJCaGxs7FJvw9fXt6NAoJ7PP1/Ko48+yty5cwkODuXgwYM4nXZvTJskSXz88cd8sPhDln68hMNHi+iT0ZPq6krsdpUDeyEqoR/pPfqybu0KLG21RMbYmTKlN6efMZna6hqqqqoYO3a89zzSaDSiaRoH9u3twqddu3aRczi3S1i2poGs6EGR2bY1F4uljfGT+mPWdDhUF0JnQ9VMKAIQCi5hY/uaJzg9A3xDe1LrhMa2OIKTh3P4SDF52Tm0NtXw5bLlvzsI3MGiX3sX0wMPPPCfO0Hw0Jw5s7wPNRkuFyvXfE9AZDw/bjlIWdV+AuNycfgFgNPB0m6ZxIdrnJc6AbRszhytkleYT0xKf75bvhZl4DCMfjBwwHi+Wb6GXj0SKTpeQWRMAvv2HSDIz5cGaxvh4eE0NjdR39CEXm/C2WbHL8AHZBtmXx8a65sIDvJj5IhhTJ1yBu3t7ZSXV3LixAmCggK8K9NkMjFt2jQeWvAQuXnZtLS0EBESSI8eqWzcuBW7w4wkfAGYOGk6er07n/StN7/B1jaYqtpieveLYdGiT5l31ulsWreJ06fMQpMdp2SjN05Nc+uBB48UcqK8iZ4pkYwYlo7QXEhOsEsO996smlBwdUyBQC8kWu19CBowh90/fsjkwb74RGRTWrmNkABfRo6P4/s9TnyNMi0OUFQniiSQJQMu4U5MkhVQNQ1Z04NsRQgjSE4EMqAgCeH2Y3YiT1QwuKVcdHT0H4Gzfw22zuQy+zBk2lVs37GF+bfPxuCTxI7KE6zbsR1Jr6dVktCZI1my7iCGgABOuPLxCXByk6ueC2fE4morw9cAm4+WcqJWo7D4IJJBprbJidUlYTLqCHKZ3ZapkFBt7RjR8PHX4+tjwlFvw9HqwK6109Iuk9y9J9t3bmHumXMYNGgIH3zwgbdOCbi97u3t7aT26E5qjzT278tm3548oqIiEEJFYEfCnUhcW1tLVVUVI0aMYM8efyKjE6mtt7BmeSW9+w5izsw3GToskumznWD7OWdkhKQREhaKrJgoqWmhW3wsfbMy6ZdhRxIgtI6YOqnzFqV5fwsyKoKDh13c/9B+gqLH8t3uY0yckIWvYx1ak5OhQx3cMtXErveGUV4nERLdA4tvMmOnXA7GWJyqC71LdR/0SyqgQ0IgcMcYapITTXYhiZNDxwsKCrz/feWVV/5hFsKvBlvvbrE8fO006cz1S8X3i3Yw99I7cRUXQLsFYTCBZKZX9Dl88vXdyMEq3QemIZUqLGwOpsx+CP+oZlojJOzmtShT9LTuamFc4mkc2LuPmKgw6hvrkF0adlVDpzMQERVLS0sbYf5+bv8SApfkJMAYSFCwH02NtRiMvgQGBlJXV0dGRq8uK9STZOzRRWrrqpBQvAp8TU0VaT11bN26FafT6S0y09rWQFVtJb4BvpRVlNJnYD9q6mzoDL64HKdSOTRk2X2eefhIAUnxCWiOBhShoQjQOiSJkGQQJxscsgZIDmTFxOhRyUjoKSndS1LwCQYFVmPCjsVHpeZEBc7gWKqr2jnRpqEPbiPdbzeF36yn4EQL5tBk2u16Rs2+nYDIwdhUC4qQ0GSQ0KPgQoifHMOd9c/a2lr8/Hz+KIz9drBJJreH+bSpE5nnY2T+OVOlB5iKbtIVQtKHIVTwCfDnkfd2IMkq9VVFvPTA5UAuPQb2JKiqH4mtfuxt2YGUYUeaKLFJW4cxRqEk30qAxZe6ilYUsyA2NhAfXx3xCd2pKatzSymrBb3BgMvppPRQFT3SehAREdABKvchtsNh8xZvkSSJH374AZvN0XGe6D5L9JwBhoeH43C4vGl0mzdvZvPmzciSnmXfrKG5uYGG+nKWLGogMiwCo06PTtbj0E7Oc3A4NBQJUrp3Q9E50bkUBDIORUOnyQiZDpfIyScXQpJRNB12STBw2AiiHWtwpRThsNnxM+lobrJj8PfDrDqwt1cRH2PGt64BxdJIvSWM+lYXBY0W0nwN9Iyy0LT5DnZXNCCZ47DjQ1b/c4kfcgYOAQaHhqrou5yreoI2/1JgM3Z889LLugbghYZEUI+BCJOdfmnBVLQUU3T8BC6HyhNvr6PFYkdxWXj8zqvBdZyIrBjimlIR2dBoqKEhvpGWPg1Y+rWibROElwZTaa3DFmUhL6AAe6wVZZgB2QlVunKMmh6jaqChoJIhvYbR0tLC22+/7S1r75JUWhqaCAkLxWkTjBgxgi3rNxMWHU73lDR0kg9CstHU3I4sQ4/uPVj+7becOW8+kydM5rXXnyQmKhQNDVmnMHjAQHbt2sWPa/exYMH0U/ImJCSI3bt3uiuZa3pcsga4JRuSWy8THYlDsqoHyYmGhKLT4dLaMen15G9bxOBoO2ExflQ63Blbza1WgiOS8THC4+8eJLN/DHMHBBIZplBeVkdVdQUxEaH0CgGzXE1xuUxoWBgHCupISQ8mq5sKZW+wc//jVLaYCIpMwBTckxFTb8cu+yC7VDRZwma3u0t9uf4Y18pvBtvW7dtOuZfbHS70vr5ccd75XHfBvC7fueOZpaK2xUZp0REef+cTnA4Nk8HJw7dcirWpgMjewfRQM6hd14ghSqI64gRtw9uxI6MTEoZ9RlyhNizR7UiKW821K06QobZHO5/ufZ8L5pzFFVdc4Y3g0Ekm2tUW/CQjzrKNrNh7FIdOorSijOiYGBSdjF7ng8tVRlBgK92ThtO3X2+2bNtGas9kDD5mMjPTCQ+tY93ajdidTjIze6JKDQhNAf5VtEVX6SXQIXWEzSM6tlPZjipM+GgObBXfEukHSf1dVNS34mMIQpIBTUW4nMhOB48tzCOnHop2qnyx9jh6tZ0Al8agDJg7M5Heqe1UN7TRZnMgKwFkxUqYjScoKoSI+Bj2F7cgGw30CNBjdmzgwMerOV5vIyy6J3Y1glCfWNAZEdIfWwXp/7F33mGSlWXa/51QOXZ1zjnMdE9OTCQOOYkIKCi6JtZdw+oaVt1V1NU1Z1njroiKgpIlwwzMMDmn7umcc1fOJ3x/VJ9DzQgIiCv6zXNdfU2HmqoT3nO/T7if+/mz6xOyliKbtswX7U+1r37senPx/ds3fqNPhhOcOHKYT33jDpJxAbtN4+ff/AwD3dvwKz4WrFtC9Lkokt9GqHOU0sZG9k1uQS8XcsigAhIgZEECf3kRF1xwgfDggw/qqqoyPT2NYBWZnZqktqqFOx45gK460WSByzdfytjIONOzE2TSGm9+89msWBVg08YyfvXr++k68SBnrf432ppaCc4l0CURzSIwPjVCaWE9ddUbEQULuv58r2q+GbmqPyry6xYEIYFmkUCxIgkpJGyEen7CWe3lnEh3YvGXMTg8TUttK4ND3ZSXlZBKZ0mnk1gklbdeZMXvLyOSzhIo6eAr39zBPYeOc85Vl/LkbUN87iOf5PYffoTKhYW8pcJKS1MJiZTCUGYaW6aAKm8aV6GV/s4uGttaueeZnSjA1dUOSm3HqbPu5fCxEBU1K+jaIuut53z2/z718XLsn667gu//6vdIfyIX+KUPP7/wPvyVO3TR4WXrQ0/xzo98jkTmv7Bbkzxw5x0cO/ZDNi5Zx+T5KfY8uAPqAIuOPSNhnfIQO5qlSPfi1jzc+LbrALj88stf8OL8y6c/oQvxOBtWrOWpp55ARKKoKDC/OCxsWLcRXVG56S1Xsfn8szh+/Djves+7+MD7/5NQWOID73s3kxNB+oZ60PQUmpD5IwFCc029SPZdJ4OmWdDTKg5llM79d3P2YjsWOYiuuxE0GVGyoFlVdIdCNqOCKDA1NUVb20K6Tx6nvK6CzGwEQZdxylHefpWVZ354Mf+6MUtzy2KmE1v4/b7DpEULqzafRXYqxtNP3scjX/t3iISxOyyU+Aron+0hk5xlVauEu6CcsbHDyDXNbN13kN3HVN5UEqdv+6+Y3PlT/chQGIe/gWWbNrPs4tdGnfzPXmy33niBcMf3vqLf9rNh1OGj+udv/dyfPLBvfOym3GvefyUfvPWHuuyt5sEtj3Ljdddz6bX/wN1ffxfXFn+I/01+hfiRNL5hH++66Ra+9sP/ekUnXV9cTOH5Tex78AFEeznZxPNiNmYdUHheGmLTpk0o2TTf/Ma/sfWZpzlrjZPde07y4EO/wuNYjKCLJv37dL5/U1NTbsHNH6GmphEEO7qexm0vwhG8HVd2DGe9QjwYpr6qhKmZWVzFhYRDM5T7yomG57DaHaTjOja7BdIx1AyQVpmLxGhsbeRk51EWty1gYHIQq2AnHR1lrneEx/57D7Gwxv++cwlTQgC3p5aAfZL6oiK6TwwyGwpjtXqRZIG0LtEQsDIbjKDHEyyrd7OsyUI0PcNMrJSf7kphsTWwuEFh+tDveeTgL/WLPzH2Zy+416Q20bvjMWHyuQeEl7PQTrdvf+a9wtf/5VJh/33fFtKxINnINKs3bGZ4cJgLL7qcD73vw4QmQ8LXvv7KFhrAmrVnMbp3CEQfdlw0N7WaI4RevPSUG9SxadMmrDaZzZs38r8/v5WVqxpAfOH64ak/a8iaAqoFITFFeuj3yJ23sqhGYGImSE1FGdFkGmwODh6dot4vEownKS8OMDs6TXFZMdPBIUorapieCVNQWkE0ksbhDRCNWGhqXceHvz1EovADnJj0YbWJLGsvxpKOIlhjKNoEqc5HePaH51PnUlG1FLoMVkFCSSdJqQGyQinX/0cf9w36CIsO6ssClBfIkAzz5HNdHBtLcfezab79ZJDrv6byh6HNXH3Jm3WAf/v0V/XyppZXVS97XU1S/uT7chWLVau+qO/Z86zwn1/8iv7c9mdf9ft94xvfEAA2bFqv11TUEAzPmTJbLS0tL4vLn0wmqaio4IorK1DV9ClFa8OMfJ6maTgkiXR2CCGlsMq7laNjw7R2LOTI/sPU1FYQmhphJCzRIJRz+55unpzN4s/K1C7I0tZeRiw4g6rLFMgaveFZWuq8PNMzQyZTSFSZZcvhORTVxnce+T2TvdOcCK/hu9/5Bgfu+zHB/f9LMthJ86IWoqMTZG0OtEwSh0VG1TXsLhc2S5IHdgxjq7ASFuv4wO19uGYUXH4Bn+csBKmCacuTKEInbVWXs2doO3fceYBEagF1G1v14b19FDtKeeCh+/Vvfvt/eOqxewSAOx+6W7/hsmtf8mK+riYpG/ahf/6U/q3v5RQUm5sW6N09J/4sCN+wab3udfvIZrNcccUVtLW1UV1da3aP/SkTdBEdAZtTIB5NcbLzxCl9pl3dJ9m5cyfr1q1D13WWOO4gMTbOdNJBW4OfQ8d6WbCwleDUOMGowuL25Xzx9m0cHvKguj2kwkGuvexm7J4MFi1Kau5Z3risEEUP8ZsHRnn8IDiLvAyMpaluaWMmcRK/WoauqFgcFtLROF/+YBmhiS7sghPJkkFRrJQV+xkcGaSpsZn+vmE8Pj8Wm8LMdBi3y084maW6fiF7TkT4xQNDTEsSLoeCK23D7Smg0F/FZW+4il27nuNo7ACzB8IIqoLGCkQG8TpKaG0ppyewl8yOFOvOvoK7f/v9F71XrytkM2znnq3m99PTf77AnZrNdSglEikEQSKbVc22uZfVhzCvWyJi5fR6lcE6UVWVgwcPkkqkOeFeyon9U5y/oYg2XWJFa4B9J7toqVuIoo7T19/Nv97YRueRLiob6pmN+rjyHdfwtg//lJ6xfURGNPZ1W9GzXiYnJ5lRZfSZCC3nLmb62BQurZB4ZpptTz/J3be9jwJLmHKHwGwmSWF1GUODYyxobqJ38P0j9rgAAIAASURBVDCBQDlDI6N4PYU4nCpDwzO0NzfT1d9LWUkZseBJGm1Jbr1JQk2Dv7aDZ3bPcttde9FEG1Vn15MaSHDJxktRzlY4uHsbDYttjAyU4m7Osv3YvaSek9CV6J8EhNflYjOajQFC4Zk/3zGdB69M5lR/zZBWeC3MUCFasnI1J07swVbUSs90Kfsfmqa8cBVD3bv41xovZaVzBINpeo4PsHjxYvYePkRzfSu7f30jl5VHaL/4LO7fcoL9I1mODM+gJqwULykm2DVG5KSCU7ayvGMNluRj7L/rBgLqBK0LF9Db2YPfWcfs1BQuvxclOU0qK1NhtzE9maWl0c/x40epLKulq7ufguIClHSS2HSc5sUtdB7rwhPwokS6aAnE+f5HGlEUha9e2EhJ0wY23/AlFF0nMhXkmuvfTaS2h8F9Cc5qOZer3331y7pGr8vF9tjjf3hNQu3vf//7+uzsrPlzPuXakBc1fK1XyxPL9/lWrVqFIAisWrqO3Zm9xFJz+ItLmUwkyfqb+cWRIuxSOQP9+1nbVEyTFmNpaxldgz0UF1VRUaNz/Ng+rlxfytKBkwjnlBAobeTLP9rJRZf9E3/Y+jRVjjFWlT9CdcCFmggjO1yQUYhmIhQUFzA6qbG4vpq9B/bT0tTMwOAgVTW1jE1OYLEWoJNFFyWKi3wcPnSShrqFPPjEQRRrMxurA3ikEQrr3HQPTVBUXIUe7aZrew9DO28nJfpxLvlHBuUDSIOFbH/waS669Fw++PRDL+t+vS59ttfaLr30Ul2WZaampti5c6fwzW9+W/d4PKxbt85sDP5TCGdo+Eaj0VN8NkEQ6O7tYWxsjJKSEiRBRheUXGlKtyBbRD7zmc+wcskqSurLEdMaY9OjSKKDirJS9NQc02O7+cc3LCIgjBJKRRkej7Js0QqOHz+Ku7SQEqvA8e4hmhasZXbyBEksFFs0hudSLOio5tiBTtqbFvLw3mlsTh/nLFOxZTP0TM5h050UVxZw9GgPbW11dJ8cYPHSJYwMDyA6Stm55yTHR2387/0HaWpp49qPXc7+O55gxxO/Zft9X8GhDSOoKjt6o4gFzXzrF0d5z82foqDYz5qzFnP+eZeg64kzi82wt7zlJj0WizE7O8n27TtOuTAPPPCQvmPHDt75zncSDAZxOBx/lLQ1WCQvtdgmJycpKio6pYrw6KOPcsUVV9HXP8hPf/JTstkUkiRy6NBBbr31VnNSTC7irUIUMnQf2cWmpQ7OXSbiyMQZngwjSH6KS130HB+ipb2RYGiAqRmJxQvr2LfvCLVtC/jBXVMcDwnYqySUXgv+1gx61xQff/cGyp1DgMaRYyPUNLaiZqKMzabp6g2T8G3mma2HGC2chtksftXHmnWbeOih3yJgpevYUS6+cC01a8qI9ziIJFUuuvAKRkeHsVgF7v7d79H11JnFZthb3/pWPRKJMDU1xY4dO17ywtx66+f1t7zlLcRiMVNI5qUWG0Bvf5+52DRN47nnnmPTpk2IosinPvUpAUAS7XpWSeH3+7n44gv57W9/C8ANN7wFm81GIhFDVVUGBrupqW7GIsloapjx49t4z5tbKXdOk8xm6DkxxfIlqzjRewiXtZCyGjd9vQN4C5ux++x89cf7OZp0sXbBJrY+8QiSaKOppoVjicOcXWzlg2/uADnOvc+4iIk17DpwAnG1ldmn++k8dIQr3nADgyP9eHGR0FPMKOM4AlZ+9bVfc8WV1yAJcOHmq5icGiWbVRkYGCCRDJ5ZbAA/+cnP9J/+5H8oLilgYnyG3Xuee9ELc9999+lXXfW8ouONN75V/8QnPoGmadhsNnMq4Ompj76Bfnp6eojFYqxatYpUKsVnPvOZUz5HEKx6WVkh4+Pjp3zmzW97Jz+//afzP2k89ODj/PinP0VXVVLpCKG5KHUN9WTDIeaCvdQVR3nzRi9kggxNh8lk3LR31LH3uf3UtLbgcaY5dHCCmz+3hxUbriWaDtN0WQMn7z+K3xVgbHqMBTXNhNNRznnHlTx0169gUuaTH72VX/7u10wNjeEpcXFw/wFWvnMRJ+8/ycKmDuJzGZLEKXQXMDcXzM0bG57AYtOYmpp4WYvtda4v/efZjTfeqM9NW1m2ZDOZrI4mJF/y9fkLDeCXv/yFsGhRu7BkySLhYx/72AuKARrbrcViYcmSJZSVlf3RQrPbnfr5551/ykIz1cH1zCnF+8su38zv7/4l9933O27/n5+wcvUq0tkUGSvMqW4yjnP4ztZafnRwFd9/VMdVVElibpKOxeWMDPRz5+MhhqTFlDcsIlI3TdIa48DPtxIPh9i6YxsWQaOz7yTe9U7u/e5PsU34kewC/YMTNFTVMBEcRknMUndFCTOPxFDjNkTFTk/fMX72gx9isVhJpVJks1nq6hr4whe+8LLvx98tsl199dX6vffee8pN//J/3qkPDO3j8JHduD12aqob+PFPbnvZkW9vb68eDcc4ebLT/J2q5raSyekpvvWtb73ge/3yjt/qN731JnQ9I1RV1ejZbJY//OEPrFixDHgZElg66Oh84AMfYnJyEl3PMVw0RaegMIDdamNu/AgBW5SdhxPc+KH388tdvyC+Lc03vvEFbrr5ZkQBnntuP+uvWIG/pZDP3fRZ3v++3ESYj3/8U9x1929w2gs5KR8lO5ogMhjnxPGjnLPpMuzOnJzY93/w37z33e8lmVApKQ1w4YXn88Mfff9lX7/XZerjtbDTFxrAxz91g7Bx42369ue2vqrUSmNjowDwzLatuoFiv/7lr/js5259yfc7duyY+f3IyJD52vXr1+tDQyP84z/+I8Z2LcsvsNkIgK7xrW9+G6fTTToTo7u7l09/+pNksyppNclc0o6/uJmG9gQHDmzHfdLFWGyE7u5xLrngWjq7jrDwvfWImsTctilUSUAji6DLfPmL/8mylRv4xpOfx/ormcaWhbTU13HL+/6VutpWRDlOJBqkp/sE69ev4+mntnHWWavp6z/5yi5g/myBv/evj3z4k/pf+xhe7OsLX/iiXlJSptfU1OmJREI/3TRN0fftPaQvXbz2lN9ns2ld03V9wcIl+tVXX61fdfVl+nmbztbXnneufuOb3qxf9Yar9Q3rz9HLF9fqVVVV+le/9jO9qKBMr6tt0n/zy1/puqbrneke3dKIXlxQqzc2Nup6Vtd1Tdc1Xdcvv/R63ePxnHLdLjj/4ld1Hf/qF/nM1x9//c///I9eUFCoezw+fevWZ82FNTY6pcuiR9c0JW+5qbqm6XpFea2uKBldUXX9yKGj+tVvuFy//MpL9MuvuEpfuGyhft0b3qRf+cYr9De88Rp92dJVeoG/RP/0Z7+mF9xQo+Oz6/c9cL++YuWF+pf+8yu6qmt6Vs/ov77jLl3A/po9oH/XAcLfqr397W8X5uZmhEgkJGzatEFYvWo9ZWUVNDU1sXbtWgQhl4DWNAUQ0XWNqupSJMmCJELH4nbu+f0DPHDvH7jn7ru46uIrUNGRNJnQzBy+gJuLLj6HfbuexL41zVc++SWWLl5CfXUNtXV16CrUVzZicch8+9vffu1O7K/9FJ/5evlf3/vuf+tg0QsKCvT1687ObXWa/pKmnfaCe++9V7/4osv1K6+8Wl+zZo3+uVu/qFeU1+prz9qof/Cf/10/frxTLyurMNFMkiyvGbL91S/gma+X/3XxRVfojQ0LT7n51dW1ekVFlb59+44/Wmiqqr7g78pK6nW7zX3aotT1jRsu0H2+gtdscZ3+9Xcbjf492tDQEHNz06f9bsCMbpctW6GHQ1He9e5/4JOf/MQLplNEMTfmfHJqFF1XEYQczaqxoRVVVQmF5v5ymll/7af1zNdf5us977lFLyws1psa205DMEVf3LFOr6+v11U1q+uarre1tem/uP3X+qWXvOEvhmq6rv/9JnXP2KlWXl6pK4rCrp17uPmmD9DQXMjy5cu59XOfYW4uxxl84xvfpP/ud3f99bU+ztjfto2Pj5qLqLGpTr/ztz+ivqHWXGgAf8mFBmcW2/+XtmLFCv73Fy+Pg/Za2pk82/+Hls6G/iqfe2ax/X9ojz/+yF/lc88ECGfs/8zOINsZ+z+zM8h2xs7YGfu7szO76Bk7Y2fs787OANsZO2Nn7O/OzgDb/5H97ne/OxPzn7Ez9n9kZ3Jsr8Duvfde/Uc/+pGpB+JwOKisrKSgoABJkti/fz9lZWWMjIyQTqcJhUJUVVVRX19PcXEx4+PjRKNRKioq6OjoYGBggFAoJwlRW1uLLMuEQqFcp/nICIsWLeJf/uWD/+fF8jN2xv7W7f97YPvFL36hP/bYYwwMDOByuRAEAYfDQX19PQ6Hg3Q6zYEDBzh58iQzMzOIokhdXR0dHR3U19cjCBLhcJhoNEpZWRnr1q2jvr6ekpISVFVFURQsFguKkptaZCg16LpuyvDabDYMzZsnnniCJ554grGxMerr66mpqaKpqQlVVdE0DavVyvr164nH4wwMDDAwMEBfXx9VVVXU1dVRXFxMJBL5i846O2Nn7PVuf5fA9uCDD+r3338/4+PjRCIRc5C2x+OhqKgIgJGREY4cOcKVV17JI488QigUorCwkObmZpqbmxkdHSWZTFJTU0NDQwNtbW0MDQ0xMTHBzMwMZWVlLFmyhPLyStxuN4lEAl3XTf1Km81mCm319vZy5MgRHnroIYaGhggEArS1tVFTU2OObFMUhUgkYg6wrK2tZdWqVdTV1ZljdTOZDDabjWQyic1mQxAE7HYrgiAwOTnJrl27uPvuu9m3bx8LFy7E4/FQX19PRUUF2WyWlpYWMpmchM3ExATPPfccgiCwceNGFEXh4x//+BkwPGN/F/Y3BWyf+9zn9FAoxLFjx5BlGY/Hg8ViYevWrbz73e9mfHyc0dFRRkZG6O3tJZ1Os3DhQioqKmhrayMQCCAIAul0Gk3TTLlHu91OfX09CxYsoL6+3pyMm8lkSCbTDA4OMjY2hiiKOBwOJEkinU7T2dlJX19uIuyxY8coKSmhtbXV9Jrm5uZQVZXS0lJCoRD79+/n0ksv5aKLLqKurm4e1HKfYygOZrNZrFYrmqZhsViw2+2k02lmZ2c5ePAg9913HxMTE1RV5Tw5u91qypSnUik0TcNut9Pc3ExHRwcFBYWoqppra8oTDHY6c7Meu7u7CIfDjI6OkkgkmJ2dpa6ujkceeYSuri4TgPfu3cvFF1+M3W5n586dxONxzj33XD784Q+fAcMz9rqzvzqw/ed//qfe2dlJMpkkkUjg9/uRJImioiJ8Ph8Wi4WhoSH27t3L+Pg4iUSCQCBARUUFixYtoqioCIfDQTabxWKxkEwmSaVSWCwWCgoKKCkpo76+ntraWqxWK4lEwpzOYmjmWq1WFEUxVSXD4TAHDx5k27Zt9PZ2A1BaWkp5eTlutxtFUUwJ+mAwiMvlory8nAUL2qmoqCCVShGJRNA0jWw2y9TUFIqioCgKqVQKl8tFU1MTdXV1aJrG7t27+cUvfkFPTw9VVVU0NDQQCASYnZ3F6/Xi8XiA3CyIuro6KioqaG9vNz0xRVFQVRVRFJFlmVQqhSTlpkUbE6QNT6+zs5Njx46xfft20uk0NTVVlJSU4HQ6EUWRVCpFOBwmHo/T1NTEsmUraG5uxuFwYLVamZubQ1EUTp48yYkTJ4hGw4iiSHl5OeXl5dTV1QHQ1dXF3r176e7u5sSJE7jdbkpKSli4cCEdHR284x3vOAOIZ+wvZn8RYPvxj3+sJ5NJHn74YQRBwO12Y7VazVDwyJEj1NXVsXLlSoqLi9m6dStPPfUUmqZRXl5OR0cHAOFwmEgkhtfrxev1Isuy+Zrm5maKi4spKSlBURTzgTbyWYA5dM9ut6NpGmNjYxw6dIg9e/Zw8uRJvF4vDoeNxsZGXC4Xuq6jqirJZJJYLAZAaWk5ra2ttLa2UlRUhKqqZLNZU9FAM0bcCprpFRmeXSQSore3l0OHDvH4448jSRJ1dXVUVVXNazUnAJF4PI6iKGQyGdatW4fVaiWdThMMBs2RWbW1tVRUVOByuZBlmWg0SiwWY2RkiGAwiCiKuN1unnrqKXp6ehBFEb/fT3V1LW632wyTDU/S5XLR0dHB4sWLKSsrQ5ZlFEUxlVaNfKCmaSY42u12EyQnJibo6elhx47tHDlyBFmWaWxsNMN+Y4OIRuOUlJTQ3NxMaWkpqqqyZ88eJicnKS/PXVur1Up5eTnJZJLx8XHzvTVNw+VyMDMzQzAYpL6+nq9+9bWZQnnG/r7tFQHbF77wBX3v3r1YLBbS6TQOhwOv14vf78ftdpPJZBgcHGRkZITBwUEmJiawWq20t7fT2NhIbW0tFouFsbEx4vE4xcXFtLUtZNGiRVRVVWG1WuclTUKMj4/T2dlJOp0knU6zYsUKWlpacLlcZLNZUqkUoigSjycZGxvjgQce4NixY4yMjOB2u2ltbaWurg6n024CDkAoFCIajeL3+2lvb6epqYWK8iosFgvZbBZVzSGVLMvouo4k5/5fJpPBarWans+hQ4d47rnn6Oo6YXqaFRUVlJYWmwCZSqVIJFKk02mz4FBdXU1RURHpdBoARdHM8zbyc8YkLQNEnE4nU1NT7N27l1//+tfE43HKy8uprq7G5XKYx97b20tlZSULFy7E6XRSW1tLbW29GeL29/czMTFBIpEgFouZ12HTpk3Y7XbzdQ6Hg+HhYZ5++mmefvpJMpkUtbW1BAIBAoGAuZEEg0EmJ6cpKiphxYoVLF68mEAgYAK/McbEYrGgqqrpRWqaZgKlcW+y2SwnT57k4Ycfpru7G4/HQ2NjbpBRb28vHR0drF27lqamJkZGRhgaGuLIkSOEw0F0XWfBggXYbDYGBwcJhUKUl5dTUlJCT08P559//ouOPT5jf5/2ksB2ySWX6IsXLyYej/PUU0/hcOR2T0mS8Pv91NXV0dDQQElJCbOzs0QiEXRdp6ioiLPOOov6+no8Hp/pOSWTSbMSaDwchnel67qZZzI8g0gkQmfncZ588kn27NlDMpmksbGRtrY2nE7nKQ/LgQMHWLduHZWVlbS0tFBUVGTmnmw2G6FQiOHhYQYGBshms9jtdjo6OigsLESSJGw2G6lUis7OTh599FF27NhBLBajrq7OrDbKskw2m50f65eYD18dlJSUmJ6P2+0mnco90JqmIUqYXlxOlVk2QdIoLoTDYXbu3Mlzzz1HIpEgmUzS3t6O3W43X28Aic2W8zCbmpqorKzEZrOZIa8RUuePGUwkEkxPTxOPx5mbmzOvfTQa5Y477sDrdRMKhcyNJ5PJEA6HKS0t5eyzzyaTURgZGWH//v00NTWxYMECKioq8Pl8WK1WMz9onK9xTyVJmt8kcsCm6zp9fX1s2bKF3bt343a7KSoqwu32EolEiEajXHLJJaxZswafz2fmC1VVNYHRuF6qqpreu/F9/jqWJAmHw0EikaCn5ySPP/44hw8fNqk55eXlfOxjH+Oyyy5j9eqz8Pv9BIOzdHV1UVRUxNzcHDU1NXz+858/A4Z/o/YnPbZnnnlGz2azDAwM0N/fj8ViIRqNcujQIY4cOUJNTR3t7e28733vo6SkxExQG3koY+HJsmzu1plMhgMHDvDII4/wzDPPYLFYaG5uprW1FYfDgd1uJ5VKma+PxWIoikJxcTFLly6dB8xc3snwdAwahQF0qqoyNTVFZ+dx4vE4TqcTj8fDHXfcwcTEBNFolPLyctrb2/H7/WQyGSYmJigtLWXp0qUmWE5NzXDZZZexYsUKE9iM9zfCO0NzzGKxmMdiAM7k5CTPPfcc27ZtY2RkBL/fS0VFBeXl5TidTtLp7LznGSebzeJ2u2lvb6ejowO32w1gXk9jcmB+KJwv8idJEna7nXA4THd3N08//TRHjhxClmXKy8tPAUKjChuPJ6mtrWX16tXU1dUhSRKRSISxsTF0Xcftdpse1cTEBJOTk2aFuaWlherqSux2O4IgMDw8zF133cXRo0dxu93Y7XbKysrIZDLMzMxQWVnJddfdQEVFBZqmmWPTjWuZP6DOuJanr09jk9R1HbvdTjweZcuWLezatYupqSncbje1tbVmzjCRSDAzM4Ou66xatYoNGzbh8XjMtWVsUrFYjF27djE9PW3SdDRNY82aNZSWFmOz2chkMoyOjnLgwAH6+/sJBALs2bMHSZJYvnw58XicTZs28da3vvUMIP6V7U8C23/8x2f1d73rXYyMjHDgwAEGBgYYHR2lqqqKtrY22traKCkpwWq10tnZyYkTJ1BVlWg0yuzsLH19PRw/ftz07kpLS3E4HGa+J5NRcDgc1NTUsHLlSioqKhBFkUwmY4YpxkNtfG+EXhaLBZvNQiqVoqenh2effZbu7m6mpqYoLy+ntLSU4uJiMplM7mQFgXg8TjweR5bl+bCtg9raWnp6ehgfHycej9Pc3Ewmk2FqaopoNEppaSlFRUVmLk6SJCwWC7Ozsxw7doTHHnuMAwcOYLFYaGxspKGhgWw2i8fjMUErmUxSWFhIYWExCxcupKGhwQTlfK8VMD2T3CbxfEXT8MQMD+/AgQOcOHECURSpqakxK63G9QqHw+i6QEFBAcuXL6e9vd1879PB0diADJAxwmNB0E1ADYfDnDhxgi1btjAwMIDf76eyshKPx2OCeyaTYWhoiGuvvRZFUZiZmUFRFAoLCykpKaG4uJTCwsLnc3kZleHhYY4dP8Lo6CgOh4NAwE9HRwfl5eXY7XYmJiZ48skn2blzp5mzra+vnwfC3FqZm5vD4XDQ3t7Oxo0bsdlsKIpiXlPj+PKvb+4PIpIsmF6vLMtIkmCu4d27d3PgwAEGBwfN9WtsNIlEgvr63Jp47rnniMViNDY20tjYSFVVFaWlpWiaxvj4OMFgkP7+frMKPzk5ydjYGKtXr6S+vh673X4mXH4N7U8C23XX3aB/5jOfweFwMDIywujoKF1dXQwPD5NMJmlubmbFihW0t7djeHYHDhygs7MTn89HWVkZbW1tVFVVUVRURCQSMcExFAqh6zrT09NMTEyQyWRYvnw5mzZtoqmpCVmWmZ2d5vjx4zzxxBOcOHHCLEBUV1fj8XhIp58P+1KplOmdGEBqeHZG2AKYnpYRzhgPuOH1ORwOkskkXV1dHDp0gMceewxVVU2vx+fzmdcnlcqwa9cubrnlFoaHh3E4HJSWltLc3EwgECCdTppgk81mCYUixONxhoaGWLFiBS6XywyprdYcJy0UCpn5pvHxUVwuFxUVFRQXF5tgmM1m5/ltAlVVVaxYsYLKyspTwjXjc61Wqzkr2jj//Kpw7mGWzHPesmULw8PDZDIZKirKKC4uNj29ZDJJNBolHo/T2trKxo1nU1tba+YnDW8qP09ohPqCIJBIxJicnCQcDs+PistVVC0WC7/97Z0MDw+jaRp1dXWUlZURjUaJRCJs2LCBDRs2IEkSs7OzDA4OYrVaiceTFBcX4/f78fv9iKKIxWKZ/6yE6fnB896tESZbrbkxb0NDQ+zbt48DBw7gcDgoLCzA7/ejKArpdO68Fi5cyOrVq3E4HADmZmS8Zz6AGu9vRCnG34w0zNzcDKFQiJmZGR566CEgVygrKiqioqKC3bt384Mf/IDvfOc7fPnLXz4Ddq/C/iSw3XzzO/SPfvSjpwxTN4oHhhclCAIWi8VsCRocHCQajbJr1y4AKisrqa2tNfMzvb29DA8Pc+LECSYnJ/H5fLS1tXH//ffzxS9+Ea/Xy8TEBP39/YRCc8RiMUKhkJknm5ub47LLLuOcc86hpqbOrFQaYaBxTKfzt4yQWNd1gsEgu3fvZteuHRw5csRM6peXl5sPcSaTmS8AJNA0jWXLltHe3k5tbS2pVGo+3JbMOd9GntD4/ImJCcbHx0mn02a4GwrNsW/fPiKRCKOjoyatorq6GkEQGBkZwWq1snz5cnw+HwcPHubo0aNccsklrF+/3qwCG2BuAJhxfkYuyjh340Gz2+3mxnPo0CF27dpFKpUyQ2MjZ2mxWJiZmWFmZoaSkhLOOmsdK1asMOkt+ZVSA8SM3F5+kcbYOIxjczgc82HcPnbu3EkymZu/2dTUhCAIyLJsVqOLiopYuHAhK1euBEQTSAFcLhczM1Mkk0lCoRDJZNpMNZSVlVFSUkJVVRWSJJnAPTMzwyOPPEJfXw9er5ejR4/S0tKCzWbDZrPh8XgYGRnB4/GwatUalixZYnrS+aG+saaMcBg4pZPE+Ne4Nrk8KoyNjXH06FG2bt1KMpmkrq7OBM5sNktfXx/d3d1YLBaqq6vRNI10Os3w8DBveMMb+PSnP30G3F6h/UnB5o6ODiRJIpFI4HA4zJtmsVhOeZ3hQdhsNlpaWtB1nRUrVpziGQFEo1EKCgpMWoamaczMzHDixAlSqZRJRciFJAFmZmY4fDiXs6moqGDVqjXU19dTVlZGNpuls/M4ExMTjIyMkEgkyGazZh5I13Uef/xxqqurzcqrJElks1kzPPV4fJxzznk0NDSwcOFCysrKcDqdZDKZnIenz4/plp73dJLJNLk5jKIJaoqi4Ha7SaUSzM0FeeKJJ+js7GRiYoKioiKqqqrMlq2CggICgQAul4tgMIzPV8CmTedgtVqZnJzE5XJhs9kYHh6msLCQNWvW4Pf7SSQSxONxM0zM5ejSZgg9MjLC7OwsHo+Hxx57jMnJSerraykuLqagoMAEomQyic/noaSkiIaGJlasWEFNTY35MOd7sfkAamxsRkhsPOTGZidJEsPDw/T19bF79256e3upqamirKzM9BA1TZv3igpZvXo1HR2LcwWXdPqUcDH3eg1dz1VPDeCVZRm7vSbPI8yFj8YaHB4e5re/3cbTTz9t0oEM7mE6nTYJ1IYHXlaWo9IYlJh0Op3nXYeYmJjAbrfPpxEKzc3D4XCYlXnj3I4cOUJPz0mOHz9OJBIxK8nG5hKNRunq6mJoaIjGxkYymYzZGXPFFVeQSCQ4evQo0WgUn89HXV0df8rxOGMvbH8S2D760Y8IBw8e1g02fL5r/VLDfo3X5e9ukEv2q6qK2+1m6dKlLFuWGx4siiJ33HEHlZWVpFIpHA4HBQUF1NfXmwng/v5+EyS9Xi+lpaXEYjFkeY50Osv4+CROp5PFi5dSU1NDdXU1n/zkJ0kkEgwMDDA8PEw8HkdVVdLpNH19fWYoZ9APXC6XScXInYiGIIAkyciyOA+mJzhy5AgHDx5kamqGuro6Mx+kKBmz6poD5yIaG5vnvcsas/pqeFjGv8lkLmQ1ztdiscznzHQzXLRarUSjUfbv38vvf/97YrEYkiRRXl5OcXExmqZx/PhxEokE73//+1m5ciWpVMZsxcpkMoyMjBCJRAiHwwQCASRJoqSkxMy5nZrf0xEEHV3PVTdtttwaGBwcpK+vj0ceeQRNw8xlGp5qJpMhFouxcuVKVq1axYIFC7Db7aaXZry/kcA3QM1YB6eGdYLpDdpsuVCur6+Ho0eP0tfXx9DQCFVVVRQXF5uFlUQigc9XQGNjM5dccgnFxcWk02kymYwZXRhms9mYmZlhbGyMyclJvF4v6XQal8tFMpkkEonQ399/ChOgv7+f0dFRTp48STabpaSkBEmS6O/vZfPmzXi9XrZu3Upvby/Nzc0IgsDc3Bz19fUsW7YMTdPo6emhv7+f8vJyioqKsNvtjIyMmJtyR0cHBw4cwGaz/bUx4m/SXtaIjS984QtUV1cTj8cJhUJYLBYWLVpEKBRi+fLllJSUUFhYiNVqNR9Qg7pheDTGojIWdX74Znh6FRUVzMzMmKGg1WqlqqqKqqoq81jyw4HZ2VmcTqfZiWDwr4xcl9frxel0IggSXq8fSZrg4MHD89VBB5deejnV1dVmr6coimzfvp2+vj7zM2ZmZtizZw/T09PYbBZ8Ph8LFiygrKyMyspcRbCpqYF169ZRWlqK0+k2+zGNkNAAY13XTVAzKo2Gl2KAF+TAf+/evTz99NMMDvZTX18/T41wm15VQ0MDU1NTpNNZmptb2bhxo5mUN8LokZExM5fj9XpxuVxMTk4yODjI1NQUpaWlLFy4kEwmg9/vNzeiUCjE008/zd69e9F1lbm5OZqbm82QU5ZlnE7nPJjInHvuuSaPzMirGeBhbIbJZPIFvY/8zdGIBERRJBKJsHfvXjo7jzM0NITFYjGJzfk5S6fTyYoVK9i4caPZWZKfFgBMQDU2EiNEFQSBVCqF0+nE5XKZnSDGOp2enmZ2dprh4UGCwSDl5eUMDw+aXqsg6Dz77FbOO+88rFYrVquVe+65h7KyMt72trchCAKjo6P09vaaYbyu64RCITo7O7Hb7ZSXl+Pz+UgkEvM8yFLz2BobG0/dZM/Yy7aXBWyVlZW8973vJZlMIoqimYS22+1EIhH6+vrYunUrsizT19fH1NQUTU1N+P1+M2/Q1taGx+Mx8xZGG5Cxg2azWVavXm2GvIZnl08BMAATMCtYoigSCAQoKSkxHxyDS5XPb7Lb7fh8PtasWcPhw4fNcMpms1FUVMT+/fvZuHGjmWzu7e3F5/NRUVHBLbfcQklJCRUVFQDEYjH279+Ppo1RVFSEzWbjiSee4PDhw4RCEZYuXcr5559Pc3MzLpfLpB0Yn5nz+nIV5G3bnsFms5kAm/9QFhcXMj09TTgcZc2ataxfvx6v12u2hYmiaHY+CIJANqOam4QsWbG6cyFcVVWVCTglJSWsXr3aDIu2bHmK0dFRUqkcCdfj8Zh5ukgkxKpVa7DZbPh8Ptrb281CQn5rmlHwMCrS09PTrFq1isrKSjN9YdxPw0M12rcGBvp49tlnmZ2dZWpqioaGBgoKCkzKhc3mQFE0Cgq8rF27nqVLl6KqqskFNLw5Y4M0idV5hZLTzTjm3N9VdF1j3779PPPMM2Y+tKCgwCy8aJrG/v37yWQyLFiwALfbbUpXvf3tb8flcjEwMMDk5CSpVIqamhoTnHPSVCHq6upMOpTf7+eSSy4BOIUDaFTbjXMLBAKMjY39tTHib9JeFrB5vV5TUSK/7SaRSCBbLLS0tNDS1AiIyLKVrKIgSiBJAlpapauri3t//zsymQxjY2PMzYVoX9RBKp2msqLMBMHGxmZ+//vfs3nzZuD5xCxgAoIBdqdX3fIXsFGxMv6FXMjR1tZGc3MzZ599trkzG4s3FouZPK10Oo3FYsHlcuH3+yksLDTzgplMxux/1DSN2VmNyspKli5dzjnnnEdxcTEWi4VYLMaWLVsYHx/F6/VisViIRCLMzMxw8uRJdF3H6XRSV9cw374l0t6+iA0bNpihsgHQ+WF9PB43zzcHgLlQXxB1BAEEUUdRMzgcDmZnZxkY6OOpp55ifHyccDhMWVnuej+f+LdTVZXLry1evJilS5fi9XrJZDKmZ2N4X0Y3xezsrEn0TaVS9PX1MTY2hizLVFdXc+6555rXQZJyYdihQ4c4dOgQ6XSaoaEhFi5caLa5GRVNv99PW1sbK1aswOv1znMZn8/niaJohq3G704HLiMcNTiHgBnG5/pkj9DV1WWuX8MrMiKGQ4cO8dRTT9HU1ERraysDAwMEg0EWL15MY2MjqVTKrOKXlJQwPT2Nw+Ew86LxeJyZmRnzfNavX29W4w2Az1/b+d5t/nqNRCJYLBaWLl3618aIv0l7WcBmhDD5IaFhgqYCIrpgQRc0FF1BFzQ0DTRdQLIINC9opKGlDgQJySI/T7PQc+HX9PQ0/f39PPjgH1AUhS984QvzVIk0VVVVZitWe3u7Sd8wFng++L0cM3by/F1bFEXuu+8+Lr74YjNXZIQN+WG0pmk5MJdlampq6OvrM4nEsViMsrIyPB4PmUyG2dnZ+W6BMOPjk1RUVBAIBFiwoJ13vvPdOBwOBEGgt7eXgYEBEokEBw4c4Lvf/S5nn3024+PjKIrCwoULWbJkCU1NTSaN4XTG/ezcLAcOHGDbtmdMkQDDS4PcxmQUHBobG01qSC5kVRB4niMoiiKpZK6wIomWHFDOP3DGQ+j3+wHmNziN2tpqIPdg9vX18dBDD9DT04PT6aSxsZmZmRmGh4dZuHAhIFJUVEIqlWHx4sXccMNbzGS+AVQ2m41wOMzY2BiaphEMBiksLMTtdpuhWu4aZBEE8ZT7KUkSU1NT7Nmzh76+PiYnJ7HZbNTW1mJ0QVRVVbFnzx4OHjxIf38/lZWVZDIZczN597vfbUo7BYNB0um06XEbQgDpdPoUb8vn87Fy5UrzGIxQ2Tiu/MJIvhnrzDhv4xoeOHCAG264wUxPnLFXZi/rqlVVVdHZ2UllZeULvoUO6POpEk1JIQsiiHYUbBzpn+bRR54iOpegurKK8zevo77eRzY1h1XIklU1/L4AHR0uVq1aZS4Yg2vmcrlQFIXJyUl27NhhUhFmZ2fNpnJBEKitrTXpGiUlJWbYbLj1RhXU8DSMB91YOMb7nF6+zw+HDWJvc3MzTU1NnHPOOad4VUZzuizLZlhZUlLC1NSUWfDI37WNRvaenp5TyLFtbW1s2rSJmpoas7nfqDQauUC3200kEmFiYoLh4eF5hZFSAoEANTU1bNq0ab6xPG2mD/K7QRKJlMmbyxUHhPn2Lx1dn+eiiRKCIJrFB7vdTigUYm5ujnvuuccs6ixYsMBMQ7jdbjZv3sy73/3eU3JrRhHpdPoEYG4OhtJKMBhkz549HD582Mzv2Ww2mpubsdutxONx7HY73d0D7N69m56eHjM0bG1tpaurC5vNRkFBAVarzK5dO+jt7TZ7T0dHRykrK+Mtb3kLLpeL6elpBgcHmZ2dpby8nHg8js1mIxqNmr2zRo+yLMssXbqUxYsXm+eRv7aMdZvvkRk5s9PzesFgkLGxMUZHR8lmsyxcuJB//dd/5Utf+hI//elP+d3vfseNN954hurxKuxlAdtNN71F+NjHPqG/cOlZAUFEE0BEQ9MFVIuXj33mWzz27EFqSwO846arKF3l4WhXH29934cIx8BukXFYVbbc/xNQE1jkXNXOoIEYCyGVSqGqKkVFRZxzzjnmg5kPUIZc0eDgIEeOHKGzs5NQKGRy7bxeLytWrGBycpJly5ZRUVFhApLxPtu3bz+lcvdidnpF2HjojbwP5JLVDoeDZcuWsWrVKjMPlC9CGY/HyWQySJJEbW0tg4ODiKJoNoAb3RypVIJQaI5QaI5oNEwqlcLn8+HxuKirq+Gaa67B6/Vis9mYnp6mu7t7nvJwN4qi4PP5mJ2dJRgMmt0iy5cvN9VS8nswjYKPKIoMDw8zPT3Nk08+zvj4uCnbNDMzQ2dnJ5dccgnnn38+hYXFpFKp3EqYz2sa18IA1PzPyPeSDS/NUF8xKBlut5uzzjqLs88+G6vVarbv7d69k76+Pux2O9XV1eb9SKVSXHLJJezfv5+pqSnzPuzfvx+Px8OVV16Jz+cjEokwNDSEKIpMTk5SUlIyD345om46nT7l/jc1NQGc4v3mt3/lV/sNy6/qGpud1WplZGSE4eFhent7qa+v5+1vfzuLFi0ilcqF/N/5zne47robUFWdJ554ive85xZe4O3P2Mu0l+3n5hNg800XRHREZA0UKYNFdGAVrDz21F7+cO/3KPdZEJCQRJH1Szt495suR7VkUK0eLrjogyy94L3Y9Qh7ttyFmplBV0QEXQRdASynEB6BU8JPI6Q1vDxDd23t2rXmsRo6a6IokkwmOX78OHv37mVsbIzZ2Vnz4bdardx9991mxbe0tBS32008HjcfxvzG6/zrYACx8WUIVRp/A8wQBTArXVarlerqampra1m/fj2iKPK73/2OxsZGs+UsFworxONJXC4PmYyCKMqASGlpjmIiSRKxWIy5uTmTMmBwvyorKznrrLMoLS01uxzi8Tjbt29ncHDQ9B6DwSA9PT2Mjg6bm0EqleLDH/5Xzj77bMLhsHkP8sUH0um06cmcTv/Jb1jPLxwYeVqLxYKIgKDnAOHkyZPs3r2TWCzG2NgYgiDQ1NRkXmtD023Lli2cOHGC1tZWEokEmUyG++67j+rqapOz193dbVI/JiYmzDxnLi86a0q3G5vQqlWrzLWV3wM8PT1Nc3Ozma8zkvzG+Zy+FjVNY3R0lOnpaYLBIEVFRXi9/nnRgmpuvfXzAIiCTDKRRdN0UskMJSUlZsV8+fLl3H33b4lEIn9tfPibtZcNbLFY7I8eaAB0CZEsoi4jag6QNBRCfOCf38YfHnya9950JZqeRBdENFHKEV2z4LHCtnu/xrs+/GV2H9HpOPsGdj75C9xqCtBRJA1BV1/u4ZmWrzhh7JiGtpgoimbOysgXGX/74Ac/aKqXjI2NsW/fPoaHh5mamkJVVaqrq01WuNvtNkUuDYrD6Sz1l30D8sjLmqbR0dFhcsGMilxRURFFRUWsXLnSJMPmSxwlEgkSiYQJmIbn63K5CAQCFBUVYbVazc4Qw3Mw+HaSJLF27Vre+MY3zgNArjgxOTnJ0NAIP/nJT9A0jcLCQrMIYOipbd68mXPOOYfCwsJTwrV8r9vw1Iwq5ujosKnWcmDfQQoKCqhrqJ8PiXMAVlxczNNPP83WrTk6hRHWGu1Vhu5bf3+/qZZcUFBAJpMxVVHS6bRZeTcKQs3NzTQ2Npr9r8bvT1cYNuz0e2q8r91uJ5FI0NXVhaqqjI6OsnjxYurr6xkbG2PDhg08/fTT1DXUz/fLZti48eznUx1CDtx1IBSeo7PzODfd9BZkOcfTu/76N3Hs2JHX9mn//8heNrAZ/JuioqJTbrYuZhFUC6AjoJJKK4iCyjtvOJ9EWubia27m0SfuIhocwiE5EBUR2WIhnkqiWZyMTc2CzQKChx//+E7+5R+uQBM00K2AwukTAvPJnfneXL4nkB8mnt4fmZ/rya84Qi6EdLlcZg7t9HyQLMtYLBYmJyc5fvw4Bw4coKenZ14QM0JNTQ2BQACv10tBQQGVlZVm2Gt4L4a8kHFMBhBAzmsxyvv5PY75D1t+js5gygMmZaSqquqU/kXj2gAm+AWDOQ0zI2dYXFyMx+PB4/HMt51ZGBwcpLu7m9nZWcLhsCmeecEFF/C2t72NwsJC03MbGBjg8ccfx2KxmFzGI0eOMDg4SEGBj2AwaBJfKyoq0HWd7u5uTp48SWtzCw6Hjfvvv5dLL73UJFCfPHmSxYsXmwTXcDhMf38/c3NzpmipUVCQJMnswkgmk0iSRHV1tcncN66fcb+NNZHPpcwPl/MT9kNDQ6xZs4bJyUmzDS6TybBs2TJqa2tZtmwZiqKwfPlyM5w2ugoABFWgtrwSNRXn8QfvpqamivLKaurqm5AtDixOO/v27TM7NxRFob29/QXD3DP28u1lA1tZWRmDg4OUlJScmhxFRBBV0HIhpMMpoWUsSOksMmEe/N2PsaHxtR//Fkny8I6334jfJiBrCpIuEgrNQdoNapi33ngVqiDkChFCCkGzowMIz9/k/CZvu93ORz/6UZqamsx2mkWLFrFixfNy1kZl6pW2phjnZ1QhDdJrJpOhoKCANWvWIIoi5557rpng93q9ZuhpsNMNjbXBwUGcTider5eGhoZTlHGNSqxxjMYCz89JvZLjzu9jNB5sI5/l8XhYsWKFWcGD50NGA/CnpqZMefBEIoHVaqWwsJDGxkYTuAGzmd/Ix2WzWVwuF1VVVTgcDm699VYcjpzc+s9//nNWrFhhftbGjRtzXRXkNppLBdi6dStVVVUoikI4HEZVVbxer9mxYbVacblcJuXC7/fj8/nYuHHjH/Wp5l/PU9Q8TjMjVJYkyfTG+vv7iUaj5iyIVCplihA0NTWZoWg8Hjcjgfy8r0FLampqIhiJ4nCUIGgqoWCUE8efZO2GDVx17VvMG/vpT3/ylGP6zW9+w3//93/rmYzCGXt19rIVdH9752/0vfv3ccP1NyHZHNx3/x9IpNKoioTb4+TiC8/DYbegq2l0LYtVlsyHXJQtCOTyLJqenW8TktE1AUQBJBFUDU1R81x1AA0BEPS8quv8Q2vkdG655T2sXLmSoaEhZmdnWbJkCaWlpQSDwflkttXsj5yZmWHFihWmrExBQYHZN5rvIb2mF3j+wdV53iMwRBBPnjzJ3NwcY2NjprLt0aOHueGGG0in07S1tZFMpqmvr6e8vBzIeZX5+RzD6zCuTX6q4NUA4+n/J5/SYIT3Bp9veHiYmZkZhoaGSCQSFBQUUFVVRSAQYPfu3dx4443E4nEkUeRXv7qDxR2LXhBgdF1HlCWefvppKisryWazPP7446YcU0tLi9mRkL9RvdC5nf77/ByfsW7ye1wnJiYYHR0lGo0SCARYtmzZKUB14MABlixZ8qLgePrnGQWrWCw2D8CzbNy40VSZfuMb33Cmyvl/YC/bY7vuhuuFu+66S7fIIqqS5LILz0G2WhEEDRWB8YkJjhzuZDYYRRRkRsdHqKiqRNB0brrpBpRsCtEmIqoW+rp7aGqsQ7IooEnoqo6iZLFZZRQ1g46IMB+CCjqAZoKbLIu55mhAVXVKSkoYGBggEAiQSqVIJpMoijLfSvU8V83lclBcXEgiEePYsSP8/vd38973vpe+vgEWL178ojmWP9d0VAQRBJ4Pc9LpNIIgsGDBAgBTY252dpotW7YwOzvL9u3bue2223j/+9/PJz7xMb773e/ywAMP0NnZSUtLC8uXL5/Pr6WorKxkwYIFJocun9rxSu30/3O692fw+nRdp6qqiurqapYvX36KkgjA9u3bTTB5yeuTd93zQeLcc88183/GVLH8NMOLndvpAGSElclk0pRi6uvrM7mB5eXlpgZgfuHAoGX09/eb6+OFimf5Pa+iKJqtV6qqUlxcTH//IOeee67pqR45ckw3rmm+cnMqlWJsbIyRkREAysvLueaaq8+A4Ku0V8T+iyWSeDyeXB4km0IWdFQVrJJIZUmAms3ryChZHDanKekjWmSCc+OIopVf33kXVTU1IFh4+KmdrFi5BpE09bVV+H0eZEkmlVaxWy3omoKuajBfAZRkgWw2l08SBAF0HUEXuOCCC3nwwfupra1l+/btJnnU8MDytbeMHj9N0zjvvPNoaWnhqae2EAgEaGlpMdUaXsry9c38fr8pa2T0txoPaX5xIp8UbDwAn/zkJ/F6c4RTn89HU1MTR44cYXx8HF3XWbNmDeeeey5/+MMfaG1t5Xvf+54JWPfddx9/+MMf5oU2n1cBCQaDSJJEIBBg06ZNrFu3DofDxcTEBMuWLTPFGY0Kn3FMp3sd+SFq/t8Mqk3+a4zXnX5+L3eDyH+fQ4cOndL+lV9VNSw/nwqcUvk2+osHBweJRCIEg0Egp1Dj9/vNgT0GUOUXw4yfTz+2QCBwCi3mhSwfnI38qTE/dmho6BTRy9NDZoNeYrPZqK+vp76+3nyNAYLGORtyYYZIZSqVwm5z8vZ33HQGAE+zVwRsLqeHZCrnUdmdDiKRCM88s4VkMsnq1WdRVV2L0+WcBwgBHQ0tm8bvcZLNZnnX269DkiT27tvHVf98E4lEClUHl9vPs9t3Mjo2RSqVYXh4kMWL2lm6dDHhuWna2lqQLXKuVUucb5/SdAQEioqKOH78uCkw2dXVRXNzM/F4nGAwaPbtLVy4kJqaGg4ePMjdd9+NKIoUFBRQWJjrxzS6G/6Ul2GEKZFIhFtvvZVNmzaZml/JZJJkMonVauXss3MCjHa7HeAUFrooQnl5KevWraO8vNxc8Oedd55JMzBCQCN/lC+KaQCIcTyGN2GAts1mY9u2bTz11FOsW7eBq666CqvVyr333ovX6zX1wUpLS82JYIaySGVlpSkRZCjx/l8ksg1Fiz+5YOdBzQiHe3p6iMVihMNhANauXWs2kxubmiE4cLp39WJ9pPlUIUPGPJ8Kcvrr84UMjhw5wubNm82iUHV1tUkUz+97/lNrDJ5PLRg/G+9RWVlJZWWleSzHjp3Q8+k0hgJwMplkamqGvr4+IEdCv/zyS18xCN5zzz36ww8/zKJFi3j/+9//NwGir6xfQ9AYHOqnrq6O6elptm3bRjabZcGCdurr6wFQlQw2a06GZ+/evYyMjFBXV8fy5ctxOBxkMhkWdXSgKgoCGlZNJB2f46yVzYhaKyCTIYNstSCpDsLBOXbvO8zMbJhgMIgsSSxobWBBSx12G1RXV1Nf30hTUwuhUIhbbrmFoqIiDhw4wN69e9myJQe8+/fvZ/PmzWzcuJH29nY6Ozv52c9+RiBQxLJly15264qx27rdTsLhIJ/6yL/whquuZM++vRzp6mFgaJCvf+NbXHXVZXzko//KYP8AF22+mMnJSZLpVE4jrbaOmelJYokoUH5Klff0Vi/jM/MrpPkPV746rMENS6VSnDhxggceeICLL77UDH+NnNWGDRu4/vrr/+i8XC4X8XicgwcP8sgjjxCNRikrK6O5uRlN0wgEAhQUFNDS0nJKQcW4dvnHYNI95s9LU9QX9eIEIcdlE/Tn5zsYcxSMIlE8HjdVm0+ePEl1dTXr1q2jsbEx9zo9A4iIgh0lk8ZmBVVXkQQbmiDmKu2agoiEgAUdnSxJLOQigvzraQDi5OTkKd7oi+XY8q24uNicrLVp0yaOHDlySj/zy0kPvNRnvtQmY1wvY2/O9QE/r46j6zqHDh0x39BisSCJuahidi7XfTE3N4fFYuHgwf3U1NTknmlVpaKi4m8G1OAVAtuCBQvo7+83lSguvfRScxEYu4nFYmHPnj089dRTRCIhLr74YlauXI7d7iQWi2G1WrHb7Rw9epTR0VHKS8uorq4lUFhEzhHLceKUNOhilPbmSjRFQZRlBElGyT5/Y7MZ3Sz1f+hDHzIZ8LIss2LFCpYvX05LSxM7d+7E4/EwPDzM5z//edauXYvDkZsudfDgYZLJJBdccMEfhSYvtgiN0KCiooJ3XH05T2x9ArvdQWNBARefdx47Dh1kTdvjRCdmkOxutHiGyqZ6vvTl/+KqK67mX/7lI6zdsJGT883Yr6UZ+aj29nZuvvlmBgYG2LBhwykPS/5XvrcXi8XQdZ2FCxeaCXvDOzIA1dicHnvsMY4dO0YqlWLhwoXmXAObzUZVVZXpURlzXYeHh00tspcyw+swhmgPDg6yatUqWlpaaG1tJZVKmaGkwUEEEUl1IgpZFBIk8PCTO7czNhMGmx2yOqKiYZdVrr18Iw2VDixkEATbCzbRG8dhsVhMkczTJcBPN+NaGvlHr9eLqqpccskl5nXI5yz+X1n+cedvmIYwbFrNYrFK+Hw+li5dis1m4wc/+N4pnmp+q+Hfir0iYPv8528VPvWpf9cBcwc6XW01lUpQW1vNm998Pffccw8et5NDBw5is+XmX46Pj3Ps2BE0TaO5pZGORctx2QXuvvOXxGIxevuPcfJ4F9NTSW58+02s2XAuDU1NaJqKIDCvZKuiqxqiIOL1ejly5Ahf/vKXcTgcKIrC+Pg4NTU1XHnllVx66eWcffa5AGYLlWGXXHIZ4+Pj3HbbbS+6IF7o97mHPBdeWmpreOcnPsmqZcvwB4o5uGsnBwZOEo+EmIxGuPmSc/nV7+5DewIe/98fsmHVet53zdWMJ+O89d3vpqGhzky654dL+dOYjNyKIfeTnx8yQMlYrEZHQHFx8Xzo6T8FyIxzeKHKZ/7v8+V/8h9GIyd03nnnmcTZfAa+Ub3cunWrecxGoeHlPNSqqjIwMMCyZctIJBKsXLnSbJsyjiv/fTKZVG4Yi+ykayDD7x58DoEMq5c2cMUFq7A7rRw70cNTzxwjIRdy+/3P8abLl9FR78tdQ/64W8IIAbu6uli/fv1LFpaMvJ4BskbqIRqNmvJXL9WC9Ze2FztmIyyW5FOr6ZqmnEJwf7Hm/de7vWLpgM7Ozpdwp3O7UmlpKSMjI+aEIoskIQk62XSSAp+HTRvWIQg6iprl2O/fhlXvRxuVeHanzmzWSmGBHVGNsqTFR32lF6uQRdE1rBYn4USUYyeOMjo2RlV1BatWrOass85ienra7H984xvfSHt7O16vd15hN0cNiUaj3H777YyPj9Pa2srw8LDZn3j6bMrTLT9UzL02p222dctz1NbW8szTO7j40ku44IILKaqq58EHH8zRBQ4f5Uu3/ZiGBU3YZZGtjzzOsbt/x2jPOBZZxm638/nPf97sKrjwwgvNZneAxsZGuru7sVqtlJWVMTIyYgJdW1sbJ0+eNIeYGJPWKysrTSlq42Gy2+2Mj4+jqip1dXW5u3VaU/orsfzdP58OYiihyLJscs5EMTewJZ9j92JmSPgYFJw/Fb65RAuqrZSv/OAO7HaRz3zgWkiFECSNrKyianE2Lq9h1bIlfPVH96AJIulIGjEroqOezv8+BcAMVWLDXuhYTu9eMGa3GtPR3vjGN76goMLr1YzOmnwO4N+ivWJgC87OPS9xg4AoW9H0XIVKli1kMimz1cXlcjE8OklNfR3xRAKLzYoigibqOFQLdqvEXCzI7q2TfPzmD/CeG1dw58NbmEsHWVoRwzZ+G/0j32BkOs1cTKQgUIXd6SGSkmltO5v2BZvQlDif+tSnkK25YxocGOfEkZNkMyoqCYYHx9i7d79J8Fy5ciXXX3+9qVSSTCZ5xzveAZy2cPX5Gyrksf910eCfIIq5JPb3vvcdysrKzGb8cDhMMhmntraaZ599FovTzqOPP8G5isratWu5/NrraV60lJ07d6LpAkomy4Z16yksKeWiiy5i27PPMtDTTToa5anHHqGjvJSly1fxxMGDTAfnWNTWxOTwMFanm3t+HmE2ESWdyfC9b3wHiwCd3d3UlVYha6BmFSRJwGKR0DT9lFDptbL8HN/puaHTh+q8YNM4YByNLjzPO3s5IAiQEiX++3/uo721hQvPq0VTgoiSA01MI+ogZSWyVokte/Yh4kLIRmlfVIeihZGEHMfR4Ewax24ccyQSwel0/vHaOP0c8gbcLFiwwKSKGJJL+dOxXm92+nklEqk/ajE7vRvjb8Fe8mg/8/nP6Q1Nzdz85jebZx4oLkLQNTKpJIKuMzUzmPN8NJXp6dyoPFEUOXz4MLOzszy95RkiwQiocZwFPoKJBFJWpEh08oZ0lHfYVDYX1uL/zh/Y2/0dqrx+7onF+UlZgHg2iQ0FLZ2grd7OJWdbqPRmqXDNwMQv6HngdoYmZgiFZAIVrWRlnXhap6rhXJY1LUZ0VbBsscaVV15t9j5u376dnTt3UlFRYcriGMNbjJwScEq3Q74ZVVFN0ygoKODgwcMsXy5z22234Xa7Oeecc3jiiafIZrP8x398lsbGRqLRqKkkOzQ0QDgcZmJiIkdJITchvaCgEDWjkoin6B8ZZ+M5G2ldvQJB02lsqOPm//gEY2Mj7HhmJ7/839up9/rJDg9BLMPGumZ+/d1vkXHY2XTBxWg2mbSuIkqaOYNBkiyv2jv7v7Z81d0XOuZTeGNxnUgkwoXnnI81lUUXNFRBy3EhdQXdopLFx4F93WhZeM/bLsGmJ0AXUcUsCKJZuBDR5gFYBVHk+MluNm3a9CcT9vlVUWMIUFtbG7Ozs9x441tfkP/2erH8HJwoiqaOYH6u0RgA/rdkLwlsn/vMZ3D4C/nlr3+rl5aW4ivwU9XczA9uv525UJCdO3cy2HUShzXnDdlsNvT5KUTJZBxJEBFQSGXiuBxuJN2GTVURbTrnZeJcRQx/REeIjTJmtWHVHbSqGT4tZLknmuC3qkDS5kEXHBwd1Ri4P0g8npupUOBxMTk+iKbpnLPMzbmlWar8YLXOsGPnT3ju6V9y37YgWTFAPJ7rH7z88st585vfTFNTE6qq0tDQgCQJ2GwOJicnOXHiBLFYjI6ODkpLS03+0vOqHhqinnvgbDYb6XSaRx99lPPOO4+vfOUrpje0Zs0aM58XiUROEYcsLS3l4MGDDA4OUlNTg6Kp1DU2EQyH0HUVGR27KDNwso+5uRk0TSQRyWCzeojFIjjcBVx9w43EkzGWn38uaVVjSXsHZy1fyf6jB3l2+y5kUUASRFpa2yktLT+FW2fkgF4vD5uu6zDvJU1NTZnTsl4qTM73JpwOK5omE4pCkUcgrUWRcaCpMjbZQSqtoKbG+ew/X0Q8mUWwpFBFEAULgp6bW6Bq6rxkVRpZlAEBp02mqbbC/MwXIhEDpxSc0uk0xcXFZh7SKKp5vd6/GAH8tboHxjlNTU2Zg3/yC0w5oc6/HXtJYNM1/ZSV9dBDD+n/9ZUvs2f3PtLpFB1LlrH58itoWdBGNBzC7/fTdeI4qWSS/Xt253hsqTSFPj+haAp/gY4jLYOgsNIqkwiLhCxWstk0IT2O2+VnUE9zUIF+pxddTSLLOg5bjhQci2ex2d2kM0mGp6YpK68nFc7w7IkEuyYi6FGVt2wMIVttWDUFm6STyKRxOnMTo5588nEefvghs0vBGKaSSqXYvHkz11xzrckbg+cb3++8805qamqIRRNUVJZRXV2N1+vF7/djt9v55je/SXV1NUuWLDF7MN1uN48//jh33303LS0tLFiwgNtvv52FC9v4wAc+wOWXX84PfvAD3HY36DqiLCNaZKLpJJUN1dTU1HDzzZ9HRuSxxx7jrrt+w4UXXsyOXTtNcnB//zCyRSPgLKCxpo3Vyzfw69t+zC0//xmf//o3SMdz4/py6qw5UcmioqJT9NdeD83WBmAY+mevxLyqysc+dCWPbtnN/l3HKS6qxOvUKS2zc+55GxAyGl6fj7iqI9qdCKqCpIAuSuhCBlGyEc/A/v1dFBWXMz4+wKL2FiRFoLPzJJsvvPQUMHohYYRQKMSJEydob283xTvLy8s5ceKEOSby1ag9/19Z/jl1dnaa/b35x3zdddf9bbj78/aKAufLLrtMuOyyy/i3f/uUfsMNN+ToHbKNYGiWJ598lB//+KcMDo3hKPVSvLgQpSBDyBJER6LRVUWxVkvPngEqh4JU6wpxVHQBNDQsKjTVlfLbY12ctDk4nE2R0gSKClzEk3EkyYLH5SUUHMXqkJEQiEbSJNUUXpedRDSIzR5AsPiorXDQ3TOG0yWTQEKepx4YzPBwOIokSRQUFDI9nRvZt2vXLrY98ywOh4NoPDY/sXuO4uJSioqKeP/738+GjevMiULxeJxrr72ON70pJ+89OjpKMBhk37597Nixg1gshqZpVFSUmZ/9zW9+k6KionkNs9z8AEXL4nI5SCRS6JpGgd9PaC5MTZXOhz7wQSorq3nf+97HRZdcSiKR4IILLjA5aTkpIpFEKsn+g0f5+je/Tv2icgLVy8jaJKbDQUQRRMFKOpWbbCWKIgISNtk639coo+kqsgxZdV5NRReRLSKankJTZQSkvNA8Hwi1V7qE/sj0fK9sPg944sQJKisrcw+cNj+KTzgdFHLHkbHoyNkUl63v4LL1CxEFAUVVkWUrSiqBzSahKCqyKKIoKRBcjM/OMTw6ysKORTz71C6aaotprinFVeikqrgGGzq6kMblKUQQZWRrLuemqbmqfFdXFwMDA3zsYx/j4IHDeH2FnLVmw/xMXBtdXSdoampganoMQdBPqUq/3jy2fPDSdZ3x8VEaGxvNNMDLaYt7PdrLXpV33nmnnkqlePvb3y6cOHECYH6gsIJVtnHNFW9k/eoNvP0970IuszASHkb2yEgFOjFLnOOWEFnlCOL5VqZVK++djvGBo9DRn8Sqgl108eTxbmKA4HJRG3BSX+qntb6W0iIfu5/bSzAcYtHKetauX8fhQ50M9XUjWQpobWrD4nDy3L4jHD40wJqOlXSpY5QE/IyH0vj9AaLRKKJoeGgxvN5CgnNTyFYLui5id7hQFI1EKjdTMhaLUVdXNy/fPMIXv/gFM8RIpVKUlpYyNTVFdXU1l1xyCVdeeSW1tbWEw1GTwJrrSJji0KFDpFIpDhw4gNvt5oknnuDgwf1ccMEFpreSG+iCWaU9duwY3/rWt1DV50f1OZ1Oenp6eOCB+8yuClm0oCkpJMlCR0cHs6kpHtv1DJsvd2NFQxKsCKKOpqqMjY1gd9Xw6f/4d9auXUdNfS2rli2lt7uHo8dOkM1mc3I8ddU5gi02JIl52omR75p/CAD+iCzx51u+UOep4ejpnuX8z/OhLOTAT0MCQWZ6JkRBYSFb9xwiEddx2JwUFxUwOnyYpUvbWL9mIelUigvP6cAhWMlmBbSsjiiJZLIaFt1NTU0xeibJ/r0HWLx0CQ319SxatIjW5ha+9o0vs23HVnxuP5lMTq49q8XQsKFo6dw56CK6/vp3dPKnu/l8PhPUDJrK69XTfCl72cB2ww03CAB33323HgqF2LdvH4cPH+b8TeezYMECUtk0xRVlBAIBDuzaz7PPPcevbv8F3f0DjA1NI3h0nF6Jk8leUrYU0fpqvrzqen7WXoI3PI0jM0oiHuWsvn1UTo4RSMHa65sYShznUNc4VdUtHDg+iWZz86vfPozD7mbf0VEa6iuY3XeMkdEJFASq3KCollyrlkWgrtjBitVtPLt9G6MTk8g2F1arjWAohregkHQ8hK5nkaVcq5PN5iCTSc1PmoqY1aDZ2VmqqqqIxWIoioLL5cLr9RKJRLj99tv59a9/jaIopmxNIpFi6dKlrFq1guuuu47y8koz7M0NNdH47Gc/y4oVK2htbWVmZofp/i9duhSLJad2sXPnTtxuNy6XC7vdboocXnHFFezevZvO4X78BU7ski3H3E+oTPcFueeuu8loOnPhyZxHGFXIZkR27TjI8cM2EhGBrNDNtxIHWNzeRk/vODNz3ezc20lhgYWWlkYWdyyhpqaG/sHcVC6/38vijiUUFxeTSOSqfkj8kaLsC+WiXomd7kXkm9HqJIoyqqYhC5BJKzicbrKqSu/gKLOhMHUN9YTiWVYvXYokqEiyhq5naW1YjK4LZNMZRGR0QSBDBqw571PXNCxWgWwmxNTJnagLMpzVZiHg7ae+vJayIj+CuIjF7Wdhk9yImoiMjK4KJGJZSottDPQNs2zxMiZGhhFF/ogj+Hq1eDxuVoFP7xf+W7NXHEdce+21wrXXXvuif4+G4zq6RG/XSZYtW8Sxo/vxuuzs3LUDhCyOCh+1S2txpes4KXrockpgKUSIe9Et4+xtdFFeM0Bz9hhVFKE6qli/xoqsd3JWnY+56TEkq4+yaivjqxs5OZohGNI4b+XZ7OvqQosO4HZJxDJpCgNWZoIJeo7t5+qLz0aUZfoG+unsPElNTQ2Lly6jq3uE/QePEgvNEosnkOScAm9RURGZTIrcVKUiotGoqb/l8XgYGxvLk0WCdDqLzWZBlmVqa2sZHx9ncLCXUGiOBx98cH46egKfz8f09CRlZWWcddZZ2O12gsGgOVwmGo1itVoRxZymW1lZGcApqhput5v3vOc9iCJYRQvJZBxBcrB46QLedvNN3PwP72Tvvufw+QpAc/Gtb38Nm8VKNBbm6PF9pLJNqIJMOguaooLuoalhHSUlSykqKmLLU08RT5TzvR/czTVXns/PfvJ93nLTG6iqcfDYk3tRsmGqqktZuWopWkZnZGSM3t5eSkpK6OjoOIUi8efYqf9fA3KgJslWJMmCms5wuGcYEHG7MvT199De2kJDfT3JeBi3Q0TVU2iagq5aEEUbmg6iOD/dXkwh6DkdQU0QETQZq1UgqWbRdSvNTU1Ue2UK3Skc+kEyR7ax49mPE00LNCtJbHOFuP2FROMaE0GV7JyOs8GH3QIqAguWrUFRX7+5NXi+ym8UuqxW6yk55vzxgH9L9pqTU97/wX/iXz7+KX5xz+MMjocpLW5H8sn805c/SGlxGTark5npQZ575g8oyVlkWwpFSWCx+1ERUAULIb2KYRl+9NQQQlZnJjuCUhxH8mVwKAlWl1tZq0dorrHQUa2SjmeYnN5GxVKweBpAGUZSQVc1DndNEyjVOPKLB9EQSRHH6yvg5PZOduwdIB6J4/I6EG0ibq+TbAY87gIEXaDAV0Q6m+vvdDgcpNPpnEqDqmGRJKyChaySoqyilHg0YYpNpuMJXDY705EoCS2Bho6iqTidTrLZXOXMIskU+Pz86Ec/4pprrjGTzosXL+bJJ58kFJqjsLDQBIl8vpghc3P99dcjy7mwTZZzzdIPPfgo3d0/YGR4DFGUSCSjfPzjH+H+ex9CtlpwOwsZzYRATWAVHSiChGTJlfIDATvT09O0tLXhcvq45KKr0RSQbC46TyQ4fDhFNqOysL2FmRkrx4+OkU6mGBnuorQiJwv/xFN7mJrsweW0YpVtpPTMSy8YQQNdBuT5PJpoCgMoqo7dJpFVQNGdbN95kKrqWoJzY3g9Ngr8TlrqK7FbrajZLA2VS0BXQY3jsstoGKrJxlR6BXLCMDnTZSRNBiFjkukyaQ1JAsVh5f5n6niuU6fY58NlTbDp3PP56c9+yA++8zW67r+LzPgAZy1zUxFIs6RSJxufBu6g/OwMg523cm6hj9133EhKgWBEp7p5JQ0dGymu6kAVnaiakNdRIiDM0010XUc0jjkzL3slqPN8u3yQ1HLHP/+9dloeUtRBEzReKhrO5xsa5OL8Cq4sywQCgdcaJv7i9poD2wfe/0/Cl7/8Nf2Wd97MtVecLwB86NPf0z0emeD0BLv3HMQiq6xZvYllFbX85IGHUJMamktFFQFRRrFb6d97iH4xjcOnUVBbgttRTrG7jP6Dw2zv93G0yMNUdpg0kzgKJdDj1Lp0LqouIa24seIk7NDxXV7I0GQYxhQWVC+lubqJVDTNrm07SKs6To8dT0EATRARLVZS8RiqlsZd4CYSD6GmtFPK97quU1habGq/VVXUIyIRUZIIokwmqxKKzuV4cS4biUwCNJ2y4jJEQSCZyqAJGhaHjUe3PsHnP/M5iouK2bVrD6Ojo6Z6w4tt8kbO4/kG+edZ7aqq4nC4CIdiVFRUk82oJMdi86MKc6G2IOqIoo4ogaKoeL1uHnnkEVasWMHU1BS6rjM6Osrc3Bw33ngjQ0NjWK1eKmqr0TWBZDJFeVU5NpuDX/zPL6ltqEWUfYSiJezYrlNeUkkkHqG+QSCtpOeLDi9BTNVFQEMXFHJlpGxOfFS28djDj1JQ0kA4HGZBaw0lhRJtdS60GhuCIJHOaMiSgJJNnNIWZiT+dPiTOUBNTKIj5T38IoIqE5+boaL4MMXFdQQKG+jun+J/fvk0kUQd3/zuNkYG+9m0upx4NEZsdpgBVMrKKlFUNweOH0MUHRw7OsvyxSKLO+qpLExjST1Fcu8j9OzMMjAySzzlwF1Ujt3hIpxUkW0lFFUuZuGKC5A8ZQhWF0ldmPcqswhoCCjzm4GIoMsoopabEKeDgJInyiqiCH86B5rvFXd3d//R7zVN473vfe/rO4Z+AfuL0IlLC4t56Pe/4torzgegzJPhPz/xFqLhmADXmK/7yPd+qdsEnbSeRUkkkGxedG0WXU3xnv/6HRWBAIoq4HVY6D26i8cfuJOxY0O5HdYNBWUFOEvLqHJXMtQzwqDq5uHZCv43Nc6k4kHR4ghVWSyVIqwQ6ZUO0s1RrKVO7NUy8fEUod4EaVFiVd0qxrqHcRb4mIvPMRMMISkWkpkMDpcTh82OmlXIZlUcog2LVcJv8zE5PYZss6LoGRAgnkyQSeUGrjhtHhQxjc/nIaNlsDkdNLU00Xmsk4aaBqZGJ8kkMvMDWwJYLBZ8Ph+jo8OMjAyZ4JU/58AY8hIIBLjzzjupqMipN7S3t6OqWSRJQFHjTE4FkSQLdrvVzEtZbDKqmgVy3oAgSMzNzeH3+zl48CB1dXXs3r2bsrIyotEow8PDNDc18odH53ji8adxOQsQkEG3Eo9HaWprQJbsSLLOtm1Psbh9Mc89s4XzN9cg6BZETXq+g+NFTEdFQELJZHNhpjDfopVVuHjzBUiSCpqKhgpldShKBkHPtUPZBBFN15BFA5ieByhBB4GX0bmAC1EXsegKEqlcnhQHokvg7Euvoam5lg/+84e5bMMmVq8Kc86Savr7t8CaOdyODE6Hi3BEJZmMoyQmKCwIsKymlEQ8RftFMgppZqb7GVNl/D4Xfk+AcCjNQ89OMjId5eprqvFkFapKrTjEPuTIQaa2/ZLp6TTDo1Es7gJ8BQHSGRFF9+IraaWqeT3lzUuRnC4yqSSiLqLpAkgWFEHNKVTrAroGkpgTb32xcNjYEHRdZ2JigsLCglPvz99gfg3+QsDmdjp48P4HzJ8/8fEPC1/+r8/rv73rd/p1b3qjif5f/+cbha//M3iu+Ec9FglhL6og7nQjzsUptYlEQ5OM9I/S3XmMxqYa3vq+T6GITkTZgUgWh6QzMdzLs888zvDBQ5AdQKxKk5FlMpMhKltqKcmWEpqK5eS49RhBLUzEMUumKoVUo2NrsJHUozyZfRSxVsamW7CGbYR2BClOluCQbExPTaNoWWSHBd0KqXSacDgIIhQ1ljIxPoyz2k0iE8Pis+It8RBJh8i40qQzSeJ6jAq5irdf8g6uPf9NSIpMIpXgt3f/hpm5SSqrKwgGg+zevdOUhOrv7yeTSbF69Vmmcoqhy6+qKgsWLMDpdDIzk5tKPjMzQyadEzNMp3QkyY7D7kRVI4ii/LxsjigTjcbNxezzFaBpCkuWLOH+++8nHo9TUVFBNBplz549lBSWYLPZiUXCzM7OAiIjY71UlFehZrOMj03xxuuvZOHCNvbs20c4GGRsUqKlrZqMmvqTHpsgCAjkqq2FBUWAyEBfL20tzUjSPM1DzAGkIOZ0+IwWKFUgB3J5Hhp5gJYvKf9iZicOgoSmS6iShCaBWxQ5tuU+aovdBCae5jf/cRtvXDmLyyGTyqoUl3uYnU0SjYdQsipkbUhCAtnpYTzs5uCJbq68pB6nIhCPpwiGo8wlEoixIiSLFZ8jy+azXSgIuOwzCLrIeF8al8tNUUkj4azG1kN7mJqDtDpDR7uLlpoCqvwp7OJ2Ut2P0nVIY3YuxUxcxe0rweEoIKmIqLKb8oZlNHSci6+wlbT6vKQ7vDBQ5Ss7/xFA/I21UpnH/Zd402d2bP2j5RQMBl90iYmSD7RhVJcTW8LJe95yFZ+75aI/ev1HPvtd3R6oJYaVibERBrqPUerxc9117+CKN99CQlGQZRGroCJl4jz7xGM8+cjdqNFxkBVkn0hhcxlVrmo8iUKSvSn0cAarR0bxa3TNnECusUCBhusiN1ExgSBoOGI2YoMqzkoHGT1NdCIB0+D0uEiXpLAvs6GIWQQBskKGkDKLKkJGzIAukVZDhIQIH931UT629SNIgoxTdsGBDG/b8A5UVae0tJRFixaxdetWc0C0x+MhGo+Qiqtk0mlikTlaFrSw98B+ntuzDdmWxuEIYJEtDA+NUldbS31jHYlEjJ6ePmZnp7HIGrJoQ9clEFREwYkgZLBbPUxOhSktK0LXLZw4doyy8hJueutbyGQytLa2IssyQ/1D2GwONFkkmUxx1ZVvpLamngcfupeymnIWL1tMNJJhcmwah8VKx4Y6Oo/t5JwNjVglJ0kl/tKLRRfR0VF1BV3IFQhUVYd5KfVcQkwlr53TWDXmvwIpNEGeD88kwIIgxNGxo4pJ0JyIqPPzalWQQRYlJE0mkRGw2SXSM8NEBh9ncYtMgdeNtz1EMtyPVXMh6lZEsmiqhJ4VsTtkJFFEVSQki8R00sJ0JMBIysuOw4PsHYLfd4expwT0TALRmkFQVdZ1KKxqE2io89NWJKOmYkg6RKJpBkMhEnGFcNKCz25n+cIS4pEoDpcbi0UnODFAOGSjwOfHbS1n/8Gj7Duk0rG6kNDYMAsWyDRVFuERZhGmfs3clt9yfC7B6GwK2VKAz1eObLGQ0nWwldG8+CJqW88Cu590OoskyrgcbgRdRJQ0VDU7P7bwb3OgzOsCjjU1DaqOpKrE1Qxeu/MFX/f1z76w0N1Xf3qXnphW0GU3s7EUhw8fRLZKrD3nIjZe9layuoqqprFKEhZVpff4fh6893YmBw+CLZdQLm8oo6q4ioClFPu0jZGeIRxOJ4GSAo7NHsMZACQVu+JEmYpTbqkkOyWQOJ4gszCLsACw5AilOrm8kajk2nMEQQVdQxVFdKeIIilE0mEqSmroGxhg8YKlHDlyxByQu3LlSo4ePYosyzRW1wMaWTLookB5ZT3r1p3LWPcx6qos7D8xgz9QxcDcDD0TI4SjIeLpBG7RgqfAz9z0DIg6qp5B0yR0PcJV17Ty8X+7iO6TPdz2g19xcH83bk8lK5edh9NiwWV3kVV1gqFpNCTSGYGVy5YzMT4HaAwM9rFp0zk4HR6Gx/voHx5k/aZz6evpp6xUQtUmEOQ0kqxA5k/k2P7ctSNmEDQ7og4ImRw4Cgq6kAZNRFYdSLqKLqbRBAEBN6I6wtDJfZCNs67ewlRXF06bzNoVFSSSYfpPnkQFqkrr8XldhEIhouEQaU1FlgpwWC2IuoaaSSPIfioCWRxqgozUzz9d14SFJTy3/xDPHJylcwaKSko554IrOXrsIDdf+u/UVtexZuUqvv/Db/Mv//aPuANOUqM67dVJzj/XS4nbQU2VgEWREJByw6qtCWLJCJaAHd2q0dBcRKE/irdAwFJfQTQZp/vkLGXFJXictYyNzLJt5ziVC0oY6p5g+eICaksE6nwqamoPdO3myN4Mk9EsM8EEgcJKlvnKiUZ0hifipC2FeCtbKK9d/FfDhT/HXhfAVumR6Z/VkeNB5KyCbnllucqPvvNNp/2HNwHwlnf/m15a04AzUMlMNE7n8cMokRAbz9rA+z/5TRKiiIKAXdNxijqDA31sefJBDux6BLQIyOCs8xPw+5h8Mo5HdDHHLL7NflIFGaL3qWjBFJo+H/qoAhIWVLK5rLVVRUvpYBVwqQFcGQtqSEEfz5KaiDETmmH5P63g3e9+9x+d8HXXXfeS5/zLVefrs5NTrFwpc+LYcRyyhF2WQFOxigKCpnPZRRfyy1/+koGBnpyum+Qhm1WQBTtqKktrYwvf/vq/EwxOs3//fhBVGhpSNDc3cqJrgK9/7Q4O7u9ClnSc9iauvvpisoqOLkikMknGJscYH5ujsrwCXU+CmMblbKahYSlZTTV1/o2xhS/HXk1OJzfJLAuijgbogg0t48Rpk8lKkM4EGTx8H+cvLyIyMkomOceqgBOfz8LE1DRZMhQEfCg6xOMqiibgdvuxWS1MT08zMzNDoNBPaWkp0WiUrq4uRFGkuroav9dBeC5ESIzhtHiQtRhWa4KGQoXacyy4CgoQdJVQ6OesWBdgctenGdmh8s6rnXz71lvwYCc+JxNMynzkKw/SuqCVf3nne/jc17/P9mee5errrqC2sYHKMqjxSayLW1nQ6KK6Sqa2TEAVbMRjKcRMAi2TJhmdw1dgpaAow4bVTtRMjKUbagil5ugdSTIT8VNeUUM8lmHbjoP0j0JShcWLo6xYUkJVuUJ9UQxRC6LrvQQ77+IH7/qUHlNlyqrrsTkdLF2+gdYLv/y6Lii8LoCt81dfFazrrtat0SAZTUdPpP/8NwV+9eMvvSDgfel7d+jD/UcoKq9FS2fYefQoYxPjLO5o58Z3/RPpf/ggmi5hEQUcFplMco7//sK/UeoTiXSmCT8aAjsUWasgYCMczVA8U0R4PI4eFVBCFtwONx6rn+jsLEsXLeayCy7jwx//yB8ths9+9rOvKjubzWQYHx9lOjKNomgUOXITqiKxKKXlJTS3tdLb30dFRQWplJIL74QMopxFJ4PFKpJOh3J9pA47G8/ehK7nlFJjsRka6gq47QefIxpJ0d17mOGhSRobwrQvamVyYo5vf+sXnDg2QlZ1UlK6kpNd46TSErqWa8cSRRVNlxFQUdQcqL1Ub2o+oBmdGy+H0Kohg5hBQkfX7QhCkkR4DL8IkfFtOLUxFlY0sGoFRKLdxOPj+Hx+3B4bkURubmphoIRinwstmSYRiuCwyBQUFKBqaWbnprHZ7Pj8AXQBJqenciIMBYUoOhzvHkTLqFRW1GFzW4hHZhkZmcXj9eCraMAup4hHkgQzGqIlgcuaI3/XedPUXWAnEAig6SJjIeh/9D2Ed5fwlvUyT/787Tz4zGE+8x8fxCPDguaL+cGPvpdTSM5Y0RJRrJZpPvOR99DR7EVPzVDo9ODzFZJJJZmeHENNyvgKfbg9VrJKnJSSwKZYEeJhHFqWtkYLi5pEAgVFZBWB6YFOQlYbZeXl2O0ujhw7zpZdMRIZaKiFtV6FepdKz5676dv5c93ltBGPKfQPB4llNByl5dgLF7Bg2Q1suPhtf1Xge10AG8Btt7yJd77tRmHVFdfrv7v71zz9q9v0a6+5mo98/BOv+QX6t38+farP1eZ3N3/0a3pNXTsZFfYcOcjs5AR11VWU1JbQWl7EwcNdLF5/PaWVJex85GFscpw3tF3Db37zm1d1nC6X61Wdg6KlmZidRJdkIuIkFkstF5+/jD88uRO7zce+p3ciuuzzM1zJVUsVDVG0IYryvFqvxehGMrldOUCRUBQN0LDZZTral9O+MMdtSiYSBAJuvvRfnyYcDrNn104sNitlpVW0dyyjp7ufPzw0h6D4EVDNHtPS0tKX1XCf30+p6zpWRSYja4i6DIKOjgCkyAg6dmxkNZ3kXC9SqgcrEULTJ9i4pJ5kKMmUOpObYO/MSWwlZ8JYFAs2e4BIMk5sahKPzUt9oBQ1k6BndIhkRqKsshxJyDIzPYdsseEPFOJ2epgZH4RsGpfXg8VuIZPIomUT+DylFATcRONh5majKDaw+9yoyRS9U5NE0w4cvgae2nuSC/0V1BTqLGgsxKYqxFIZJsMx7EoaPaPjtPtJZyLYsv1cs8rOTWf7UZGIx3fywH+toaKimnRSYG52Ek0JcdFSLxaLRijiIqNk0KUMVsmO015APBsDTWB6LkksoqILfnafjLBxbS21njTlTQ1kpRQZ0cLsTBCbmEHVRGxksGdVKotErtzsp8hTxPDULAe6szx5sgZJrGHFgmZ+csd/46mE2UNJFhZbOGutg8M7D1G/5J/5+le+q3/kY3+9GQmvG2B759tuFAD2PPDqAOK1sp9/9V/zPv8S87t3fzioH9m9B0hy6Nk7BYBPfvJz+mOPPkxNTd2r/rzp6elX9f/ygfSRex7UH9/yGCcH+miqaGR6KkzGISNkMjjszzPJc0KHr0zu2ZBcMrwnu92OpmkkEglcLhfnnncRipJFknVS6Smqa7y855Ybufvu3yNIIoJyqub+i31ufuUu31JWHRGdjJDApjmxYAGrwMGHb+OSc4uoLPQxENxDIpOgtKAOb8VCQtFZpkNTOKxeKqoqkYUM/QPDZLBQVFOFXbLy6LN9DIbsLFlQgl2X8VokWurLkcU0kWSEwdEYguSkoKic0hI34yM9BIMJrK5SfP4C1GyCiYlRPP4ARaV+MkqW6clpsppETcVSjvUfZP9hKKyqpG8szNTcMOFMgP96773IWQ3FrvGTe37Mz/7nNhKjGRY1SKxf5sEWEajwWmmrrkWVcgWLkeEJ9EwKh98LYgybF6R4BD2lItvtpNJpUsk0bo8Lm2xBU7Nk0nEQc3LlT+wYZTrpJZRQGYgodPnsdHZNEh0Yo0AQWLxxAcNjaZSxLJtWFOIq8VFmi9JcWc6PH+7i0IhMYVkzNsnDM4f3suiiIh745YN4tBKmB6J4Ay1sOVnNsKLT3LSKr/73XRQFJG75h3/Wd44eIqxPERyYIDLg57Of/if+4z8+JgD8zw9/ob/jvW/9izzvL3sS/BmDj3zkM/p3v/FFMnrWvBmrlq/VLTYLz+145lXdoE9+8pP6F7/4xdfk5m7YtF4v9JehC0kEJEKhCJFIhCVLlrBnzx4uvPBCrFY773rXu8hms6a2/WtiutHbmaMIvP8D7+OHP/w+yWQaRdE4dGA/DofjRUfedff2mD2iW7duZePGjQCoioCswdTA4/jEEzRWllNa7ic4PcD0wAiiZKOsuhy3z05wdoZQcJpkXKS2th13QGZmZJip6SiCs4j9J+eYiZewZc8ggRo7WdnD7OAsolXCU+pHVjKIyTjRoEJxAC45dxGLGp1UOVUceghVSKEA05MzhCMpdLeLxpomkqk5BscFCrxWDnVOIYg1PHNknM7+WTTByqaNl1Bc6uW+p39PcY2fueEY6XAYj+zE6/JTVlXJlddcyuazL6Oqxs+2Zx6ByDjJiYeYGjqM3eqlvr6BVDbMxOQYiYiCv6CI4iovZDSmJ6YJhSIEigopLi0hFk0wOTMNokCB048i6oTDMSySm/LKegRd5cTAKFv7h9m1C1yFRVxx+TW0lFcSmlH4xe//l4m5OZTUSlx2P9bmfoqKUwwf6UXMuvB5C7n2quuY6h9lcLCL2ViGptZWdEmj90QX3f1hFl1VQfe+43izDmZm47Q2rWGoV6WpxUFZhY/hwZNsvvgSnC6JbVsPk01Hee8n38OP7/8WQwdCjHcOoqTir/q5eN14bH8LtuXJJ8ieRvpsX9TBtm3bXvV7NjY2vnYHqMvoWgZRtpNS0lhkB4nEFKtXr+bDH/4wIyMjPP30VlPa/bWYmqQj5nhjQo71LggiOgrJZBIdGcjCyyDKGqP/4Pl8myiK2Nzw1JN7GOsfYmGljTK/DskQPpdKYVsJ2ZTA8NQkgwMZyguL6WhcznQiSN/gURwjEhU1tbSW+NF0BbumEU8Ocs36MiprW4jFU+zuzPLUcyFO9k3TvLSDa9/ydg4fO863vvYlCguKEBA5OtDJxgs3okbmSM9oBDxw9rpmWmWZwQmBcLyAk6MZjvdqdA+q/Pu//wP6wD3Yqg6jSAp90cPsPTmOHSsfe8enec87b+HZ7U/xuS/cytHjJ8n0HGfH/Qc4dP/XWbWqgPJiGS2aJDw3g8Php7KqFF2IMzk2SjyhUlhYhtfnYmJ4nHA0TiAQoHlBK0omS29XF5qmUVJSkpPICkcZCY6hZjQCBV5sjjliyRgFcphLa+28Y3UpyVSWaPTXSKNOVjQ2svz9NTy3N8OR8a3sPAyZXgv//a3HOO/cc4ybjobC0c4uZqdm2XTOJuSAxKKNS5h1TGP3xyiNtdCy6nJ6e/op9KYoKbLQWF9LV+8hHn3iIFahlsjd9xLMzJD2KhQUufnnD74LZqu4+soLsK/I0ti6VK+uKGHL04+9YoA7A2yvwKpry9l/6FQPJxIJMzIy/Krfc3Bw8DU7vnQqAQU+NE3BKkokldj8EGgdQZAwuGEvNM391drz7P7nibICBvH25Zmu6+jq8wOgjSLD7t27iUZS9PR24fE56UkWEe4uxTPqYGZyCFnKkkpHSYbitFYU4ywqx5tRsUsKixtLULJZJkLDTPdmqCwro7G5jVg8yMTkEMf2T1BT08A5bSVsanITjcaZnOoiMPUDrl9ayRM/vppjR4d4eMco/ZOg4EITS6hb0ERZUQFP7NnDb+amAAmvw0WB2890dJZMkcb3H/4e6XiUTDCB01JKJqvhsVSwev1ZpGIC73znh9j66A/53D+uxXNxM8HB44Sn4wSqXBT43CSDEcaDEzh8Hpqq68kkQ4yMDRNJqlRW1+O0CIRDUwSjCSoKKygtLSIWDzE6NoKGTkVlLbIk0d8/yFwsTn1tFY1eP+HgDD1HT6BoEvX1jditFkKhKZKxaXTNQUGhD5kg0zMR/M45Llvk413rAsSTUfb+8mI6HwxQUVZNIpkhI3opKFvIF++4h94pEFSJN699A5+471NoqIhIhONRPnn5lRQ3rCLksXDPrx/A4bNQUGgnsCqOKmWJb5nEkvFTV1jFgk1X8Owzh7nj19/5sxfmGWB7BXbvfXcLLpfnlFjqjddexU1vveFVv+fnPve51yzHYLDEjZAun0lu5MrWrl17Sh/g683yZcHPOusskimF+sZaDh3eh8XQfxMseAqrc8WMmQlw+ghZivnt3hRunx+LtR5JjzHQe5zIzBxLW4qw+gP4MxpOUaOlqgpNkBibnKF/KElBQQG1FeUUFMcZGOyn88AwJcWVrOnws3GxjXAoysDwDLJVorIhQkGxhZM9hTz80ATb/x975x0eSXWl/V9VdVZLrVYr55zD5MwwsCQTbZKxMY7Lep3WcdfrxRnnsLbX+VuD8WLYxRibDAMME5icmRmNco6t0AqdU9X3R6vutMRgBq+9TjrPo2eGQSpVV9373hPe855uldR6jYG+fuzpmRi9ZmaPeTCm2jAZnNisChNuN4XZK5juOYaWvZ+tjjA3f6AUR/o0/f1DzPnmsGbasdvTGB0fYS4SJDuviPx0J95JNyNuD6oplaLiLKwmjeGBHjQU8vMKyc1MwTs3wcDQKBZTKnmFWSgGjcHBIQzYqSrOwZWdytjYGO4xD2ZrGsX5LmJRPz0dE0g2I1mFpeSmO+kfbKPXbUKKS2ysKSJuiODxzTPlnibVmkGmyYEdlVBoiqnhkwSHz/ChDQ4CXh++gIx55D944uvPIKkmcsqrSc2p5WuP/Ii0jDr27NrHQ4cfRnLJzBwcRD2cQmZaNTW5q3Bl2Nm4Zgvf+sGX/3B74U+9kP/SzO/3Lnr4t99++58Nn0efgrR0Zuju3bspKCjAarUyNDREXV2dkKrRQTB52vz/tW5YclEhFotRU1MDLMzsNEqUFZdQXlKMDMQX2n/iWgzFIHG2zUJvdx+eqRkKCgvRDDKqphGM20hJr8JsK2VKM7N/3MERj0I8GsVilBgZ7MA9PkVLWRZrHS4iMbBqMg1FxYQiESZnZzh9qp80ZwFlxYU0Z2TR39/LUPcZpt2ZFGTn8P53VvOOySlGxzzEVpjJyneR4chlxuNn78lhhj2ZjHgk7n5vEdGRY8zPRylw5JDldOHxTHG2Y5ZAXKWoogCTZGFkZIRQJEC+M5v87HwOto/hMMxQVZmOxWhgzD3MwHQAxWilorwYjRh9fT34vFEyMgpxOh3MeacY758gxW6lqNiJrMLAQB9T0/NkZWWRmmIn4Pcx7p7EaHZQWJSHyWjh+V39rN26jp1PH6Zh/Z1c9smvIilRiAY4tPtxHnnoW1hTJWR1ErMpxoq6MmKxAB7vFFMhL0aTnXxHJqbYDH3Tsxw+cZo1K0v596/8KwfDTvpGNPwDHtLTM/j4ez7Hj773LU727eTyv3sLPcOneNs7b/+DrqllYPsrsoqKigRLPQmgVFXl17/+lUCqN7zhSgB+9KOfaPv27aOpqYkrr7xSTHj/c5iDoPexQiLU1WQZDZkYIBsgFI1gMhghbiQ7I5OOaCeXXnYFY+5JFCT+6/6fc8fbbuMnP/g+v7j/v9izazcGg4lIOIoiK0zPBYhITuyZabi1NA5NZrFvPJDox9U05qZGmRxppSDXyeZ0K0gGIhEvJUUuTIrM4PAEw/3TmK12XFnZtKwpoK+vi8n+Tvz2GXJyM7lxWzrh4CR9Q1MERuxYrQ5WN+bjGR+lraOTiGYk25lOZWYqQ2PjzEyHsKanYHUW88yedrZuq+BEj8xzu4MY8zVSMmW08QAr8tPZtrkYvxIlxyBRUZBLXIoSivgZGxkmEjWQk5lFSUkR09PTuCdGCYc1SoqqMRhijI8NEw5rpGWUIplSeOSxVqpa6jk9n8Z93z5DPOrkmeMP8/UH7kfJg1SLg8HWcd523dv5+j//PyRjggYEUZCCEJvl0//499iVOeKWMAYpgtcf5+Wwwv/7yRmCc0Y2bbiIQLyd9939eb7wpc/S3d5BJBZh3/6DbFi7Gqs1xPv+8R/+oKfpclX0r8je+ta3aoFAiFhURTFITE1NEQoFOHbs2AUvmocffkR78cUXicfj3HbbbRQWFi7MaEhIk4dCoUVqsOcbdCLLMv/wD//AL37xC4LBILFY7DWrokMjw2K48sDAAPn5+YukiPS/x+Nxfvvb37JhwwbKy8uJRjQUg8TI8Bh/d9klPPvUXn728+8Tj4cWVXy/+tWv8vnPf5709HTuvvtuCgoKGBsbY/v250XOUVUT6sc+n29hHoRCZlYeBkVDlmKYJQjMepga7cGZ6mflijzqi2RshjCGaAwFmPbMMeGZA8VEQVExjnQ77rFxxkfGSbGlkVeYh8kSJxLy43FPMTcdxWBNpbyuAk0L4x728ezuIV7ohZJLqjl5uBN8CoYUO6nFCimSndmROeySjVn3LLmFGShanPDsJJtWFlJQrLCyLIN0qw9z3IesxonFjUwFwhw74yYtM5ee4Vmysqtp7ZvkbF+M7bv2UFZQwsbLrqdLPU5OQSaDB7tJidhRoxGynSVo0QiS3Yg/GEILRMnJz2PLxRv4zKc+gctZxj995sP8fN/PKM/Kp2N3Dx9670f5j3//dmJItKxQUFDKlVdcx3Pbd4IcJL/AxXXX3kxaagYPPHA/h4/u/oMC27LH9ldkiRxbDMWgoWkJ9VOTyXLBP//ww49oJpOJH//4h+ddZJ/5zOe07u5utm7dylVXXUUgEHjNUXkXYksVW3XPUdM0rFYrjz76KNnZ2axbtw6AN7/5zaSnp/PBD37wlWIL02Htnp/Dgw/+km9841v09PSxdetWnn76ST71qU8t+t5YLEbAH6G/v58f/vCHhCN+NA0GBwf45je/SX9/L1YrhEMqyCZmQ0FmgmFi9ixijnq6prNom9DwhTxoqp/pqXHkeBoOg4FL1uRisZqIBybJSJVxNZQy6Zmnc6AbVDNFBfkUV2YxZRticmaWtraXyc7KIys/lbe9uYg3eKbw+weJXZ1GaWk5Nlcag8PT7Hx5ml/u7yNmTCc3u5DZmRA5mdn4TGZ+1T5KSsSIo32euZ4AdmsmvtkR4iGN8iwb9XWlDB6cY3jewujuHrIzcyisyOBDP/w47V3tjLX3kp1SwFz3DNnWAsxOC7de/0a+9M1vsO3i2/j8F/6JnTse55knn2N0aJR77r2Xn+z+KfVrVnL24aPYJAdehx+rZGTvrp187zv/wTve+W5OnDjBjCdAT28H1VV17HrpcT74offy7DM7cLvdyPIf3rlaBra/YHvkkUe0p5/aQV/vMJ/4+L8yP6uCZEZVA8gKqFoILX7hDei3JElKJdtvf/tbzWg0cvfdXzjv/7/nnp9r27dvp76+nmuvvRa73Q5cWK5Oz/EdOHCA1atXE4vFOHv2LKdOneKGG24gFApxzTXX4PP5qKmp4eabb37Vi37yk5/UfPNQUVHJ7Ow8p06dIhZTMRgSntvSWaoGg4EPfPB9fOELXyAc8S/cM5SUlPCDH/wHAPFYDMWQ6NQwGs10dnfxjW98g/7+fuZjQYySjCKb0SQLGjFUk4qclclxTxpPnZ7AYnRhsUhIaoCJIR+pRisXbygm1WEnHpwiLdWCIz2XYCTM2NgoowNQWFxKUX4Nc4Fh3AMeunsGqbKmYzAYsZsVJNmEMSJR5MhnxDBOqEJFc8exD6Xxzds+zz9+8IMAbN/+LDff+g7sBWYCZgPPHJwmHokRMkcxb7DhzEnh5KGzZI9FuemyW3m09b8pr2phqGuUwdF2covymfVG+OEPfkZzYy7/dMMbmLEZmSjwUn9jE7O7g6RPmfDumOYrn/wed939L9zxlrfy7CPP09Mxzqf+7TN87evfYtw9zsqW9fT39/LW2+7kwOHtfO6zXyDDmYfFKnPNtVf9wffGcij6F2gPPvig9vTTT6NpGg888IDY6P/vR89o4+4hbHaFnp4Odu7cSSyi0d13VHrk4e0aUpSbbr72/6QysGnTFu3+++/H7/e/ZiiqaRrPvfA8lZWVSJLE4OAg2dnZGAwGPve5z13w/T722BPa888e4H9+9QsMxjiONBfuiTGuueYa7r77C2Lor6IoSSD3GvnEBeJxLB5b8IgT368J2SR1gdYi03qmg3t//jM6O9uxWEx4vV4czgy8c/N4vXMEAiGycrIJhQLYrTaMspEUm5Ge7jNEQnOkGCJsXJnL6lozadIsSijGiyenmNQqefiZdszWVHJyyphKc2MvtzFychJtKsK733oHP/yPn4CWuF0VFU3VGOwdpLKqHBkjLRet4NTMGQrLSxk93IdLtvPJT36On/z4h4RDcbzzIQLhWSxGJ2azAZ9/npbmNchmlYHubuZNc5S9oY4TT+5FmjSR6yilMC+beb8PWTZRVJTHwUP7mJ2ZXHg+CRHRtjPdXHTRVmZmZyguKuafP3EXH/3YhzBbZCrKGhkZHWBqeuQPviaXge0v0N7whjdozzzzzAUthg994F81k1lm797dpNjNtLQ08Z3vfO+PDm5f/epXNafTSWN9E2lpabz88gkxhT4xZUomGk20/AQCAfbu3UtWVhbf/Pa3fu97e/CBR7S9e/fy45/8EE2LvOI63/nO97QHH3yQ4eFEPs9sNvPlL9/NbbfdhtlsFoTl5AlZute51Nv7XaaqMSRJQUJi86Yr6O1ro6Awi02bNtHXO4LZYiQeD6NpCvFojImpSVQ1hjMjE3tKCjIaBiWORIywFmdm0E/YKNEd7sE/N0VgKEJt7QbedPXV/PJ/HmLGPUWKWcGSrnD7O97OnXf8A6XFRZzuOsSHf/Yx5uYiHH/qDJWpJXS1nU24pbIEYYgpMSSDQcC0pCUk67Zv38Xt738T2dvymWv1EOiJIBvM1FdV8dyzT2JOS/Q4K5pMZfkqpjxDrF69io9+9BN89WtfZGZmhunp6cR83Thc/YYbaG1t46KLNrN7zw46u1qln//859q73vWu5ZaqZXt99oUvfkUbHxvgxz/+6Z8NJeWpp57S/H7/H2Wy+Cf/5S7NZrPxjW98A39g7nVd/53vfLf2+OOPC6C98847ueGGG7jkkm2oqoainO9yyd6evOjfVFVmfs7HG668iYNHXuJnP/s+73nPe5IGMahomoSkSfzXL3/Jjh3bmZmbTQx6jqoYZCPRWBi3ZwZV1ci02clxOvGqAUIS2I1mlECUmVk/0yEvQyMTRGdVtt2wFY9zjEn/JK1Pt2ELWynOysM9NcFV11zF5798NyXFpZjkhdvQVJASQ2PiBiMPPfs0j/b8kuPbj9K3qwsX2VjTbfQNd6FgQNKgvbWV73//ezz6+ItIkkJVZT27XtpOeVkxwWCYaMzH5OTkogdWXFShKYqRWCzCpZdewi/+654/6ppcBrZl+6syl8ulTU9P/8E2zX/8xw+0e+65h+HhYUwmA36/nw984AN85CMfITs7G2ChRU1FkjTBJQQYGXbz7W/+mF89/ACPP/kQq1atSrpyQi0YYsTVOIpsJhyKs379JjweD9/61te55dYb2PPs8/z0gZ8zF/BhwUg8JoEiEwoHcE9OkmI2YbVacTicBINBFEXBZk9MVJuenMIfjjA1Polv3s+2S69k4+ZtTAxN8syzjzPiGcCRmkYoMsN4hpvmizbS+tvDlFiLObjvOBVljWxYuQFPeIhDR/agqCY0WSJODGIqBtnE448/xm1veTuuzDS+973vcOONr54D/Y//+IHm8Xj4/Oc/+0c/aJeBbdmW7fe0T37yU9ojjzzC5MQ0DocDRVH4/Bc+zTve8Q6i0TinT7Xyg+//jAcevI+u7lMUFhYiy+fydCAn+i41FqaSqcSjKv/yL//KF77wBeypKWIiFSTmN0ioxKMwMzvPscP7eeKpp5h0u4lpMSJqGBmZiE/D5/MTJkBmRg4pVguaJKMaZOLRGPGQn3AoysT0LEq9wokXD5Mas7Jt3fXkFeXxb5/+MN75IO+7818YGevmznfdwac+/W+JaViAGo9zxzvezoEjx/HPzvPud72Pr33jC2hJ4hB/alsGtmVbtj+CvfGNN2o7X9wNmhEklSuu+Ds+/Zl/paGhCUWRkaTz5+1isdjCLFTlgvN6yXQZ3X7961/z05/+lFS7E6QYiiIRiahEwjE8MxPE1TDe+SBpaWl0d/fiTM/kQx/6EG+68XqKioq4+wvfYMYT4IH//hm7du2gpraK+++/ny996UsEg0HGxs4l/C/Zdrlms9l4ekgfngAAgABJREFU6unHloFt2Zbtr93ectsdWlZWLr/4xb3MzSfC41/84n7tK1/+Gn6/H3/Ai9Vq5T3veQ8f/OAHycrK4vWqSC0FP71rQwdGCRl9jvLfv+cDyJKBZ7Y/SkZGGnv27Cc1NSXx8wtzc3p6e/npT/6Tl17az7ve+Q/c9elPYLEmxjUODw+eF7juvfde7d3vfvefDajBMrAt27L90eyd73ivVlVZx+c+fxex+Gtri33wg/+kPfnkk4TDYcLhMHa7nQ9/+MN89KMfBRCgl1ytjcfjYrQi/A7uoAZlpY289a2386uH76ezq3XhWvEl098TXSW1NY3Mzc0RCgeYmfnD5Sz/z0xXU13+Wv5a/vrDf1VW1GoPPfSQ9r+5xmOPPq3dcP1NWn5esVZUVKK5XFnaZZddob300j5Nt2g0qp3PYrGYpmlxTVU1LTUlV7v+2rdq9XUtmqbFNU2La/G4psViqqZpmvbUU89o6Y5MLS3VpeVkF2s3XH+zVllZ/b+69z/V15/8Bpa/lr+Wv37/r+9853vaihWrtMzMbK2iokqrq2vQ7rrrM9qZM2c1TdO0eFzT4vG4dra1U6ut2qBluvK0973vA+L/DQ2Oafl5xVpKSqr21a9+VUu+9jVXv1H7U3++3/drORRdtmX7K7Vbbnmztmf3XgwGA1VVtZSXNHP/Az9l2yWbSXPY2fvSfnJycjh1+vhfXqj5GrbcK7psy/ZXag8/vHgw0te/8mPNZJaJxoI88siFda78pdofaJLHsi3bsv052+c+e7dmNJppaGhg165df9WgBsvAtmzL9jdhX/7yl9EkLyaT8U99K/8ntpxjW7Zl+xsxqzVFCwZ//5F2f0m2DGzLtmzL9ldny6Hosi3bsv3V2bLHtmzLtmx/VbbsrS3bsi3bX5Utg9qyLduy/VXZMqgt27It21+VLYPasi3bsv1V2TKoLduyLdtflS2D2rIt27L9VdkyqC3bsi3bX5Utq3f8L+3b3/62dvbsWY4dO8bVV1+Nx+Ph2muvBcBsNhMKhejv7+e5554jFAoxMzNDNBrl8ssvZ3Jykq1bt/Ge9/xxZicu27L9Ldoy+fZ12D//8z9rnZ2dzM7OkpmZiSRJ5Ofnk56eTigUYm5ujlOnTuFwOOjv78dkMpGfn09lZSVGo5FwOIymaZSVlTE5OYkkSZjNVux2O7IsMzIyQnt7OyUlJaxYsYL3ve+9y2C3bMv2Om0Z1M5jv/3tb7UXX3yR1tZWbDYbqampOBwO7HY76enpzMzMcPz4cSYnJ+np6cNsNlNbW0ttbS1ZWVnE43FCoRBWq5Xy8nKam5spKSnBaDQSi8WIx+PE43HMZjOyLKOqKhMTE4yNjTE4OIjBYMDj8eD3+zl4cD8Wi4Wenh7sdjtvfvOb8fl8NDQ0cNNNNy2D3rIt2xL7mwe1H/3oR9qBAweYnJzEaDSSnp6Ow+EQsx8nJiY4evQoHo+HkZERjEYj69evp66ujrS0NMLhKFNTU6SkpNDY2MjKlSvJzc1FlmUkSSISiQBgNBqJRqMYjUYkSSIej6NpGgaDAYPBQDgc5sSJEzz77LOcPn0ao9FIQUEBJSVFpKWlATAxMcFb3vIWpqenmZiYYHJyklAoRDgcpr29nZycHBoaGnj/+9+/DHbL9jdrf1Og9qUvfUk7e/Ys4+PjWK1WTCYTgUCAsrIy1qxZQ3FxMTt37uTee+8lEongcrmorq6mpqYGu93O5OQk4+PjZGZm0tzczIoVKygrqxDXicVirwpeiqJgMBgwmUz4fD6OHj3Ko48+SkdHB7FYjLy8PJqamnC5XOjvxOv14vF4sNlslJSUUF1djaZpHDt2jJGREZxOJ7FYhBUrVlBeXo6maXg8HkKhEIODgzzyyCPk5eXR2trKrbfeislk4q677loGvGX7q7a/SlC76667tGg0yt69e7HZbGRnZ2M2m0UI6fP5aG9vp6enh7Vr13Ly5Ensdjt5eXnU1dWRkpJCT08PiqJQXFzMqlWrmJ+fp7+/n8zMTGw2G7m5ueTm5uJ0upAkiWg0KuY1alpiLJnNZiMcDnPmzBl27drF9u3bRU6tqqoKl8sFJMahBYNBfD4fmqbhdDppamqiubkZi8UCIMJW/dqSJGGxWBaG2kbo6enhoYce4rHHHqOwsBCDwUBtbS15eXkCkFetWsXMzAwDAwPIsoyiKIyOjuJwONi2bdtyOLtsfxX2Fw9q9913n/bCCy8wPDxMeno6VqsVRVGoqKjAYDDgdrs5e/Ysra2tTE5OUlBQQH5+PlVVVZSWlmK1WtE0jVAohCzL+Hw+3G43N9xwA36/n3A4itlsxu/3U1ZWRmlpKbm5uUQiEebm5mhra8XtduP1erFYLNTW1rJjxw727NmD3+8nNzeXxsZG0tLSMBgSxeZAIIDf70dVVVJTHdTX19Pc3IzL5RLApU/2NhgMRCIRjEbjonDV7/dz/PhxOjra2LdvH6FQiLVr1woPVNM0vF4vBoOJyspK0tPT6e/vp7e3l5ycHAoLC3E6nWRkpOPz+eju7hYDdE+ePMnU1BSNjY0UFhYSCAT4yEc+sgx4y/YXYX9RoPalL31JO3HiBF6vV+S/xsbGaGhoIC0tjcnJSU6ePElPTw/z8/MUFBRQXl5OdXU1OTk5WK1WAKLRKKFQiGg0isFgwGKx0NzcTFVVFampqZhMJuE9jY25mZiYIBKJIEkSqqqiKAoDAwO0t7djNCp0dHTg9/spKiqitLQUm83G3Nyc+D5ZlsnIyMDtdnPjjTeyefNmUlNTicVihMNR4XnBuYG2siwLb2p6epr+/n527NjBvn37SEtLo6SkhPz8fCwWE6qqEgqFxJ/Nzc2Ul5dTVlaGxWLD5/OJ+zaZTCiKQjwex+/3MzvrYXBwkO7ubqxWK7IsMzExwd69ezEajTidTmpra4nH43i9XlRVpaioiO7ubkpLS5fD2WX7s7M/S1C75557tOPHj9PX14fP58PhcJCRkUFqaio5OTmEw2E6Ojpob29HVVXOnj1LUVERVVVV1NXVkZOTg8lkIhqNAjKhUIhgMIiiKGRnZ9PS0kJOTo4oBuhUCx1MIBHumUwmLBYTsViMqakpdu7cyb59++ju7qa4uJjKykqcTocAiXA4TDQaJz8/n6ysLLKysigqKiErK4tYLLYAkmP09/czOTlJNBqlurqavLw8srOzxT13dnayY8cO2tvbiUajpKamUlBQQFpamgDWYDBIMBgUoFNWVkZ2djaSJBGLxUQeT1EUIpGI+G9ZljEYDCLfd+rUSTo7O3niiSfIzs4mIyMDl8tFamoq4XAYVVXx+XzEYjEKCgpYu3YtDoeDubk5pqam6OzsZm5uDpvNRjAYZHh4mKysLLZt24bf7+ctb3nzMugt2/+p/UlB7Z577tH0TX78+HGysrIwGAykpqZSXFyM2WwWuaxTp04xPj6OwWCgrKyMsrIyiouLRb5MVVVisRizs7NEo1FSUlLIzc2luLiUiooKQbVIzkslQC/hHZnNZkwmE8FgkIGBAXbs2MGRI0eYnp4kNTWVuro6cnNzAZBlmUgkQjAYBCAnJ4eSkhJKS8tJSUlhcHCQyclJFEUhEAhgMBgIBoOEw2EsFgv5+fnU1taSkpJCf38/jz/+OAcOHMBgMGA0GqmqqsJmswlANxqNzMzMCN5bTU0N1dXVWK1WYrEYgPhsOkVEURTxp9FoxGKxMDw8zKlTpzh06BAnT54kLy+PwsIEAOs/Nzc3x/z8PGazmfXr19PUlDgAgsEgsiwTDoc5fvw4siwzODjI/PwsBoOBiooKcnJyUBSFmZkZRkdH2bt3L7Ozs/j9fubm5njb295GIBAgJSWFj3/848tgt2x/FPs/BbW7775b27FjBxaLhVgsRjSaCL303FYwGGRwcJDh4WHm5+cxGo24XC4aGhooKkpQG1RVRdM0otEokUiEaDSOoijU1dVRV1eHy+US11cUhWg0iqIooqKoqupCgj0BOH19PRw+fJiDBw8yNTVFZmYmVVVV2O12UlJSiERihMNhAoEAPp+P3NxcKioqqKyspKioKAGmURVIhLUGoyx+n8ViQdMSYDM8PExvby+//vWvSUtL4+zZs1gsFurrGykuLsZoNLJjxw4KCgp44xvfyNq1a1FVlampKQYHB7FarQQCAYxGo/CoFEUBEJ8tGk3k/wwGA6FQiPb2do4fP87BgwcZHR2lrKyM2tpazGYzRqORSCTCzMwMfr+fgoICGhsbqampISMjQ3h70UhcFEAkSRI/pygKSCo2W+JZj46O8uyzz/Lss8+iqiqVlZUUFBTgcDiRJInu7m4+8pGP4Ha76evro62tjYyMDCwWC/39/XR0dLB582Y+97nPLIPdsv2v7I8Cag899JD2/PPP09raitVqJTU1lZSUFNLT07FYLHi9XkpLS7nooos4fvw4Tz31FH6/H4fDQUFBATk5OcRiMcbGxgCZrKwsrFYrkiThdDopLy+nsLCQjIwMDAaD8L4g4UXFYjEMBgOapiHLMlarlfn5eXp6eti/fz/PPvss4XAYl8tFVVUF+fn5mEwmwuEwsiwTDAYJhULY7XaqqmqoqKjA5XJhs9mABDBGIhEMBgNqHAwGA9FYWCTz9VBsenqSXbt28fLLL4tkf3FxMTabjXg8jiRJBAIh5ufnycjIoK6uTlBCvF4v4XDimg6Hg+LiYjIzM8nIyCASiQieWjgcJB6Pi5zfk08+SVdXFzabbYEMnAOAxWLB7/fj8XhEKLllyxZKS0vF79Q9PU3T0DQNk8kEID5rPB4nJSWFUChEb28vBw8e5PTpl/F4PGRmZlJZWYnZbBZFjqmpKYLBMLW1tWzevJne3l7GxsaYmpoiHo9TWloqwmav18vExASBQID5+XkkSeLYsWOEw0FWrFjBiy++yJ133rlcoV2217T/Nah97nOf044dO4bX6yUjIwOv10t6ejqlpaUiLzM8PMzZs2cZHR1FVVVcLhfFxcVUVFSQkZGJwWBgcnKS3bt3U19fzx133EFzczN2u51oNIrP5xN5KFVVKSwsFCCjeyd6ZVCvYJ49e5YdO3Zw9OhhfD4fOTk51NTUkJmZicmUSK4nigFhIpEIspwAz1WrVlFZWSmKBUtpFDpo6r/PbDYTiYRoa2ujvb2dEydOMDY2RmpqygLwZgqPKhwOCzKuzWajpaWFsrJzobHuXcbjcZF7GxkZEXQTvQo7Pj7O4OAgJpOJl18+weTkJCUlJVRUVBAOhxkbG8PlcmG32/F4ZmltbaWlpYU3v/nNVFVVoSgKfr+feDwufp+eS4QFkI5GMZlMSJImQOy5557j8OHDxONx6uvryc/PF4eH3hUhyzI2m41rrrmG0tJSFCXh2cXjcfG9yX8Gg0Hm5uaYnJwkEAjQ2dlJPB6npaWFZ599lrNnzwp6SigUEgejnhM8ffplLr74Yj760Y8ug92yAa8D1J544gntkUceEfkRnTCampqK1WolIyOD6elp3G437e3tTE5OMj8/T0tLCw6Hg6amJlJSUpifn8ftdiPLMvX19dTVNVBbW4vNZhOLvL29nVOnTjE6Oko0Gqa6upotW7ZQVFQk+GCxWIxQKITbPcno6ChPPPEER44cEXmnxsZGsrOzURRp0c+43W4kSaK2tpb6+npKiitISUkhFouJsErf4KqqIska8Xgck8kkqBIjIyMcOXKEZ555hr6+HgoKCigsLKSwsBCj8VyoGw6HmZ2dx2q1Ul9fT2lpKcXFxSLUNhqNxOOJ79UBTQdbs9kMILy/4eFhfvOb3/Dcc8+RmppKU1MTGRkZmEwJQu/c3Bw+n4+ysjKR4ysrK8NqTRGVy+7ubkZHR5mfT9zT7OwsmzZtori4WOQYbTYbgUCA1tZWnn76aQ4f3k9+fj6FhYWkpaXhcDiIRCKoqsrk5DShUITq6mrWrVtHSUkJFouFYDC4iIqipwz0w0FRFOFNK4qC2Wymv7+fw4cP8+KLLxIIBKioqMDpdOJ2uwkGg2zcuJEtW7YwOTnJ0NAQBoOBqakpJifdzMzMiEPOZDLR399PLBajrq6OzMxMbr/99mXA+xuy3wlqt956q1ZQUMDmzZv57W9/i9lspry8HEi07OjJ+9nZWWKxGKWlpYL5bjQa8Xq9TE5Ok5KSQnZ2NuvXr6e5uVlU+VRVRVVVDAbDIl6WnmuLRqNYLCZSUlLweDzs3r2bJ554ApvNRiwW49ixY2RmZrJu3TpycnIYHx9nfn4eh8MhKoR69XDjxo2sXLlSVE91XpqmJTww3dswGo0iYa+qKqOjw5w4cYL9+/fT1dWF2WymqKiIvLw8scElScLv94trZmZmsnLlSioqqnA4HIRCITRNIxwOizBOp2vo+Sr9dwP4fD6OHz/O9u3baW9vx+VyCS8TEmCrHy6pqakUFRWxadMm8dz0e5mcnCQYDDI/P4/JZMJut1NeXk5RURF2ux1JkjCZDHR0dPBf//VfhMNhJiYmCIfDVFVVkZubi8ViIRAIIMsybrebSCRCZWUlW7dupbq6mnA4QY/RgUrPvamqKtaRDnD6oaB75ocPH2bHjh0EAgFcLheFhYVEo1EGBgZYu3YtF110EeXl5fj9fgDxjnT6S+L+E+tjYmKC6elpBgYGCIfDHD16lJGREQoK8li/fj2jo6NMT0+zc+dOLBYLV155JVlZWfzDP/zDMuD9ldmrgtqHPvQhTVEUwXp/7rnn6OjoEKd8dXW14GWlpaUxOzvL2NgYBoOByspKLrvsMgoKCjAazYsIpTqAAQJM9HBEN33Dd3d3c/z4UQ4dOoTb7SYlJUVUPGVZxmQyEYlEeO6551i5ciVlZWXU1dVRUVGB1WoVIBEIBJibm6Onp0fQO0pKShYS2Q7hDU1MTHD69Gn27NlDR0cHExMT1NTUiHyWHqrpRY5wOIzNZqepqYnq6mqysrISXokqnatGKoiCRXK3gV6VDIVCDA8Pi2rr5OQkVVVVFBcX43A4BAD6fD78fj/p6ek0Nzcv0EmcoiKpg6WqqiIXFovFmJ+fZ3R0VFSF8/PzURSFRx99lKNHjwIqqamprFixAovFwvT0NJqm0djYSH19PdFonIMHD9LX18e6detobGwkMzNT5Dh1INP/1D8fsOD5WVBVlUAgwMGDB9m5cyezs7NYrVZKSkqQJIWhoSGys7O5/vrrKS8vF9fVQ1bgFdQU/fPpfD79d+tetsViwePx8PTTT/LYY4+RlpZGQUEBWVlZDA4O8sQTT/DNb36Tjo4uQqEQWVkuhoeHicViVFVV8alPfWoZ7P5C7byg9tOf/lR773vfK1199bWaLMPg4CDhcJi8vDxWrVolvCCn00lNTZ2gO1gsFsLhsEiCJ7cN6fkbHcR0D81kMhEKhRgdHWXfvn3s2LGD4eFhHA7Houvqm1eSJGZnZ0XRQAed0dFRPB4PGRkZ2Gw2ZmZmmJycxG63YbVaqaioIDs7e6Eimdh47e3t/Pd//zd79uwhHE6EuZWVlWLTJnJnCY/R7/eTkZFBZmYmLS0tZGVliRBR58Dp3qXurSSTdXUw93imOHjwIPv376enpweHw0FlZeVCqJzYrNFolEAgQCAQIjsrl7q6OhobGwXInfMyNQxGWYR3cI68q3ceSJKG2+3m4MGDPPXUU8iyLJrlE4eDQQB1b28vt912m9jcmZmZ5ObmkpmZSUpKCmlpaQJc3W43IyMjTE66MRqNZGRkUFFRQVFREZqm4ff7OXLkCC+//DIDAwNEIhHKyspQlAQ9BeD666+nubkZo9FIMBhMgL1sFF67DlD6etKIA4h1lPjMqjjg9NTFCy+8wNDQEGazmZycHHHYRCIRJicncbsnSU9PR1EUKivLKSxM5HfNZjNzc3P09vbS39+P3W5HURT6+vqYmJhg9erV2Gw2SktLufbaq5dB78/Ufmf4ed11N2hf/OLn6ejooLOzUxQBuru7aW1NtAc1NjZzyy23sGnTJux2O6qqCtKmnp/SAUz3JoaHh9m1axe7du1icHCQoqIiwZDXk/56DiwYTFT3otEoK1asoK6ujqKiIrHw9U0cCoUwmUxis3s8HiYmJujr68Fms5GZmclLL73Erl27Fki1FpEHS4SZoxgMBoqLi1mxYgVut3tBBsjEZZddJiqwetisJ6p1jpyeCzsHJhLBYJBTp06xZ88eDhw4gKIo5OZmU11djdlsXjgEomiaJlj/RUVFrFu3jry8PEFN0T1d/bMt5aEBInzVw8S9e/dy7NgxOjoS1In6+noyMzOJRhO/T2/zMpksNDU1sXLlSpxOJzMzM8iyTCAQYGZmhqmpKeFVzs7OMj09LQ6cgoICnE4HkPCGt2/fzkMPPURGRgbRaJSSkhJSU1Pp7+9HURSuvPJK1q3bIMJQ/Z0Bi1rDlnLtkg+HcDgscqCyLNPb282uXbs4efIk4XCYoqKihQjBKIjDQ0NDlJSUcPnll1NZWS2up6c6Zmdn8Xg89Pf3MzAwwKlTpwSA1dZWk5+fv5C/deP3+wUPsa+vj/b2djZs2EA0GqWpqYl//ud/Xga7P7H9TlC78873arIsk5eXR2NjoyCxDg8PMzo6itfrpaOjg+npaSYnJ+nv78dqtbJhwwa2bdtGc3MzMzMzHD16lF27dtHT04PRaCQ/P1+QR/VNpiiKqITpjeR1dXWUl5eLliJ9IQMiZ5MMbDqJNhKJMDAwwMGDBzl58jizs7M4nU6KiopwOp3Cs1FVlbExN5dddplgzTudTuE56VVOSOS55ubm8Hq9gvvmcrnIz88Xihwvv/wyJ0+e5MUXX2RgYIDi4mKKihIekd1uX/DojEJQMj09nYqKCuFtxuMJT0S/N/256F6uvsH18E5Psvf29nLkyBEOHDjAwMAAFRUVgjqiPzd986amptLQ0EBLSwt5eXkLXL9zrVr659VBQVUTnRUzMzO43W7C4TAmkwmr1cqZM2d49NFH8Xq9ZGZmUlhYSHZ2NidPnqS2tpbc3Fwuu+wyTCYTExMTC2RdnzgM7HY7tTX1FBQU4PP5iKvnRAF0mol+eOjcwslJN3v27OHll19meHiY4uJSUcDQn09/fz8Wi4UtW7aIglEgEFjEVdRTDrp3rfPvjEYjiqKIgoeqxujr6+OBBx5gfHwclyshYGC1WikrK2NmZo6bb76ZoaEhpqam6O3tFeHw0NAQTqeTxsZGNE1bVjj+P7LfCWof+9gntA9/+MN4vV7OnDlDV1eXSD4XFRWxefNmsrKycDgcjI6OilAjOzubqakpWltbGR8fBaCuro6srCxSU1MxGAx4vV7m5uYwGEzk5uZSX19PfX09drtd8K4AEWboeTZ94wMLJ34ct9vNkSNH2L17N729vVgsFurq6iguLgZYdMrPzc0RiUTIysqivLyc9es34na7BZUgLS2NtLQ04vE4IyMjhMNhMjMzyc/Pp6KiApvNJnI+k5OTPPDA/Tz++OMYDAZaWlpEdVO/dz0cD4VCFBYWUlRUwsqVKxd5pMmJdR2w9DwVnPNYbDYbkUiEjo4OXnjhBXp6eggGgzgcDqqqqoSih57vS2xSMwUFBWzbto2MjAzxbJMT+8kmy/KiEFpVY+LwGR4e5vjx4+zcuZNQKER+fj6lpaXinvXq8hvf+EZkWWZgYICJiQkURaGkpISioiJyc/NJTU0VYDI26ubkyZMMDQ/gcDhwuVw4nY6F783F7/fT1tbGjh076O3tRVVVqqursdvtC2vAwuzsLHNzc9TX19PU1ERdXZ3IaeogmUyX0b1bADUOGvFFQGoyJTy49vZ2Dhw4QGdnJ6qqUl5eLgosevW6rq6Bs2fPYjQaCQQCWK1W1q5di91uJyMjg/n5eQ4ePIjH48HlcmE2m+nq6mJ6epqWlhb6+3vZtm0bb3zjG5cB7w9kvxPUvv/9H2rj4+NMTk6SkZFBdnY2a9asIS8vD5/PR2dnJ62trQwODpKWlkZFRQX19YmTF2BmZoaeni6RU1GURFL4yJEjrF69mltvvZWGhiYsFgvRaFR4FPqGS+SpEven9zEGg0FaW1sFU95gMFBUVLSIoJtM+QiHozgcDsrLyykvLxeJ8uTKazgcFnkvWZaJx+NMTEzgdruZnfWQkpKyEOr08pvf/IZQKITFYhEkYJ1GYDAYqK+vZ8uWLQwMDNDd3Y3P5+Pyyy+noKAAu91OLKYuCmF17yg5tNST44kTHwYGBnjyySc5duwYiqKQl5dHXl4eNptNhL16i1hqaiqNjY2sWLGC1NRUNE0ShRlgUa5TB9Lkw0L3MiRJwu12s3v3Tnbt2iWKDLqUkQ7ss7PzzM3N4XQ6ufjii6mtrUWSJGZmZhgfH6e3txePx4PFYlko4JhFlRVksrNySU9Pp7ikkPT0dCRJo6+vj2effZY9e/bgcDjIysrC6XTi9Xqx2+1YrVbm5uYA2LJlK42NjZjNZgFkgMjb6s9Wz8vph6O+HvXnYTKZROSxY8fzzM3NIUkSRUVFWK1WwbWz2+2sWLGCqqqqBS6jtui56Z0qMzMzeL1e+vv7cbvdxONxSkpKyMzMFFLwg4ODRKNhRkZGRJtcZ2cnFRUVPPTQQ8sg93va7wS1xx57QisvLxf6+iMjI3R3d3Py5Ekhc93Y2ChUMkZGRjhz5gw9PT1MTExQWVlJVVUVZWVlIlnb09PD4OAgExMTgnagFyLS0tK45ZZbWLFiBTabDaPRyPT0JMePHxdemJ6Q1r0OnZKhdwOYTCaKi4tFb6h+78nhXDJjXu//1IHOYrEI8uvhw4fp7e3m2LFjYkHqKh66IGQwGBYbPRAIkJmZSXV1tWiW1xPZPp9vgbvnY2ZmhqysLAoKCrBYLOI+9BBodHSU/fv388QTT5CamkJOTo4ARZ0jph8AFouNpqYm6uvrcTgcwjvUgQnOH6ong7r+eWZmZnjppZc4fvw4U1NTCxXDPNLT04XX4/f7RW/ohg0bWLVqzYICcHhR7k//ffqfOuF5enoSj8fD2NjYAggYMZlM9PT08Pzz2wFEuJ6Xl0dXVxfFxcVcdNFF1NbWEgwG6evrw+PxMD09TWZm9oIaiQWHw7HokFpKlNY/s35ferX3+PHjtLa20tOT4By6XE4hvR4IhHA4HGzevFkIcerPQo8AkvdQ8hpLLpTpeVar1crExDhud8JDbW9vZ2xsjIyMDEpKSrDb7ZSUlIiQ/b3vXZ5T8XrtNcm3x4+f1KxWq3iJsVhM5GoCgQDj4+McPXqUwcFBIpEIdXV1rFq1irq6OrFB29ra6OrqIhwOk52dTWlpKTU1NeTm5hIKhZiYmODIkSPE43Hm5+exWCxMTExw7Ngx/H4v9fX1VFdXk5KSQjQaFc3hKSkpuFxZVFZWCmqJHtYks+WXntbJ3QGSpIkFtH37dtra2hgdHSUnJ4ecnBxRAdOvG4vFFjZTArzq6hoAhFemqqpg2k9NTTE+Pk56eroAd1lG5Ip0Zv+BAwfo6uri1KlTBAIBamtryc7OJiUlhWAwLBL7Xq8Xl8tFc3Mz9fX1ImGue7X650wGal1tROeJ6c8lcWBMc+rUyQVdtg6cTif5+fnCM02Eqom+TpvNxurVq1m1ahV5eXkEAgGxRs6FykkLKynhr39P4ncn+kc9Ho9QI5menl4IO53Y7Xb8fj9Go5HBwUHuuOMd9Pb2LrRWRcnIyKCpqYmioqKFzywJqoee8B8fH0fTNGpra4XGnqiganGmpqZoa2vjV7/6lXjOTqdzIUWR6CkuKSmhubmZwsLCRRV8fe3oHmHyeko+MHSakv4zidA2zNTUFIcPH2b37t3YbDbKy8uFhzczM8Pu3btpbm7mwQcf5JZbbqGwsJAvf/nLy8D2Ouw1Qe2hhx7W6urqAMTpr78oPU+l63QBuN1uhoaGGBgYYHR0FLM5kdMpKyujpaWFSCRCd3c3Z86cEad1bm4uaWlpgms2MzPDmTNnGBoaIhZL9Dnqah39/f1s3LiRK664glWrVuFyZYkcUnIYlZyv0k/vlJQUQU4dHBxkz549nD17Bp/PJ8Qf9WZwPZGsd084HA7WrVsnwCQajS6EyucSznpvpKqqjI+PMzo6KjZcTk4Ofr+fgYE+Dhw4gNFoFIUVXbRxZmZGeHsNDQ14vV5aW9sAuO222wS9RffWkgskep5Iv4/ktiRJkrDb7YyNjdHZ2cnhw4fp6uoCoLi4kPz8fMLhMJDw6mZmZvD5fKxatYoVK1ZRXl4u5JmSvQ99Teg/p3suOrdOBzL9z9bWVjo72+ns7GR6epqioiLy8/NFhXd2dhZZlqmpqWHNmjUUFhbi9ycOMK/Xy9TUFA6HA7M5AYpDQ0PMz/sIBoOkpaVRVFREeXk5LpdrkVem5yBBZWxsjGg0SlFRESaTCbPZTCAQIBqNUlNTw4oV50A72avXn3PyAanvh6Wemv7vCTFPL729vezZs4fu7m4kSaKlpUW8K6/Xy4EDB4jH46SmppKens7c3BwZGRlkZWVRVlbGhz70oWVQex32mqD2m988qlVWVorTJ5kp/rssmc7h8Xhoa2ujt7eXmZkZDAYDa9eupb6+XpT/T506xfPPP08kEiEtLU3onpWWlmK32wmHwwwNDfHyyy+L6w8ODjIzM838/DxlZWVcfvnlVFVViUQ9JJLXPp+Pjo4OXnzxRcbGxkQzdVZWFpKkiM+kq3HYbDaKi4tZu3ataJrXq7TJCxxYtMAT///cYtc3eG9vL4cPH6a9vR23201tbS1Op3PhVE/wsGZmZqiqqqK8vJzi4mJSU1NFd0MkEhFANjAwIDZheno6WVlZ2O120Uiuh9A6naGrq4ODBw/S1dWF1+ulpqaG9PR04bVpmsT09DSRSASn08nll18uZiFEo1E0dXFVVN+0Iicoa4uqioC4F7fbzfHjR9m/fz9ut1sQlPXcZSAQIBRKfLZt27axcuXKRSTixC8816GgP1NJ1sT78HoThZ9QKCS8w7m5OXbu3Iksy0K3zmKxUFZWxsTEBFNTU9x2222UlpbS2ZnwsNeuXUswGMRsNot2Kz1XmZzv1AndumeqFxeSQ8y5ucShfPDgQYaGhkhLS6OsrExQjqampsQzWb16tcjnWSwWUQTp6uoiKyuLzMzMZZmm12mvCWqf/OSntHe84x3Ce0nOSfwuS2aWJ298PW80NjYm+G8ej0c0kV9xxRU4nU6Ra2ttbV1od0lQI6qrqykuLsZutzMxMcHQ0ACDg4OMjIwQiUQEMVTTNIaGhgiHw1RUVLB69WqR8NW9nLm5OWTZQGZmJmVlZWLT6QUJRVGIxxY+h7QYzJdSLnTJH59vXngGXV1dWK1WIZ2t52kMBoMI3cPhKKtWraK+vh6Px0N6ejo2m03kroaGhnC5XILYmpBDiojnGQwG8fv9orCRUAeZZu/evZhMJoqKCnC5XMLz1PN7esi3adMW6urqRLFGD0/1NENyFVr30nTvTN/s0WgUq9UqGt+3b99Od3c3qamp5OfnimlYek7O7/dTVVUlGvr1xL3+e+BcPi65iKLfmw6qifthYX6qmcnJSU6fPs327dvx+/3k5+eTnZ0trtfa2spVV12Fz+fDbrdTWlpKRkamyPfqHMu5uTk8Ho/g2gWDQTRNE830yaG2Hjrq+eb29rO0t7eTlpYmuIZ6W9j+/fvx+/0UFxfjcrnweDxCmcblctHX10d/fz/BYJDCwkLq6uoYHBzkpz/96TKovQ57TVD78pe/ql177bUiMZ682F71oku+R9/8uny2DozJPY9zc3O89NJLqKrKyMgIJpMJp9NJQ0MDlZWV2Gw2xsbGaG9vp6OjA5/PR0ZGBnl5eVRWVpKfn7+gSuGhq6uL4eHhhY0QZWJigp6eHiYnJ4Xe2j/+4z9SX19POBwVnph+r5qmCQBKDieS27x0GW2v109rayvbt29naGgIm80iNpNeHUuuTsbjcerq6tiyZYsIvfQQNbkfVC8s6M88JSWF2dlZRkdHmZqawmKxUFRUhNls5NFHH6WnpwdN0ygtLcXlchGJRBgZGSE7O5fp6WkhwXT55ZezcuVKEVrp4o+6/pueo9M9leQDTN/4OoBHIhHcbjc9PT3s2LGD8fFxSkpKyMvLE89J90ysViubN2+murqa1NRU4X0K72vBG0tWRFka9sG5bgI9zJ6cnOTAgQMcO3YMo9FIZmYmdrtdHMCzs7OYTCY2bNhAY2MjU1NTzMzMCG9sfj5RvR0bG1u0pqqrqwW1JxaLkZaWJrTg9PcUDocZHR2lo6ODsbExTCYT9fW1ooLv9/vZuXMnfr9fVGhHRkbIyMgQKjb6gTw4OMjatWspKytjbm6O3bt3c8011/CZzyzry71ee01Qe8c73qV97nOfEzmk8y2881nyiZvstSWzw/WKn15S/9rXvsbHP/5xAXbz8/N0dXXR3d3N1NQUmqaxZs0a4VX5/X6Ghobo6emhv7+fUCiEy+USlc+EiGNCivvEiROi6dnpdBIKhWhtbUWWDWzevJl169YJLX6dJpEc9iRCQZnR0VFOnDjBqVOn6O7uJiUl0VCemZm5kLCXRJvQwMAATqeLVatWsW7dOpxO5yI6h266p6dLICX3mEqSJtQsJElibGxMEG2DwSBWq5X8/HzRLXDffffx8Y9/nKuuumpB+ywimvq9Xi+jo6MMDw+jqqrwInNyEppr+udOfn+yfI7npygKbrebsbExdu7cSWdnJ4WFxULmKJmo7Pf7xRjBrKws8VmTq5FCbPJVLLFutEWqJfPz87S2ttLR0cHp06ex2ewUFhYKoNU0jdHRUUwmE1u2bGHNmjULn+Ocd6fnG3VgmpmZwePxEAgEGB4eJjMzUwgfjIyMMDU1JXKM5eXl7NixQ5BtTSYTZWVltLa24nQm+ogHBgZoa2ujtLSUoqIiRkdHSUtLo7S0lMzMTEZHRzl9+jQ+n4+6ujrKysqIx+Ps27ePiYkJmpubicfj1NbW8rnPfW4Z1F6nvSqo3Xvvfdq73/1O6ZprrtPy8/MF/8zhcJCfn//KvrzzXCdZMXVpgjkZ5PRF9sMf/pD3vve9i5rekxuWZVmmq6tLTIjy+/1Co1/XZwuFQnR0dNDR0UFrayspKQlKRF1dHfn5+SIUGxkZoaOjA03T+PSnP8173vMe3G43k5OTQsp63bp1RKNRjh8/yssvvyzyijq9IjnPODMzw+zsLOnpCcrJli1byMrKWkQnSf48+ufTP2tyEhoQFUqPZ0qIW549e1b0HurkUz20n5ubIxgMcvPNNwsZdLfbTTSaAKni4mIKCwsX0R50EJiYmKC3t5f5+XlSUlJEd0B6ejo+X+I6hw4d4syZM0xNTVFSUkJOTs4CAMrCC3W5XDQ2NrJ27VrxO4BFnlayCGVyVVlPrCeHv8m9q263myeeeAKPx0Nubi7Z2dkLzz8h7qmTvi+55BJWrlwpQvRXLPgla3Vpy5l+f4qiMD4+ztTUBKOjo0xMTDAxMbHQv+uhtrYWRVF47LEneMc7Evp/zz33HEeOHCE3N5fZ2Vk0TRM9x8PDw7S2thKPx8nLy6O5uZlAIMCpU6fo6ekRQgy6uvPIyAj5+flYrVY+8YlPLAPb67DX9NTe9a73aLm5uQSDwYVq07xo6zEYDIKaobPO9VBO54clhxZ6SAeIsEPPlZhMJt7znvfw05/+VCxsfXEnW7LKhU5fOHHiBAMDA8zPzxONRklLS2PDhg0UFBSIalJ/fz8nTpxgbm4Os9ksJqpXVlby+c9/nq9//evC4+vo6MBms5GSksLY2Bi9vb3Mzc1ht9uECq6+ka1WKxs3bqShoYHU1FRUFVEp1D+7ft/6505OtuvPKjkBPTo6ynPPPUdXVxd+v5eqqirS09NFWCPLMn6/n8nJSZxOF5deeim1tbVCHMBoNApvqaOjY6HnNDFfYXp6WvS5lpSUUFhYKLxMHWD7+/t55plnOHPmDNFoQoZIHx4DiUKAz+fD6/WSl1fApZdeSllZGZFIZFGXQnIFdmmBKVnRQ/9/OndQ0zR6eno4ceIEHR1tzM7OCmFQ/T59Ph99fX0UFZVwyy23iFBe7x9N/h3Jlpz6WBrWJnvQsViMzs5Ozpw5teCFOUWBRRdX2L9/P1VVVQSDQaHYazKZhCjC/Pw8bW1tzMzMkJGRQXNzM5Ikcfr0aTo6OqisrBRagrr3qkcKzz//PFdeeeVy+Pl7mOG1vsFut3PxxRdTXFxMOBzG7XZz4MAB+vr6GBoaYt++fYILVFpaSnV1teiHTK7e6cNKkhPNuky0Horm5OQsUmfQT/Bk06tNOiCoqir4U/qi0DeuHnIajcZFqrZ6k/XQ0BC//vWvaW1t5f777xck1/Xr1wuttP7+/oUq68xCh0IiXDl9+rQAtATNwLywQSThdSR7JMktO8kN24oiibzQoUOHCAaD5ObmkpWVRUtLk0igx+NxOjs7SU1NZc2aNWzatInMzExCoYg4BPTcXCQSEQ3zmzZtAiAlJYWZmRmsVqsIdROqwvN0dLTxi1/8QqidFBQUoCgKF120ma6uHiRJoba2nnXr1jEyMsLJkyeprq4VKhj6cwfEIaU/j2QPbakWWuL741gsCc/y7Nmz9Pf3c/DgQVwuFw6Hg6KiEvLzC0X/6cDAAPX19dx8860UFhbi8/kWKbgslSZaGt6+kj+ng2midU+vsJ85cwar1UpeXh41NTUAhEIhnn/+eaampqipSci860Wp0tJSmpubiUajnDx5ku3bt1NdXS2I6SdPnuSxxx7D5XLR0tJCc3PzIu1APd2QzOv7XaH5sr26vaan9uCD/6NpmkZLS4tYsLoahCRJeDweDhw4QDQaFf2e+nQiPTma0MrPEooWuiJDMutdURTuuusuvvGNbwh2OrAI1PQFqfcmwmKeVHL4pntAumczPT1NX1+foJU4HA6ys7NpaGjg7rvv5uc//zmjo6OcPZuoXvn9fmw2myD25ufni75PPY+XyPPFxWi4kZER0tMzuOKKK1i5ciUZGRnCY9XDdLPZzOjoKKdOneLIkSOMjiZyOHr3QzK/yu12Mzw8SnV1NVdeeaUgNCcr9GrquY2sb2L92SqKQlyNLvJC9A3t9Xp56qmnOHPmlKBz6LkpnTeWlpaG1ZoCIOTCdQHNZPDQn63f78fn82GxWFixYgV2u120fOkhdrKH7vV6OX36ZXbt2iVAKUFQlkWxYnR0nJmZGVauXMl1110nqr86iCevg2TQTCZbJ1vyKMTEGktM0HrqqacYHBxElmWKi4sXFUtOnDjB6dOnycjIoKGhgZmZGUGyLikpEWGkx+MhKyuLkpISsrOzaWtr49ixY2RnZwsVXv1dxGIx0dqV7Lnr6/z06dOsWrWKf/u3f1v21F6nvSao3XPPz7VQKMSmTZteIeYIoCEjoaJILFAhwguyRGP09HYxOTVFSmoa3nk/a1evQ0KloCCPpuYGLNYUUQGTZZl/+7dP8/Wvf11oXyWHKMkez/lydBdqeo+nXrnq6enhvvvuY+3atQsN50XU1dXhdDoJBAIkj/BLTU0Vpfq8vLyF6qOZaDQq5Jj0Icg6xWBkZIjCwkJKSkrEtZxOJ7m5uaIXVF/MMzMz9PX1kZaWxmWXXcaWLVsEyCSHasnFFwlFhHnioJCTw71E2K8XVY4dO8bp06eFvpnD4VxUIBgaGiIej7N582ZycnIYHR0V81JtNhvT09NCSDInJ4empibRWqarpMhyYtZqLBZjZGSI6elp4vG4aFDX28BmZmZE+xkgKszd3d0YDAYuu+wyLr74EuGJJQNpcji7tBiVnJ88l5s7p/YRDidmph46dIjDhw+jaZroV9av9/LLL3PgwAEqKipobGwUpF1dIisWi4mCQEZGBsXFxRQXFwtqRzAYZM2aRAtZco74vJsw6b3qIP38889zxRVX8OlPf3oZ1F6nXdCMgq9//ZvaFVdcseih65YIuEjIHSCjahKKUUYjjkFWmBge52x7K74FgDh7tp3yygpi8TgZGRkUFuRRW1tLZmYmv/zlg7z//e9fkHw557Esld+BcwWGpfdzoZZMoXjooYe47bbb6OjoEBJKer9iTU2NKL+bTCZ6e3tpa2sTXokuk6TnUVJTU4nH4/T09HDmzBnMZuOCnv8k4+PjnDhxgmAwSFZW1oJAYkKf/6KLLuLSSy8VdIzkgcTJYexSArAaT4TkSOoiD9ZqtS40Su/j0KFDIr9ZXFxMenq6OBT0EYAZGRmsW7dOKM/qhw0gQkmv10sgEBBS4k6nE7/fL1QssrKyKC4uJiMjQwhaQoIwfOjQIdra2sQ8hZUrV9Lf34+qqmRmZgoe2KpVq2hsbBQzVVX1HNE1mc6RnBNLTvYn5251LxES4fvRo0c5c+YUbrdb5IYTcyIS4bIupjk/P8+mTZtQVZUHH3yQa6+9lpKSEjIyMpidTQyy8Xg8FBYW0tzcLIjGJ0+eJD09XRRSklMNF8IW0HPLsViMZ555hje+8Y3LntrvYa+ZUwNE6VrnciWbrC14DooBDRkZCMdiGAwycRWcmTlc/Hd5qGoMg9HM7Ow8Y2PjHDl+lJmZSdzHRnnmmWcoKSmjt7eX+++/n7KyMiorK8nIyADOyTYnK0mcr7J1oZZ84gcCAZG30hvw9TyUTn595plnmJiYwGKxkJaWxtq1a6moqFik2qsTTsvLy3E4HKSlpbF+/XrS0tKEhzM8PExlZTWDg4Okp6eTlpYm+GVtbW0iX5aZmSlIyslgBoiKq/75jSaFaDQsKA0dHR2cOHGC3t4EU97pdArJJJ117/V6MZlMNDU1UVNTJxrWk2WJkr1gvZKoa6DpgBgKhUSecX5+Xryr2dlZHn744YUZFZNimldFRRVTU1PEYirV1bXcdNMtmEwmxsfHheS3JEmMj08IHpksa4uKKMlKG8n0jGQVDj1FAnDo0CH6+vqEyGlRUaJlLxQKYbVa8Xq9PPPMM4TDYdavX09DQwMejwe3201VVRUVFRW0tLRw+vRpDh06hMPhoLm5GYfDwdjYGE8//TR2e4JWcvXVV4vDMhwOCy87uSPh1cLh5EllOoXo9z2w/9btgjy1T37yU9rb3/72RZUl3RRNRUVGlWRAXXQSKYpCLBrEZDSCJKEoRsLRxEZFlYQH0NnZyfDwMLOzsxw8eFCAh37qmc1mSktLycvLw2q1CppEsvLr6/rQS6qx//3f/82tt94qFCv0aUhwroIHCf22oaEhvF4v7e3tIqmut+BUVlZitVpFX2JrayvT09OEw2ExSUpnj+sa+j09PaLn85lnnmHNmjWiiFFeXs7atWtFH6S+6PUCCyBmQzz33HP09HThcDjIzc3F5XIJ70wHmoyMDFauXEldXZ0IyaKRc5wxnZ6SnKeUlXP5Sr0Aonscuiemv2ufz8euXbvYv3+/GETtdLoYHBzEaDSSl5cnOIl5eXkUFxeLliy9M0EHrHOqJvPEYjFSU1PJyckR4/ES9xoDzikr6z9//Phxurq6aGtrIxKJUFRUtADcUaGmvGvXLuEx6tVks9lMbm4upaWlzM8nOkMOHz5MTU0NNTU1FBUVMT4+zrFjx8SoRn0Qt16ZTq7kLpYd57yeWjKlSe88cLvdTExMsGnTJr7whS8se2qv0y4I1N70ppu0u+++e9ELOneBRF5NkwApBnE9r2MCTUZTIygk1BQ0OQ5KjGgsjlGyImsKcTm+qKfOaDTidrvp6OhgfHyc4eFh+vr6yMnJEdpaiqII3pzepK4vaD3sSA5F9L/DuTK/fqIbDAaOHDkiihoXmqPTN5+maQwODjI4OMjZs2dF83hFRYWgQuj9iJ2dnRw8eFB4VVlZWWL8XF5eHk888QSbNm2iq6uLnp6ehcEuNtE/qns8a9asEdpfbrebzMwECx5Y5F2FQiGys3O58soryc3NFR6X3h2iD4lJ9sqSQzkASdYWpQCSK7c+n4+JiXHOnDnDjh07xLQqfdar1Wrl1ltvo7GxUUglybK8aD5rb28vL7/8Mm63W4ge6MoZgAALffMnDowB8Q70SnFPTw+nT5/mzJkzzMzMUF5ejtPpJB7XkOXE4bRnzx7GxsZYuXIldrud2dlZIpEI+fn5orrf3d1NX18fdruduro69uzZw5VXXsnhw4dF2qC2tlaoMZ8PpJLfQ3KbV7InphfJdI+3v78fXbuwqqqKvLyE5NMXv/jFZVB7nXZBoPbP//xJ7c477xSj0hZfQEZNJNWQUDHJErGYCoqNqGzjoSdeoLu1BzkucfG2zaxeW4PdphLxz2BWDKAkgCQWjywKs5Iro+FwmLNnzzIzMyNIovPz82RmZuJwOBZ6+BIiloWFhYL0qfPmQqGQGHysL67kCUi9vb2Ulpa+Lnd/qUpFchihy4kPDw8LcKqpqaGsrEwUGcLhMJOTk0LqqK+vD5/Px5YtW0TS2el0LswOnaWnp4exsTHxO6anp+nv7+fQoUOYzeYFCe9CsrKyWL16NTU1NQssfFmMsFsqmXO+lqTkdrDkljGdKhIIBOjp6eGFF15gdHRUzHnQRyVWV1fzpje9ifT0dCKRiCD5JhOVk5P6OoDqg27C4TDT09OcOHGCrq4u4dHpswcS3hmCn9jW1sbw8DAej4eamhrC4bAoxuTl5bFv3z7cbjcNDQ1kZ2fjdifmhOqHol4M6ujowGg0UlpaSkVFBTMzM3R2dvLSSy+xceNGWlpahCjnUl22petiacU+2VPTw3h9ipguldTe3s5zzz1HZmYmn/nMZwCoqanhs5/97DKovU67IFC77LIrtB/+8IcCLJaahowqqShaDBkF5BQOnuzizn/6JJjSQFMwaonyuBr1U1dfyI+++1myHRZQNREmKQZpURk+2evSQyRdQ8ztdnPixAl8Ph+zs7N0dXWRmpoqJpA7HA6Ki4vJy8sjKytLKFvoieHkitTIyIjIg13QQ1vSD5ns+ekekP59+v2HQiEGBgbo7e0V06KsVistLS1iDueBAwcoKiri1KlTnDlzhtzcXCRJIysri5qaGhwOhyDK6npk3d0J4UydKjIwMICqxqivr2fjxo3k5p6jooRCoUWfIZkMnWz6/dtsNrzexFyGo0ePcvr0abxer+izHRgYIBZTufLKK1m/fv2iZL3+O5KLPcmSTsCigyWZU6YfFDp9JBwOEwwGOXHiBLt378Rut4tpYXV1dbhcLrq6usjJyeGd73wnsViMhx9+mBMnTmCz2QiHw2L+RElJCVarlc7OTnp7ezGbzWRmZtLU1ITP5+P06dN4PB6hJLNz506uu+46oUcH55L6SwUiX22tJHu3etvV4OAgKSkpfPjDH+XJJ59kaGiIb3/728iyzLvf/W62bNmCJEl8/etfXQa112kXBGqf+tRd2o033ojJZDrP6aQugBrIqBhlC3NBI5dedzuhkMbbbn0D61bXokpRHn36JXbtOpkAuqiPj33g7dz51suEhr/RlFjU56t0JrevLKV1KIrC3NycmAzf0dEh+iT1NhU9j1VVVUVOTo7Y4JIk0dvbK0bkXYgCSbK9QoonKbTQvRudn5YsDRSLxRgbG2NkZERw56anp6mvT5Bcdc8xEPAxPj7Oyy+/LGYm6DNBGxoayMrKEeTlqakpOjs7mZiYEP2ekUhEdESsXbuWxsZGWlpaBMicT5ctGo2KSuCpUyeJx+NUVlaiKAqtra1kZGRw7bXX0tjYiNFoxu/3L8rH6YfH+fTX4BynDFj0/5Pfrz4W0ev18sILLxAIBGhvP0swGBRerA40uiba+Pg4Pp9P9Cn7fD7h6ZlMJkZGRkQD/ooVKygsLMRoNHLmzBk8Hg9+v5+mpiYKCgrEvT/66KO88Y1vXFSgSU7qn8+7T/Z6IeFVDg0NMTc3R0dHB7fccgu33HKLUE4+evQoDzzwAN/97nfx+Xzcfvvt3HnnnaSlpfGhD31gGdRep10QqN1ww5u0u+66Swz2WGwqGkYkosTlKGbVxWPP7+Pfvvo99j1/H+lWiVgkjIYZTTYRVxT++VPf4KWDHcQ1iSsvWcvXP/2PKPE54hJoGJC1hQUvJThwr8eShxx3dnbS19cn9Np0RVM9HHQ4HDgcDkpKShgeHqa8vFzkfZI10pJP2qWCgP/rF7CwQQwGA0ePHhUTjfT2mtLSUsrKynC5XJSWlgIIAB8YGBCbWCd9ZmZmkp2dLdRex8fHaWtrE8WV6elp0dhuMpnE0GKn04mmxXnppZc4ffo0sizT3NzM7GyiAqxX9xoaGggEAqLymBxaJSu+CrBSJWSFRaKKyarEirQAaBJCmmp6epJjx44xMDDA5OQkY2NjVFZWipBWB5f9+/fT19dHY2MjWVlZYtKXwWCgtrY2Sd33lNDcq6+vx2q10tXVRXt7O/F4nPr6eqGkm+xpmkwm9u3bx9q1a18Rqievh6XKLnqoPzDQx+TEGNPTsxgUC9/85rdJT08nGPQD6gKf0MiePXu4//77+cV//Zzp6Wk+/elPs3XrVpxOJx/5yD8tg9rrtAuidDQ2NtLb20tTU9N5qBQykqax0PxCPBrG552jqKwMq0ElElJRZDOSpkEsgkmW+PbX3seP7n2Ke+7ZyfM7D9JQUcgdb74kUWjQkvIRmrRAgrtw00M9TdPEcGKDwcCNN97IwMAAra2tIjE7NDRENBqlvr6e9vZ2tmzZQkZGBtXV1WRkZAjmt74hk1U0gEXeRfJGfr2me3B6RS07O5uVK1cCiKlWZ8+e5cUXXxQqvFVVVVxxxRVCHicSiXDw4EGOHz9OIBDAYrGI6nFTUxMul0tU+fShMB6PR+jOnThxgpMnT6JpcaEnp2ka7373u3E6nYI7qA+STq44JjeEv0K7X9LQebJ6S1DyeDo9n+aZneHQoUMMDyfmV4yNjVFdXU12djY5OTmitautrY3jx4+zfv16QQiGhDJITU0NBoMBj8fD0aNHRS519erVOJ1OxsbGeOGFFwiFQjQ0NHDppZcuyvMl8/z093m+3tHk79E7A/Tn4PF4GBwcxOfzLSj2+rnllls4fPgwNrsVf9C3QJo2Eo+rGAwJGW+j6VyP9KZNm3jkkYe5/PLL/9D7/W/CLgjU7Ha7EBF8xabV5AUwMoAmIytxysrzMcsGFMmOLMVAi6FqMYyKRjQUB1nhw3feztmXWzl4YoDv/+f/cOUbtpKdJiOrgASaFAPt9dM1ksmZyWGC3luqqztYLBZ8Ph8nTpxgdnaWxsZGDh8+TCgUwul0ilkK+rQqnU6iK7bq4WRyIvhCcixLLTn8KioqEpy5ZCZ8Xl6e6MfU82nj4+M899xzhEIhpqenhW7/pk2bxCbTq8fbt28X4Kt7dFu3bl2Y3iTh8/kYGxujuLiYrq4OMethZGSEt771rczNzdHQ0MBNN91EXV0deXl5izhtyX2fyRzAZC8uuT0qFosJefHTL5+iv78fz2yir7OkpEjo0enh25EjRzh9+jTl5eXU1dWxadMmJicnSUlJobm5GYvFIuTeBwYGsFgs1NfXk5uby+RkYnDP7OwsZWVlrF+/nvT0dAFiyfMdzke5WFrxX6o0k9ytMT8/z8jICNXV1WJ+7Et79xOKBImpYVTCIGuomoQsKUhKgqTuD3iFIsyxY0eQJI2/+7u/Y8OGDX/4Hf83YBcEasXFxbS3t1NRUXHeTStpIGsSsiYTJ8rKFbUM9LahKCaI+VDlGJpkIKIpGE1G4uEgBOf51t2f5uIb/pGIauDzX/s+P7j7oxjRiMkqCSft9RNsl/YALtXNTy466BORJEnCYrHg9XoZHBxkaGgIn8/HI488shCWaTQ0NJCeno7f7xcaWHq4pBNX/zcNyDoVZHp6WnC5kvloekJfVVWcTicul4umpiaxGT0eDwMDAxw9ehRAtDYVFxezceNGANGMv3fvXiYnJ4FEMUAfuNvY2MimTZswGhVBFk5LS8fpdAqVjoceeoienh4kSaKkpIQtWxLKubosu+51Jvfh6s9ckiQCgQCHDh1gamqKgYEBxkfdlJeXk5WVRUZGuqi+njlzhj179tDc3ExZWRm5uQmxy/HxcRoaGqiurhbFA300YFlZGVdccQVzc3OcOXOG559/nsLCQhobG4WWXfIMh+RD6HwdG/p7Wap9Bwnq0dTUFGNjYwwPD2OxWESxpL6+nrNnzyZEKL2ziXeRmYcaU5AXVJRVEpV4CQO5ubn09HQBiZD+0KFDNDY2oijLkefvYxcEarff/hbp3//9u1rydKZzlS014a2xsDgkGYkod33ig3zvP37EB9//NpDiaEhICe4HJoMBMOBITU+EJkYrx053YTSnIIdnATmhTa+paNKStqykzZKsS5ZcQdPvLXnox1KJm+SFqivAGgwGysvLReP2TTfdJBRzddVdTUvMpQwEAtTU1OB0OikvL8disYjhyfrmXpo0B0SFdKlnkDwkJplvl0xBARYP4k36POnp6aSnp7Ny5UrhPYyPj9PX18fu3bsFSFZVVbFlyxYKCwvRNE2QPXt7e9m/fz9zc3Pk5OQseId5vP3tbxc/q4/GKyoqYn5+HlVV6e3tZefOnZw8eRKj0ciKFStoampi06ZNYmTf3Nwcu3btwuNJgIA+0T0/P5+igmL8fi+aFuf48eMcO3aMpqYm0tPTueKKKxgeHiYQCFBQUEBFRQXBYJCRkREGBgbEkORNmzYRCAQ4c+YMJ06cICcnh6KiItasWbNIHDLZg1zKzdP/PVlVNzmk1tvmJiYmxMzbWCwmZqzqijEOhwNJkujs7KSpqYmZ6VmkuIJBM2BRLEQiYVRJRjFIqJoqdPN0EVSDwcCaNWuIRsOMjY39qfHhL9IuCNQAOjs7ueqqq17RUA0qsmZElTRAxWK2EQoHuOGai/nXf9vPC/tbuWRrI0YtAlGQVJkYGnFFo3UBJNBihP0hiGuokgrIiS8ptvD3c6ZX55Ibm5dK3CTLhv8+yXy9oV6SJNEFsGrVKhFuHD58GLfbTSwW4/jx4+zatYvs7GwxX0Afe1ZXVyf4ccn3v1S6Wv/3WCzG7t27ufnmm39nn+DvMn0z6mKWeXl5bN26FUmSxMzM7u5uduzYQSwWIzc3l7KyMqFQazAYmJ2dXZh4/xLRaCKPl5mZKSqJDQ0NmEwmsRlzcnLIzc3FZrMt0EC8rF+/ni1btjA8PEhLS4uYM6ErUzz66KP4fD4uuXhbolUtFmXNmjVifqrf76e2tpaGhgYxgf3w4cOEw2Hq6+u55JJLiEajdHV18eyzzy4a1pPMx3utQUHJB6P+TvTOknA4LMBfnzWqrwt9L+hrJfl6yQdXQV4+khbm0KEX2bmjhHRXBjm5hbiyctHiMgaLgYGBARobG4nH4/T19VFQUMDTTz/Nt77178uu2u9hFwxq+otbTHlQF/L6CUCTUAlFgiiSjBoP89Wv/Rvf+d5P8Lgnuf0t1xNXZ4nGVGSDQkyGb3/nu4lTEw2LWUExGVBDMpqkJi6pGV5RKIhGoyJpPDw8zNDQEKtWrRKj6cLh8CKuWPKJvNRDO58lV7h0PtJSCfNVq1aJXNh1110nJpEPDw8zMzPD888/j9/vFx6Dqqq4XC4aGhpwuVwixEpOuOvXWzpN/fUCW3LYpB8AekgoyzKVlZVomsaGDRsEX05XGAkGg8RiMSGps27dOqG6MTs7y8jICHv27BEEY11tpKqqivXr14t/D4VC1NTU8K1vfQtQhfR1KBQSHueVV16Z8Prjia6PaDxGT08PtbW1dHZ2UldXR3d3N0eOHBEtVpdccgmKotDX18eePXuAxODjrVu3Lpp9kfyuXy1XpluykKXuXetrZnJyksnJSSFFdfHFF+N0OgVJWJ8fkZxj8/v9i/h5yHHiaojcfAcx1Us8ZuDQwd0ce7mVioo6SkoqCIfDRKM2/P4gnZ2douixbL+fXTCo6c3GuslyomFdRU3yrkBCxShbUdUo8biPj7//TvqGBnn/hz/Ou991JzW1xViNccxxiU986P3c8f4vQ1xl9Zp6YvEQGgYgkpjepJpBWpxX03W0jEYj4+PjeL1e7rvvPvx+P3a7nZaWFurr60lLS1sUOiwNOV7Nlia3k/lnOhjppudlcnJycDqdrF27FofDIRQb5ufn6e7uRpZlDh8+zNGjR0VrV2LSUxHFxcWCt5bsWSZz9F6vLQXxpZ9d9yb0gklzc7MYT6dP45qYmODEiROCMKuHf29605vEpPjp6WkOHz5Ma2urCNUyMzMpLS0VHL14PCqms+uHjV5kicUiGJWEUIImnesAOXv2rJglcdFFF2EymRgbG+PQoUMEAgGcTifNzc2iRS65Uqn/XRdgSObAne9ZJvMdzWYzc3NzTE5OMjw8jNvtpq6ujiuvvFLMAU2WytLXYTKlo6+vj+bmZhH2aqoRJCtWs4tnn9pHRUUFF11yCZ+86/yk2qeffpof/OAHWmdn5x9if/9N2gWD2tyMJ7ERNInWtk4Ki8pwuZwQ8SProaCmEYtpxCUNZAU5pmFQ4pQXZ/Hj73yJ2fkgxw/ux2w2kpOTQ21NEb/55df44ufv5ntf/Vfi0RAyidYrUBO9otorKRJGoyLyFz/72f/j0ksvpaOjbUHY0E5HRxs+n4+0tDTKyyuprq4Well67kPf2PpiXJrsXzpLIfnfdEvO0+k/Nz8/LxRxAa6/7o2im2BkNKGqmpaWxuzsLLt27RIzQPUJSAnO2rk8kCTJi6ZZnS8ftHSc3Pnufym/LrlzQ/dS9Dxefn4+BQUFrF69WkxFcrvdnD59GrfbjaIoQldu48aNYrp5KBRibGyMgYEBMdl+AUYTh4IGsqwQj8aQAKNiOqesoalCeicajXLxxRcLAdJYLIbVaqWurk7IJumfOxn8k8nP5xuonNyhonuygJAw9/l8jIyMkJaWxsaNGxkYGBDCAMkFqKXVbv33xuNxqqqqRD+wyWRiYnKc6ZlZSspr+ffvfvuCTqgPfvCDy2Hn/8IuGNQS04ISmml19Y388Cc/pb6uifKyarp72rnqir/DaFCRImHCET82izWRrNfioBmIR+NYjRIb17UkFlhcQ5E0SvLT+K+f/TuoEWKquqCvbECTVCQQ5FudvpbY3AnvLS8vj4mJCQwGAytXrmTHjh2kpqaKlqhoNEp7ezttbW10d3fT0tJCQUGBoCVYLBaCweAi9dE/tOnihiWlRZSVl3DppZcCMDg4yOjoKG1tbQwODuL1ehfad9oxGhVcLheaplFTU0dubu6ieQdL2e26l6J7fMnJ8ddryRtXfy6KoogeT312xPT0NCMjIyK/KMsy+fn5OBwO1q9fz+jo6O/1+3WqxeOPPy6EAYqKikSOLJkneT6ve2lPpv7fOrBFownP0WAwCJEAfWjOmjVraG5uFkWmYDCI0+lcVM19tZkH+trUPeCUlBSi0Sg2m42VK1cSCAR47LEntBtuuG4ZsP7IdsGgpigKBlkBTSKuRrj5TW9kz769pDrt/N2Vl/M/v3qUgC/AypZGWprrCMSCyIqEpoGmqUQjARTFiMlgJRaJYV44MY0GXZYZDIqGykJ4J4GmySKlJmkJYEtm+OvLK9FukhAV1HNuTqdz0XSiRG5nAFDp6ekScjz19Y1cffXVryni978xST4XDuqy1XpP6ooVK8SwkR//+Mf4fD4OHDjA5OQkkiRx6aWX4XA4gIRYY1lZmZiKpTfr658zuTK9lNpywfeaRGFIVpCFxQBht9uprq6mvr5+kbR7V1cXO3fuPDdf4gLDfd30MPb6668XB4Kev1oq8X5eetESzzq5G0Tn5OkDg7u6umhubmbbtm2ibU4HJaPRyODgII2Nja9IRbzW79Mr2HoUsGrVKrFOT59u1YaGhhgYGCAajZKbm8utt968DHR/QLtgULNarUxOTpKe4cIkKxTkZvLWW29C1aKMD/fwhisuYmJqju7uXh65+3E+9rGP0NHRRX5eDunOVLIzswgHQ+zff4DNWzYSiwZQUdFiRiRJQ5YlwpGFhmfkhRBUt3MnfmJhKUgLG01vYNfzPPoiTv4zFouRkZEhGr+NRiMNDQ3EYjGeeOIprrnmGtHwrTct/8FMUpGlcyKByae9Hr7oDf2rV6+kvf0sF110EV/5yle47LLLOHz4INFolNtuu43nnnuOU6dOkpmZSVVVFeFwGIvFRklJCVVVVaL74dV6Li/Ukn/m/MNSzpFsdW8sFosJSonD4eA///M/L/wRSRKaulidRVeESfbQxGH2OuShdEDThQR6e3tFl8Hq1auJRCJCfl0X0dStq6vrFU35S73P5INQlmW6u7upqakR4gjXXHONuA89fZCfn09RUZG45smTpzS9EOPxeLDb7bzrXe9YBrrf0y4Y1CqqKlEUI6gaqhbFaDYRjUQwyQbyMjORFEi1ZVJWms3lV2zl6LFTeKY9xEJhnn+2C1WNUVxWiMuZRjgeIxBKCP/Fw0HiWhQkI4rBhCQbUaNqgnEtSahSDE2TEkOCRftNYqGlp6ezZ88e8vLyhJZZsta7zltLBrloNCr04zVNY8eOnYua5V/LkgsGOiglb7ZknbbkvkD9nvTv/c53voMsy2zZskUo13Z1dYkEdH19vZhBeujQIY4dO0ZLSwsXXXQR8/PzfOtb36K8vJy8vDza28/S1dVBMBgkPT2djIwMysrKSE1NRZIU4YUsFQOAxRt/aR/nUnJq8syIpRy7ZD6gXim/kPBTv+7s7Owi+e3k96Zb8nvUfza5EX9p7+ns7Cxer5eJicTszlWrVgl1Wr2QoT+DZJqQfi29syK5WHS++0+2qqoqAPx+v5ggn5zDPJ8UuSzL4tCFRM/p2bPt2szMDMPDw0xMTJCSksK73/3OZaC7ALtgUItG45xtb2PrlosSEkSqBlocVVJAkgANSY1iUgyo0QAbV9QCoBlkCgszONvWxfZnnuF9H/gQgZCBA4c76Ghv57JLNtLU1EQwMI/JZCAejWAwLXDRMCChICvnBokkFoEBGYjHYqxZs4bKykry8vL45S9/KUIyfYEms8h1CwaDmEwmIWutqz1cSE5NT6rrXQg6ZWLpok+ukiaDg95k7vf7KSkp4vTpl6mrq2Nubo7R0VHy8vKYmpri8ssvp7u7m9HRUbZu3SpA5u677xYChadOneLYsWMLYXS9mEC/du1a3vCGNyzMCdAEtcTlcgmPRK/aJc/7hHOyP8nAl/zZ/9CWTJS+kFA5+Tkmz67Q793v99Pd3Y2iKAwNDVFdXc3KlStFG9KFyMDr91JSUrIIjH7XZ9DvS+fv6T2peo4wmWb0Wp9PL0ykpaVRU1MjmvM7Orq0+fl5RkdHmZ6eJhqN4khzcttblsPXZLtgUGtqauLYsWN4pmfRiFNbW0t1dTVIClo0BlIU2SihqREMkpl4LCHzLWkqZSWFFBfmcMP1VzMyOglanPVrm6mvLeP+/3qIJ558gbXrVjM42Ms77ngrskFFi4VR5RjxmIxRNoCkoakSyWvLICcY5V6vl9TUVCwWC5qmCR19j8dDdnY2p0+fJj09nZycHILBoJjVqJfodYHCCw3XbDYbt9xyC5s3byYlJYU1a9ZQUlIieinD4bCgMcDiJmhdrXXVqhVs3LiReDwuqAcNDQ0CvEKhkGhqB3C5XAwMDHDLLbcQi8WwWCxUVlZy4MABMV911apVzMzMcPz4cYaGhvB4PFRUVLFjxw6h7irLsqgg1tbWkpKSIkK95Cre75uTe72WXPw4nxLKUltKsdHH2A0MDBAKhcR81k2bNtHU1CQ8sGSv/UJML7zogP9a+dal5G/977pM94UeCMkcyaVUIr06rI8r1D3/M2fOasPDwwwPD4s2ultuuelvFuguGNRisRihYIRr3npNgiwZC3Pq1Cna2lrJzc1n9aq1pKSmoEoqEU1FMmhIcox4VEVGxqAoRENeUm2gxmaxW62kWtL42MfuZHholP7BES6/4mp++JNf0NRYz/y8J9Gw3FCNy+XEKBuIREJIetuUqqFJGseOHcNms3HixAm8Xi+zs7OYzWbGxsawWCzMzMxw0UUX0djYyNTUFI8++iiHDh3iRz/6Ebfffjsej0fkOi5kE+sLrKCggJmZGbZu3Up/fz+tra14vV4GBga49NJLhZyNnsDXN1WiHUtmeHhYqIkAYiMk96k6HA4URREJc53Iq5/84XCYVatWiZ/Rm/G3bNnCT37yEwoLC7n44ou56qqr+O///m/27NnDNddcw0MPPYQsyzQ1NSFJEi6Xi5SUFMrKynA6nYLcrH/ePya46RvYYDCIubCv9fw1TRNTqfr7+9E0jbNnz7Jx40Y2btwowj1d6TiZ0vFaXhcgwKK3t5fNmzcvSmWcD5ySAU2XEi8sLGR2dpaLLroIOOdZXgi46YfrUopRcridfAjrebr8/PyFIgWcPHlSC4fD9PT0iQjg9tvf8nu9xE984hOayWTiK1/5yl8EUF4wqN12263Sjh07tEd+8zArVqygoqKC5uZmQTT0TM9y+OAhXC4XXv98okXIaiYWCS/KJVgtJmRZn0ytYjUYKSnOp6y0kHg4xic+9F7ufeB+7CmpHDlygsLSUr77o2+zsmUVGzasIz3VitGgYVRAUSRWrlxNWVkFQ0MjbN26jRdf3EVBQQHNzc1s3bqV4uKE1PS+ffsYHx/H6XTyiU98gurqatrb28nJyVmUA1vKED+fakM8HqegII877riDk2da+di/fJy/f9ffc8uNb2L//v0MDfTT09NDX08vK1a1UFhYSFVVDdnZ2ZhTbInhH+FQIoRfWCZL+WW6JU9L0k2f55Ds5SRLn0OCgmM2m4WcNiQAc8WKFaLiGovFaGtrY/fu3QwODuJyuaitrcXlcjE7O0ttbS3FxcXCW0muhiaDT3JPsF75Sy5YQKJ6rZ6HACtIsaqGFldBQnDJlm5qXYhgYGCAQCCA2+3GmZ5GfVMjK1esIx5V0eJRYsQxKApyLIYkKcSIE9diSIqMpCkokgFVjaBqkcQsjSWm3/fw8LB4zsl8t2RbWolNbpxPFjHVw9gLAbVkkDzf9yffw6ulPWTZgNVqoKmpiebmZhRF4ezZds3j8TA2NsbU1BSyLPPe9975qkD16U9/WtNz178PPedPZRcMapB42Lfddpsohx8+fBiXy8XmzZtxZWawJm0V0WiUlJQq+vr6OHnyJIqisGrVKoqKihZY8+dyNoosQyyOrIRR4ypWi52A38ONb7ocqyWVK7Zt48V9L7F5w1r6+oc5cfw4QZ+Xm266BlmCaDwRtu3fv5+UlBQuuugivvjFLzI7O8vOnTv55S9/SWdnO1arlbVr13LdddeRn59PZ2cnTz755MLpa1i0aZMXzKstKN0LuPSSbdx8zdXc851v8+bb38Z1N1zP/Q/8ks99/ovU1lTw1rfdTjQaxj02ztDAIKPjY5iNJvILcrFaDBgsBqLh2IU+/guycDiM1Wrl4YcTh8/69RvFBKZt27YJT1PXS6usrKSsrAybzYbBYMDtdnPgwAF2797N0aNHaWhoICUlBa/XS2NjoxiAo9tSQrCeQ9KBVA9nl1ZLX830sNhkMuH3+4Xw4vj4uFCnHRsbY8uWLaxcuVK0xoWisxgMFqIhFbMhjkyMqCQjSQY0yYBKHEmLoyARjUeQlMTG15ak2JI9U11ZJHlYyvn2RPLfMzMzxTV0YF5anPm/tOSChKZppKWliaEykiTR3tat+f1+RkaHGBkZEWMWDQYZq9Uq3rF+kP4l2OsCtQQBN8G9KSkpobq6GkVRmJ2d5cUXXxS8npaWFioqKoQGWCgUWphF2Ut6ejobNmzAZrMRiYTQ5DjRuIRRMRDXQiiyjBwzEA+ESLMoXHPpZlRNxmS24p6a5MXnXyQc9GMyGZElmY6ODr74xS/S0NAgqBEZGRnccsst3HHHHahqjL6+Pvbu3csHP/hBCgsLMZvNbN26lW3btvGxj31CnKTJhNZXO1H1f7fZbBgkiYn+ARwS/M//+ylP/eZ/ONXWycaVLTxrspCVk8dXvvw1brv5zaxYsYJ//ZdP8uGPf5SoFsViNKHForxuFczXML3gofPhgPN6F0vZ8dFolFAohMPh4Oqrr+bqq68W4fLhw4c5fvw4J06coLS0lLq6OiHhrWuc6XMAkgFOz5F5vd5XeJuvuiAXvDFIdGeMj48jSRIdHR3U1NQIeR+9QIOUIANrkkY47sNkMhKPm8DooNc9Se9AP/FwgLrKYkoLncTC8ygGiahqIK6aMLD4UNG9Q0VRKC8vf930EUAIR+rXS86N/TGKLb/Llsoo6X/q7ycaSQyCKS4upqSkRIiGatq5lMnvSw36U9nrArXOzk5x8ujhmj4MZePGjVx66aVYrVaefvppfvzjH3PJJRdz/fXXU1JSQl1dHS0tiW6CyclJ9u/fj9/vp6KsnJraesxGKz6fD6NZQTZATIvji/gwL7TShMMxUiwKN914nXgxkiRx5ZVXcvz4caqrqxcldW02G2NjY/z6179ibGyMtLQ0rrvuOoaHh7n22ms5dOgQn/3sZ8nIyGBmZga73S4S9r+r71L/t6ysLKrKStnQUs/2fXsZHHdzcUk5xWlOnn38CbrOnibFkMKdw5Ps3beH297xVkKxCOvXbuAzn/00n/3s54nGZCTpD7tY9Dajb3zjG+Tl5S0Sy1wqvQOcNzmvFzp0Ksjq1avZvHmzUK8YGBhgx44dnDx5kvLyctra2rDb7WKEX21treiljMfjtLe3U15act7wbanplJYTJ04wNTVFPB7nkksuoaGhYVHoK8I+NYYiGSBuQEHCYE9j15EBdr70IqqsoEqgYODAkQEKsm285/ariUcnMcgR4JXeh37deDwuhCrP1zKX/P1LK7KSJFFQUMDQ0BBNTU2LKsz/1wOKX20+hO59SUjE1XPFlERvq4bBYFzUnfK/0Qr8v7bXBWqZmZmLEp7JfCHdO0ic1nEuu+xSobX/4IMPEoupbNu2jfXr15OVlcWWLZswma34YzHaO0/TdrqN9LQ0NEJcvPVSjCYrcdlAVAN5YeGYzUbi8QiybECNJ6gdNpuNubk58fK6u7u55557yM3NJS8vj9bWNrZu3crWrVvJz88XG3Xdug2YzWa+9KUviTBBt1fN+7BYhHL15s3MGhWGh8a55KKNHD50AKvZgjTroSy3gJiisG/vC5Q60rnr/f/IVMBPLA75mZnEAiGQJAwGRSyyZM6VeEELh8fS3tTkUCZ5w+hT3fVFq/+80+lkfn5eHAa6SObSEX/JSXX9WejX19UpEtW1W7jtttuExlh7ezunTp3C7/eLJvTkvlj9Oq8VgsViCbWOzZs309zcvGidJX9uASaqhmI2ECWKImfyo3ueZtyngmJEDUfAbE6ovSh2RmfDvLDvKFdsqsaoaUTiEpLyStqKHo309vaKqU6vlvNMlr3yer3Y7Xbm5uZQVZX5+XnhAFxIZfePYefr2NDfydJnqRelkocr67nMP3YV/A9prwvU2tvbAYQia7KUs27xeKJh/OzZs7S0tODKSOeSi7dhMiWmA/3qfx5iaGgAe6qNK668horyWiqLiqgpKuab3/oaI8M9/Mc3vkND0xpuftstNLWsw2yxEImEUDUNTZOIx6OJli1UbDYbTz31lNCh0vljVVVVXH/99bzzne8UCiN6tVHPi8ViMUZHRxe1tJxv052vl9BisTA2NsaGjev40g+/z+qVK4hF43z/37/F3j27kaJhSotL2LxuBSdaT+MeGeeStasYH5vkZ9//d+rWryMWD6HIlkVgtXSYiZ501ucBJEuV6/kr/XuTyafDw8PY7XaysnLE9ZI7DnQqxOtdrMmEW/332+121q5dy7p160T4+7a3vY2bb75ZtK3p7UevZbIs43K5hODmUt25pWayKnh9cxhT8vjefz7GzHyU7Awzl2xqJjcnm/mgl+e2H2BkRkYzpXL4dDeXXtRCPDKLYjSxdK6PDl7xeByv1/uK9/5qpncH6JVjvffztVRC/txseHhQ8C/1+9Unc/2l2OsCtWuvvZa5uTkyMjJE/mrpi9KBrr6+nkOHDtHc1IAsK6hqjHhco6qqgtq6SqxWMw//1/dI9R6lsr6Y/jGIh9KY83nQDAE6es8iK2ZmPJPsPHkSk8lEaUk55RWlCws9TiQSxuv1oigKubm53HDDDVRXV4sKoD6ERa9C6XMkZVmmtbWV++67D03TmJ2dpbCw8II2ua7Ln56eTmFhMTfd9FbaOtvYte8AI4MDFNfW8q9XXM7GzZvoam3luSceY2BgnMsv28zhA4eZ80epr63CqGqgJBbM9PQ0ubm5r+Am6ZVE3ZM0m80iTNDBWZ9rqZ+8epJeBxL9OocOHWL9+vWiT/Z87+5CLTk/tNTT04e+XHbZZUIRRQfQC16US8jAr36fKl6vH9nq5FeP72Y+EOH6q9exsioLKRYhpvpItci8561X863/fISQYgRNTnSoGIzENQmFxZ5MckV5aZX5vHeQ1OWQXBTR15oeei6dbfrnalardVGvrO71Nzc3/6lv7YLtdYFaf3+/qPzpM0AXL1aVWEwTFanc3FyMsoKqJtTWVE3DIMvEIiHCxMlOl7m43sbYbD8RXyrdXTPM+YOsaqqjvLiI6gIzmQV5FORkE1/w0ibdU5w8dQLFYKC2rporrriCQ4cOMTMzw09+8hMaGxtZu3Ytzc3NRKPRhf5IC0ajkRdffJEnnniCkpIS0StqtVrxeDwUFBS8akI0OW+iN1Y7HA6OHz/Oh//pn4hEIqxeuYq3vf1txGIxOjo6+PpXvk0kEsNhc/Dvv7if2oZqvJNT/OcPfsye3bupRsGoGhkYHuTo0aNCaSQejzM2Nobb7SYnJweXy0V/fz/z8/OkpqbidDrx+/04nU5sNhszMzNiclRFRQUTExPk5eUJ9rwekm7YsEHMDTUajYKU+r/tDYXFXoy+HnSulw6AOq/utXJKyV0Oyb24530vmoxVSWNwSqOru5dbr7uM+hIXajiAZpSIoWIyGlHDIfKyXfS5I0iqhkmTkGNx4sr5f7/+mfSD5rVyavpnGh4eprGxUZCj9QEz+njCC+0q+FNaa2vrIkpOJBIRnttfir0uULvqqqsY6B/CtTITLc6CxrphYRHKqCpIsiSSxInQzoCqxohF4guAEMZkNBIHoloMFMhwlLJ1UzFT892szW/CbApjDXVy9Im7UI1WwpE0aldcSVHdRnLycrgs53JAIRwMcuDAAS7aeDl5uWkEgrP0Dgzym1//lu999/s409OoqCrn4MGDbNmyhfn5eUBl5coWtm7dCsC99963SH02IS+etPGkpAZqTUZD1/FKSB9997vf5bnnnqOzs5PPfOYzGAwGVqxYwZvf/Gbq6xuZnZ3lxMmTPPvkC/i8c+RXVPD9O97Jcy88n8hbKBL5+flc+neXMzI8zCMP/4qy/HyO7XyRcDjMbChMTUkxvtkZVNlAQWkFMUXBYpJZv34tpSVFtJ06SzQaJxAIEfD5yc7MQpYNxKWELp3RmPAs+/v7RRXyD5WwTg6r9I2bvCmSKQXnA9Fz0y0SKixyEnC8lriAJoFqNHH//zxKQ201leUO1FjCa41JMSyyCUISkk0jpsaQ4gYsJiNxOYIkgaLKCwKni6WtUDUkVGprEn2cv6v6lzysRQ+x3W43xcXF9Pb2AucoEb9PuP/HtsXS/PobOXdI6V06f//3f//ndeO/w14XqHmmJjGZLCAvnKaKCVXTUEmMvdO0RDWqoqKC9PR0Tpw4QVjVUCUNSdYIEUUzSmiqREpUwpGSRiho4vDeXr5237dwpr7IS0eOkZdvpMwUxyB7GJ0PEPFJnNrVxlTXo8x6w1gyKlmx8WacuXVcfPE6JMWKpsQZGRxhLqDidKhsvXQLs7NTnH65nZqaOk6dOsPatWtZs2Yd69atIxKJCX15fdyb2OhimMwrbam8jN1u5+qrr+a6664TSfMTJ07w+OOPc++99xKPa9TW1nL99deTlZXF9PQkAwMDlJaWMjE1iclowe/3k5qaigbccMMN9Ha10TvQj1WKc+eNt7D9wEG6R0bJcKayqq4sIZ1kdXDXvz5KqsvBrW+6hYs3b+J4exsGg4JRlVFjUYwLXs9S+safsyUXLC4EAKZn/cSicO0VG9G0MTTS0DQFjRgSMpJBJixZGBydRVFcVJUWoMYjqAsjZc8N9jlX9FK1hJKze2KKqurf3fOaLPekS8oHg8FF9Inkg+TP7R0kCxZAgkZjs1kWiRf8ud3za9nrArV/fP/7pC9+/gtaS0sTBpMRpBiRSEKVNBGSGlDVRLhhTbHhcmVhNpgxySbiagi/pmGKaKAZaR/oxTM5TI1dwTUM29deR09uAbkXr+cb9z1MfZmTS5szaSpNIydtGjQvMW2Qad80M74hjs6fRZIMRDQb+VUXUb3qaooLi8jPKwQtjsGkcLa9E998Igw2GAwcPHiQiYkJnnzySTHQtri4WBQ1Fr3AVwE2PU+Sm5vLsWPHCAbDGAzGhUUsc/ZsOy+9tI81a9YyNzfHfffdx6WXXsq9997LxMQEZrOR2tpa2traEkoa6enEozHm5+YoL6/k9OmX8YUjPLN7J8eOHObnP/0h1hSFyhwHN998Kz/52T1MeMMUZDu49uINnO0e5PihfTz7219zyzvegSU7m6hhYT6Boi6aZJWsgvHnbDrH6zU3lKRw/MRpyktKMRMELZEhi8ugsiB6oMV45vkDyMY0iIbYvH4LRi0KkoQmx9FU5RWafbIsE4nGmZqeuaBNnay8oXP7AFGMer2SSX8q02cs2O22RTSVvzR71VV+zy/u0+Kayj+8892LjstgOEJaWhozMzNAQnNqYmICs9XCzp07hefz8ssvE4vFOH2qldGhPqx2E2FFIRqNk2lII3d6hk86zZjCc1y87UpObd9OdLaLvWc6ySkq5GCXj5NdfkxEMEkhtqzN5eI1hVRVpmNSg6hxL3O+IAPjMwzPjTA3sA9vxI9izqd53U1U1m6muqyWmopqIWCoD/hds2YNBoOBo0ePcvz4cdLT018xuCPxll+Z/9DzPJqmsXnzZlJTU3n44Yd5/vnn2bx5M2azmcnJScLhMG9961u54447iMfj3HzzzUQiEVpbT7N3717m5uYAUIwLlI1oDMkM0UgEZIWHfvtbjEYjV73pNq659ioynKnsfGEnqy65jJ62DrKcaRzYfxibMYUNzas4hYTdZEYKxRbG4MSxSImBxHoHwF/CApVlmaqqqgvqOdVkhZEJD7X1LcSjfqzYicgaGioyKpIUQzFZKS0u40zrYbIzrLicBrRIAFASEQSgDw1CAkWWiasqoXAAs836mveb3Cnh9XqJRqNYrVZMJtPC7E5FCHn+OYNacgSSrMV3oZJcf072qqAWCoU4ceYMpzp7NIvRRH9fH0cPH8Y9Osb3f/wjzAYjVosFr3cOo9FIeno687NzQiwwFAguEDjnsKWlYk+xYg7HiEgx7DJsdNpYOeMhPy8bZBOGmMY1K9ZR3naWzLlZfkKceUsGstHIfMjDk4fmeXL/SRwmjTV12aysSaW8wElDWioGVSWiDRCbnWF6op97Tx+msytI1co3c8c7b6eiooLMzEzS0tJEVXBsbIy6ujqCwSD5+fmiFH++HJAQK1ygQiSTQB944AHm5uYIBAKkpKRw4403cvPNN+Pz+QS3K1lLraGhgVWrVvGZz3wm0YKjxrGm2BLkWA3iURWDbKSuoZaNGzfS3d7JrhcPEQqFkYhzzQ03UP2JSsrKq3jy6We59yc/5KE9LzDnD3HlHbfT3z9GPJoInyRp8YxQnYbz5+Q1JOYTaPT09JCR6RLtRRdCgVDjGuG4lJhvoEXRDBpxNYQi20CTkbUIMQkqCx2848aLyM1JR1V9KIqGpiZyahoqikwiH6xqyAZ5oaAlYTO9cj7r+VR39XUyOjrKihUrGBoaQlEUWltbhayVTpH4c8up6Z9Jr9gmjwvUCdt/KR6+bq96t4WFhXzw/R+gYeUaHA4HGzdvoqSkZIEmEaSzu4szp14mLskYkAkEwyhGEwaTGUkxIBsUDEaZYCRMLBonEjASiceIxFUcqbBKA1WO4hkZJTL5DLOqxKFjJynNMOOc91FgSmEqFiPVZiMSNiNhwJaawYRnlgOd8PyxISQtSI4Trr+4kZpiKCpKo0KR6X6xi4IcB3v37+DZ558WFIx/+qd/YsOGDaSmppKdnU1mZiZWq5lIJDERvK+vD5vNxtq1a7FarWJBn1M+NRCJhhY1v+uj5N71rnehqqqQ8UmeoKTntVJTU+nsbOeXv/ylGF6raRqxuIaKRpw4ZoOC3+vjVw/+iqceewq71c7qdaspLStmsL+Pnbv3MTkzzw9++p+kZ7m4/E03csmWzZSWFvO9H/+Y7JxMZCme4HlJyiJaR1pamgDuP5dciaqqsMAhfN3VWEkjPyeds62DbGzeQETyocoRiBkwKCaIK/jm53E4jKRmSciGEFE1SkySUZCRNAlZ0VuZjMQllVhERVFk0DSqKsv/P3vvHSZpWaX/f95UOVd1dU4zPTkyw0SGnGHIgqiooJgXTBhQ0XXVZY0ruqYVRUFRkSQ5x2ECk3Pq6ekcK+c3//6o7mZGEUHwK+6Pc11c0EVX1VNvP+9d5znn3PcN/HUlYDjadWzCbNnj8UxmZ0fWB9/MNbWJz3akyOqRX/D/SvFXQe2Cc1cL9vhx5Ywzz7a/+/WvEYjEOO3sM/H6fSxcuJAFCxaglapOSds2byGRHMU2LWpkGcMyKVYswAJZAYeMmcujKF60YpZaW6RggmHZGJUyggxO2U1XpUxCEiibOoqoY+plsAwMGyxbQpJdqKaIL1yPqhZJaRa3PzaKoGdo9Gl84gNzMS1wSiL5QgHbFggEfGSzab7+9f8AqrNhy5Yt493vfjcrV65E13NMmzaNGTNmIMsyyWSS3bt3IwgCdXV1tLW1VWVsrJeK2LW1tbzwwgvcfPMvKRQKR9GOJv6tKMrk3N73v1/1OF2xYhm6rlNTU1MdJXF7cYx3DBEFyoaG7FD43PWfxev1snHrNvbv3c2W3VsYHh5m+vTpxOJRvnD99ciyzLbde1izYRP3P/IkRlmnLObxemSwTYKN9WiZ3OTmnfD8/GvT8f+sOHK+67WEZBucecKx/PfPHmTTjl6WLJ6CYFdlmiqGwYHdXcya1YYgaoiSjKariJII46IKFia6auFweTEsm3Q2TyabYEpL0+Qs5Mut9ciYGFVxu91UKhVcLhfJZPIvdNTeLF8ir/R5LMua/DL/c9f6f6V4VXnlY48+LAB8+d+/Yn/tq18HuWqRNn32HBYtX0bz1Cm0Tm1HRCCVHGPb5i3k+wvYpkk0HKaYylO2Srh9LvSyjVPTEQwB1fIhi2XSlknOgBVz5vD07k0M4qAYCeF2KxTLZdxeH6qqU6louDxO0uk00WgYXTWQLBkxHiCVF7Eyw4jOql6urpUJBHxomjje0fFQLBYnW9QbN25kw4YNJJNJZs2axTnnnMPb3nYZsViMYDDIggULJpUi9u/fz+HDh/F5AzQ1V8UWDcNg2rRpXHfddWiaximnnMLMmTOZMmUKiqIwODjIr3/9a4aGhiaNe/fv38+pp57Mt771Lb75zW9SLpfxuj0MDAxUC9yWRXN7G/s691PRqk7kIgLrn3uOWF2c45ev4qabbmKgu5977rqXfD5PIODjrDPO47ILLuVPd/+BH3zjK7x475845/J3MdrVS01NdLLLOzFbeOTx8599HBJFEcOyqK+vf83PFWwRl23yjitO5E/3PMELL2wl6PcR9JksWzGXuYtmIOg6pi1jCg4EEQTLQLRlLMnGwkKUnQyMJOjqGUBAIl+o6qGNJVLIkv2Ktb0JlsrBgwcnry1U5Yc0TWP16tX/NCL7q76GfzbS4XK5AI4a+/k/k6m9XPzHv39VkATZPv/883nmmWf4zW9/y/9+99soiotVq06grqmJaLyG088+F6zq3M7aTZvQ1ANkE2OAGxmdoGEi6CqGw42s23iQQTLoH+pm1JAQ6mMk1CLOiojTdlAsaEguBRsLr9NP0G9imjoef4ByXqOQyuBxyWh2tU4imxrBYJzSgRIOxYckyEiSUtVxMw1sgXHpmeqMWCaT4Te33saD9z/Avv37OO3U03jvVVdy7NIl+P1+VFWdVBq1LIsdO3YwMDDA1Vd/EL8vyPDIIL/73e+YNm0aVb2qAY4//nj8fi89PRW8Xi9f/vKXJ637CoUShUKJaNRAdki4XA527tjBmWeeSW9vL4qo8OP/+REOh4PL3vZ2fIEgXZ2HOfXk03jwwYcnN1xvdw/7d+/i4Wef48HHHmNaXQS/QyPgtdBUi67BvawIHouAC1GQ2b17O9OmTUUSHJiWCYJWVScWBERBxjLGi96mSXU/v7SZqzfln3eDRWzh9W14c/yGmgRd6aUsUhTFqubc5Hsd/VxbsBAkkeaQm2vfdzFQJbUjGBh2Nct3SO5qvUyQQNQQBAvTNCgWNcq6yf7uPppjtViaRTAqcdziFciGQTabJR5twFJNJIeELVhU/ctEZFGhUiqyectGpk5tZ+GCqsLu/fc9yPy5Cyjkqqokf24T+GalSk2wHQqFAooiHeVnCkdL0/8rxGuuAG7YsIFzzjmHE088kbPPPhsBiXUvruGuP97BH3/3WwxZID6zjrqFcbrzh7GbDaJtAZYFVzGwJYl6KEmHaWCXB1BFG82ysQWojdbRkxlmCDhcVtE9HtAMLEnH4ZLxukMUcymMyijFQpFgqBZNM5C9EoZqUFIN2hpr0W2pOs0pqFh2GcNSsAWTYjFfrZVQNdE1xtkE5XJ5UhSxWCzSUN/A7r17+PCHP4wsyzQ2NjN37lw++MEP0tLSQqVSYebMmcyZMwdFUcjn86TSCS655BIaGhpQVZXHHnuM0dEEfr8fj8fDjh07cLlczJ07d7JRMXHT6ro+aZZimiamYaBrGtOmTWP//v2UKmW++MUvTtK9qhuvOpkei9fQ1HYWC5Yu5Ve/upVUeohpq+YRDMQwHQqCaCOKMmCNz9U5kMRxEvsEslsWkiRgGBoIIqY5zgaQbTRNR5wQUZy8GcdLCn//FnrFmPDbnGjOSONzZPZfYMH4MV8A0bKBCmBVvWMFAVGUEQQRwygiiCK2aWDaEomEiuxwI0lOyrqGZIHXqbFq5TwqZhnb0DEsm1DEj4aFIVlYNhi6gdfrJZvNsmvXLs4880xa2qcQrWmirNoIgsKCRYuRFBmHS0HTS0jymzM7O+oqjoOuLMsUi8WXrvsRhPe6urp/9jJfU7zmHXnaaaexf/9+5s6dW1VVFSWOnbeoWlxv/w+eOPAE4tQK+6zNSEEoqyYlR5ZefQhvh5vaGRH6dpbpWg8LXDJ+rcKobRCNhdg8OkJRtJm5YAZDmQGGhnU0QeLyt53BUFcfG1/soqk+zpknHIciulm74Rm6EzmaG5oZHsuRTlbQNWfVBFkSccgCqmkhihJerxdTN7CMqs67WhJwOdxousng0Ag+r5eyqmEY1ZGUmpoaVFVF0yqsXbuGRx99mHw+T3t7O1dffTWnnXYaDkcAp1Nh6dJj8Xr9lMtlUqkUS5YsoVQqMWvWLEZHh1m7di33338/f/jDH6rqHosXk8mkEMUpSJI0SQIXBAGfz0elUmHx4mO49tprqVS0yTGZIxVRNU3j3j/9iV27d9Da2Ew8GsGSdB5c28XMGR5aBBsHYlUIEY1kagRZFunq3oMiO9mzbzexSC2zOxYRCLqwBQPD1ECQECUnugGi5D4iU5oAlj/TZuONPZr8hdSNPfG+L/c+1TEMG8AWq8O24xlmPp/HHwwgiB5sUeDQgT5EyUV9Uz3bd+5AVcssX7GE5togglZANyookoBlCjgUJxVdpX1KHUgWouBAzVUYG+rmYx/5EC/U11cdzTQLB+OdZaeDyrgxtq7bSJIHRfFVP8Kb5Kj/1+LIZsaRYpYTGdu/wijQkfGqQe3GG2+0r7/+eiGTyTBr1qzJEQXDqB7jHJZE99rDRNQYhmpgi1mUZieSX0MTNCynQV7JUjRLZBYqlCLQvqVAQxGcJnT3jJHFJuTwsr9vCFVUOX7VAqbW12NoZQ7u2knHlFamzGilsaGG559di0uxOH3ZIurrGykZBo8+dA/YOg4FkB3oqoHbUwUJtawRDgcZGRnBtA3KWhmjqGPZ4Pf7q1xIUaShoYlMJkUulyMYDJJKpSY/a01NDaVSie9+97t84xvfwOVycfLJJ7N69WqWLVuGLFd9BZYvXz4p45JKJZg/fz5er59AIMDIyAjr169neHj4KBeliTrXBKVmeHh4kkM40VFzOBzcddddbNy4gUgkQk1NLR3NU3C6JHTTQlcNYqEmli06AckGTGPyqLpo0bE89thDlMpldmzfQXvHFGbNm4csGKzduJa+3gGampqYO3cuLpeEIFjjUuAvdezGxZcA+EfmIBNqs6IoYv/Vd3pJJhzAtk3siREWycFoMkemqNM/kkarCFimTijoYWhTLytWHIMkmBh6GVEWkQQniBKaVUKWbDTdRjBduEUnXfu6KVXKLFiwgJNPWEkoEsGWRJBMDElFRUWQxvXqFAvZYdM2pZFSMcuZZ5zypq2lTcSE+osoiuzcuXOy83lkHbG1tfWfvczX9plezS/ddtttdkNDAwDz589nw4YNXHrppVi2DUp1Y6mGSjGfJTEyylTPTLxGmEq6guYvk7BGcHaImCELTSiRcOtsafBzX2o+ltaFv1RhrFRAcyg4rRKB0T7mzqmBSpbuYY1NG7czd85CWhprCQTdPPPMM1Q0gRnzlzK1sY4tW7bTPzrGgvkzKes2ogCmbRIL+ihpFj6vE13XGRsdJhgMkEynkFwOSmWV2pp4VTZaFnE63RSLxcmWfKGQm1TGKJfLFItF6urqSKfTeDzVqesNGzawZcsWOjs7aWpq4vLL38nq1aupr6/Htm3mzJkznoVJFItFMpkMK1euZM6cWZNyLhNT/0cKBNTU1ADVG7y7u5t77rkHQbCJx+M0NzeTSqV4cf066mrqyJVSlMo6suygIdDEcQuOY+vWzRi2hSCYSJKCgAPbUqiUnDz71Ch//OMu6pufxenIMa2jmSXL5jN/zlxkyc26tZvIZVNEo0Fmz1pAIOinXC5iWVWOL4BhjX97C9JkTWZinulII+nX+i1/5IzayxXoXwKJKoNDRMK2dRANbAxEhxvdELFFL7v2dBOKBInXemhracYpiUiChW1UZb0l0cawqkO6NiKyCLalI4gipXSZuK+eK//jo6zbuJYHH72fXYf2ofzpHvK5IicdfwIxfy0O0YEg2tgmJJNZTB2wFARbppArHzUa8Wasqf251eCfC1m+skrKmzNeFai9+93vnvxUg4NVK667774bp8PNBeeehyBA0SiyZOVxjDz8EGBxxaWXsnXrVkbGUvhTEaRDFmWyDDoSOAMSWnw69818G2sbsniKI1AZwZsa45TuzUxVSzTWxTAX2Ow7uI36VY08t3knW7ftpK6xDl2T2Hegi4GxPHvCAfQKdPYMcrjH4OT5yxBF0A2b7EiKd7zvAg4c7GTjlq0UcgVkh4QkKdi6RE2slmIhSyAQIF8okc9nCYUikwoWqlrG4/FNyg1Fo1ESiQTRaJRisTguXOmkVCpRU1NDuVzmjjt+z//8zw+QZQfLli3jqqvey6JFixAECZfLxYIFC3C73Tz//LOUSiUsy2Lv3r0YhsWqVatwuVxomkYymeTHP/4xmUyGxsZG6urik632YrHI4sWLKZZLpNQitfFaakUFSRDZtm0bH/3YNZxy6qoqAIwX8mVRQRQlDFPBqbQxpX0GZS1PT1c/sdBUrv/M7+joeJSWNj+hgJNlS5ey8JhjKVeKPPLYw4giNDQ00NbSjtPpRhHGHY2kl8Qzj7xB/tyc5dXGkaoXr6Q8bNsT3EpFmwqrAACAAElEQVQT0xYQBQ8IMi88v4E58xcgKSI1NX6WLZyLaWmoWgZRcmAaEzU6CWwFWzQwhWoLQLBFbNtAcQh0HlxHb3OCe2/+Pbrt4m2nrWTG3FPwBtrZtns/PX3d1ZJk9aiCZZnUxevHgcvEMEsYZukow+I3Y0x8kTocDhKJBIpytEKvZVmcf/75/1Ko9ppratdee+1RH/CPd9xrd/UcwO1WyGQT1MVqSA4nOPHEEznuhOM46+zzMMoWK5cvxuerR+7rxKnVMSi10B8JMxR0ILvd2GU/guAjXdQ5L7mXgw/vZt60E3CKDQQ9Gp+/ejadhwdYs2Yvi447h4UzW3lm3WZMQ2XBgvmsOulY+vp3YQllampd9KUtli6ZwVD/IboO7GD54jlMnTadrsN9bN22h0w2j1owqautIZFKY44PyKpquWrkUakQDgcplUqTCrITtbZSqQRUOYr5fB5VVdF1fdJJKBQKjcteH+Y///M/2bt3L/F4nIsuuoSLLrqIlpamo6zhJgQnd+7cyc6dO5Ekid7eXpqamqou9kcMb05stmuvvZYTTz6JS955OdNaWnj84Sc53HuAeEMt7dM6qKmNIYtu1r7wImtfeBGvO4DTLeJyC4iyhGHZCKIL0wwQiU3l5JPeSVfnIXoO2mxOd3P/fb9iSsf9NDYFOPbYRTTEa2ifOgW1XGHHru309fUxY8YMpk2bUZWFHu9gTgz6wt83B/fnQ6rCUQ2KCWAQqRKcLFTbpH8wQTzWzL69B6mNt2HpJk7ZYMnCqaCXkQC/O0xFLSBIBogCpiWAYFVf0XKNn60tHA4Xhm1S3+hn2lSDwuHnscou9id30Lf1DjRRRJeChGNzoJjFDkzHMm1ktweXz4+m29i2RKWiEQ5H/8KU5s2Y9UxkaPl8nnA4eBSZ/V+NIgVvQOvq0ssunPwrVYq23XWwH9u2SYyNEI2GiYcD9OTGeHbdc4DB1FWz0XwpooHppO0Cpl3CNHUEQ8aWYE9NDOqbmO/LUutupHnmDOzyIGr+AC6jn5ULQjTFBmgIVHCVYWdnP3HXTAb6ekgNJ8lE/PgkEUvUGRnrxRzOMHPqNBYvWkh3bw/p0V7aG4PMOm05SC4O944wPDyMrhvIkkKpVMI0TWKxGKpaJhwOUy6XJxkBmUxmUoixWCwiSQrlskpLSwulUgHTNPH7/eNHSpOxsTEaGhowDIN77rlnXJjSZMaMGVx88cWTaqmNjc1Mnz6djRs3Ui6XcbmCf5XONGG0u2nDejatWYctWDjdfi64+Gz+49/fj2FYPPLw/YwOJQhFQsgOHds02bVrD7/5/YPM6vgAhiGC6MLlkFFEhVi0nopaVfQd2VRi6fJTONy1l2zKy5qnx2hqMRgeMqloKdRKhsXHLqCtrY3EaJqDBw+Sy+WYO3cuzc3Nk+v8ezKUian2vxaCIGCYFpYlkCuUGM2WyGeLHOjcwIrlSxEx8TplspkSlmZhS+O1St1ElJzYlgC2hYTxkmiBYDABmMVyFsUVxOVqYLDfoi28EE+9jkspYmlp0rkyQ6MHSY3uZ1q8ES1/gFRaJ5GXEdwNOPwzmT6tnUS2QENrx1+s/c0YLyf2eaTo5b9avKH9+M9+7lPCvXfeZe/d108ik+fTX/wysamzmb9iGiOjCXoPbOHQ2j0ggVxXRl7YAA4J08pjGwYYJoYlsafooMfKkkn0siA6BcoiUStC21QnspHFNsfIJ1I0RmDGOVOIhUtY63eTM3JksxbBmI0kKrg9Aq1TjkEQbO6691FUXaNtaiOjYznuf/hZGpqbKJdNojVxCoUS5UIRWRLxhoOoho7oVFDLVQlwp9tFppBHNa0qDczhxOPwUCoUmdLeQSI5im4YxONxbNEml89TKhQIByOYpk6xmCfg9+PzOnG73SRGxyjmS/zoRz+itbWVoaGhSSOTzZs34/d7jxqMPHKyu1wuM3v2bBYsWEBiNMnevbtJpJLc8Ye7+OMdd5PJZJg7dy7vec/7mD9/Pl/96g1USjpOt4v62kZkWcM2FSyrOidWLFe9Qevq6hAEgdXnnk+5XMbULCShQiDswiG30HWoRDbnJJkqU6qMsmdPDpE0pqUze/YMOqa3c7izn2x2FEmQUUQ3Juor7pnq55OogoqIKNq4XI7xOblxlVpJQtN1BFkhmy2zfec+guE4Pb3dzOpoorUhxopFszEMHQEbwdYJhwLjr28x0eKwbRPGNeZAHO92iNgTGaAt4pJcSMhUKvDrBw7x5S9+kvsff4DM8EGOW9iOT84ycxbIZgVJGiORKmMLKm63SCCYQywP4pQkdowOk+maTWzOCTh9NRRUEwQTDB15Yj2ijW1JRxTmqyojEzxdw6yAaIPtQLAUBAwQ9HEwlqvrFgzAqkoo2SIT4Dzp5/M35giPzIgnXLwmSOz/imR2eKOHjADcDpqmzeXGH9yKPz6PQDCA5Kvl3LPfgWIJiIrMuhce4sl168HjQE2PoXjd2JKIITrQUPAKNbhzefo26+wqriWlDBCY6gIytDgFjm+pZV5TC23Y6JU8Zr6bmDfH9LOnMDw8THOjn/6MyEh/kv19G/F5XFiGxKG+QXZ2DVITDeEUfOzZfhAQcQedWKINkoQ/EME0QCtrBIJuRIdIuVxmZGh4kvpi6gaKLGNZOorTJJMbxuN24vdHyKRzOBUF2bCo8YfIpQvkKyUikRAVVceyBfyBEOViCUWRmD17NsVikaamJo499lieeuqpKj1q40YmmjN/HmNjY+zZs4dZs2YRCFV5uROUnPvuu49Fi6YzMjzGt7/1XSLRALNnz6avpx+wME0b3aiA6AZeIjJPzCXt3LmTOXPm4PF4iMfjJBK9DAwMsHfXEP5gCJ83QEP9YvSKi+5DRcp5DyV1hMHB/QwO5RgeHGDBwlYQTTSjgiT/jexEsIAqqNkCWKZJMBiuDsxKIIk2+ZLK8FiJzq6+6pBoPkVrWwOLV5+EbZoYho5pqEhiVc9vskMrvFyW+NJNLtgioi1iiRo2juqBVpSwRJ2DgwaJsRP47JfvoiEaorVlOY/vGkVR6lh9+ok8+tBv6GiO0lwr0dws4RUqSFKFnNpHMZdjXq2Xvg03M7LnDgpFG5QoU+edQPO0Y5EjreimjG7a2JaOLApVQBPGuZeiAKKAYCqIho0tWiAWx8G3CsKCYCHYFpKpYAs2lmBNgrNAFQvBwnwVyeGRCsV/Hv+/z9QACloFlz/MZVd8AAM33T1ddB3ez9Ydz7Bg9nI0NcSilecz7/jVfOvuh0CQUWQPJXLVv4QEZblMNC7hqfdTPlDEl2/CPRJC8sPOoX0cLueAQWp8AitrIiyviXDMAge2rdPgraOig26WidQ7CdbMwam4GOkZo9Fy4FRgdHQU2S/gCgeQRBGvJ4hpVWfbDAwMQSMa9WGUdTLFPPliAZ/PU2VJWDrxWGTSG6Gmto5yuYxa1kilszgVF2VVxVCrzkum08DjdiC7RGzNQTAUIpFM43Y5cHtdLFmyjCeeeGJSJn1ig5199tlHGbJMxJFmwS/VahiXWxYxdHA5/ShykVyuOO7Vah7lMC5JArppIIgytbW15HI5tm7dygknnDBZO9Q0DUlx8twzG3n/hy4nFGiiXC4zMDRGT3c3e3bv59zVZ+ENOXGZNYyOZEglSti2k+kzApi2hew0sc2/scVscbKeBeN8S1HARkbTRA71DJPP55na0U447MTp8DBnxrFIgoWhlZEEGYGJY7pQTb5e5SnPFsAQwBLGHezt8SzJlMkmuykWEkxtmcLhbgcVwcuhLol43MdQYiuZtIOFJ5zCY8/chqmlmdoYwe+uIV5XR31LPRFRR7ZK5LQsolAknTA4vHYPo7tjqKKTgumhYcoxTJm+jNq6qah4MGwZQzCRJTCNCoooYgo2AiK2/ZIKsIg1eesakjm+9peGoi3AkCZGXl75+h8pn36k0vBEBjehbfevFG84qPkkmXVr1/DVDU8IAF/8z5/aUxuPx3B42Ll5O4e6ulm0cAYNU9qo94n0aCZmKV9diSCDJaNpEp2b9tPp2E+4xY2vLoa3uYbSWAVHugG/GcUZEzl0YDvDYyXu8xzGaZZZ1uzlhPpmAroTy9IZ8+n0OnZR7EwREmIsW7YSyRJx9fSzb/tuQgEvwZifkqFRVnXi8TilQg7JgrFsErfbjSQJKEo1FTdsE0GU0AB3MFh1HMqWqrZ4Domx5CiW1yZfrNJk3G4nesEkEgxhaSaKKRD2BnE6HAwnRqiMO8ybpsmWLVu45JJLKBaLk+YXTqfzZS3ZJuTS/zwEwR53MVKR5GrBfULby7bNyU7lxLFCN0wG+vsplUp0dHQgyzJr1qxh7969NDU1sXLlKmbPncPQ0BDDIwVUtUI4HGHpimNBFBkYGMDhcTI0NMLsWfNwOhRksYQk+TFMCUl0Y5ivRtveGqdbVWlPtiWQTGcoFm2GxrLMnz2dnVvXc+KqJYiCiW2X0HVwON1Ypjp+xKxO9R91rfhb+GYhoiPYErZQ7YhKohPLgIgP2hrdBIMy/rDMrt1rUIsWgjGVoe4kU1tlhvY8x8kLY1TKEA6G8Hg9jOVSbD2QY90LaWIxWLV0Ho11ThobyihWCctMkEjlKY6UGEnuodL9BDttkaIq4wt3MHXuCTROWQTuELotYhgiAhYCBqJkga1XP5clYwsiplDNBSak26tCl2K1k8vEUfuvx5HMgSPNViZi4kj6rxRvPKjJbtxHJBff+MKHhdnzltr9o8Ocs/rtnH/WCei2wKEDvUiGBaITNVdCjkaxpQqWnCcQauPq993NU3+6hy0v3EO6c5A+Rx/uOg+x5hqUSAWhLBErt2KVFWpnRdk3vJMHCgWeHepBkFSKHig3WphSHlezC0G0eWbwEYxRE6mkMO/4+dQGGznUcwipVCEgO0mPjeJ0V/XS0CxKpRymIKIoCk6nE4+kYFoWAhJOh6eqFJrLTvpphkKRSR01r9eLiITP58MX9FEs5bF0lUIlQ6msIlgCoiWPGzWrKIo06bxU9Tc1j9psR2ZtR5oTG0Y1u5m02LNUdKNCLBYmmRpm3759NDTUjReCbcAmlU4QCgcn9bO6u7snB33f97738cwzz+ByuTAtlaHhbqJxiaamBizLh21J9Pb2k0gkWLToWCRZobGxlZt//gtEAc4793hsfIiYWK8C0CbWcPDgQY45ZsHkESgWi/PE43dy3rnn4vQInHjiCoTxG1pEwCUDpgYIiJKAzUtF7UlK1d9svooISGDbiAjYqGCD4nQSq48gi7WgmDh0g2ltTZTVPI2xCvPaLeq8eRpiUdAMMpqKmhiAUoWA24UmwdvOmUIsUotWynPXPZtwBF0ksxUWzG1mbts0FtUZYOQQhCLZQpm+VIpsdj87htfSFa6noto4/DFibccyf9HpSM4Gygbo411fURCRJAXTUqtgbonVnrBYtamsCgUYiEd4KLzc8XLi8XK5fJRK8uQVepOOorzinnqjXzCRyVD5s3N4NOxhZDjH73/x7cmr+sUf3GprgRq6N2awzAIGfgRM0EsIhht3oIGz3vEBLn7fp7ErKZ599G6effQu+np66JN6cMQlovW11LQ1UNESmBmbVucxeIsynbkD5F1FbMWEiIZlWGStJI52B0qzE4fp4HDhEFsOb4Wyxaz4TKZGOjiwdx8Vu0LJrODx+dFKBuVyFr/bVXVEkkQcgoRggVWpVKWFPALlgo5WruC03diChdftQxarWYNh6FVlkVKWeGMjmqYRcXuZ3h5FMqsbKhKJTIKSruskEglisdhfKDxMFJBramrI5XI88MADtLa209TURDAYRBDscXXffkzTxOVyTJKRq69hAjLhcLj6bS8InHPOOTz44INks1kef/xxpk2bxvDwcLXWJjnweALs2rmPzoM5MpkM9XVNzJs/E91QsWyNzn2dBIIu5syegQisee55LrxoGrJYLW7DKwObaemIokQ6mUIQJHStajYt2CbvefdlGGoR29awDBMm6j62iIVYrRtNdjCrrzdpoDJeU3qlsBEpCQ4UbBy2iiCY2DjQdJtgbR265uHhh+/g6nd+mP3r13Hdu9pQ0yMUtRFESii4yBkaZdNEdop4/SAKBm7bBC1FLpemoossOCaG4vBQHw+TGk0y0Jfge3/qZf5iD9FoLR2N9bR31OMQkghWkVLlEKNpFTXrpH90O6ndd2KaTnDWU9tyDI0zlhFtnE7FtJBtq1pHFGRsyUa3DSSHhK7ZKIoTy9RfcZRkwrh4wsv3LwDiX0wgEv4BoLbi+OPYsXvPUY9Jgkw2nTvqsW9c+x4BoObSz9sJ28AnSpRtBVP2oNgSzz3+CMuWzsdyubClAMtPfxerznknll5k+6a13H/Prxja1sPQ9kEcAahprqOcGyHsaSJSrCVWgKi/nu6RPQwUx/C0OJFqoWCXqEglpJCIOFvCt9DDaGWMfQc6CYTdKBkJW7NJjqVwOT3oqoGnxl0FGBFap7QwPDqEz+cDS8BO20yfOZ01a9bQWBtDlCV27tzJwoXz2bvvAGqlgmEKFIslBg6PMHPmTDoPH0JtrSAo9iTXtApeVXWMCT0u2zYRhJdmviayusbGRtra2ibt/bq6uigUClWwsm1su8pgONK5vbqpq9mggIRlC1imyd13343f7yefz9Pc3ExfXx/z58/n+eeeoVgsk8/kUPU0waCDeG0MG5O77v4jhUKWndu24nGHcHskGpunks/kqK2tRVYELFvFsvW/Wd+yLAuH4sC2J6z0nGhaEQGzao4jGci2hMNWqjxUW8QULCzRqvYwj8CtowHtb4eAhdPWECfqUZYbHQNkmQ1rdrBo7kxu/MgpzHD007G4SDazC0kQ0Ioa0UgIWyjhEG0Mw0LxeNEtCY9DQtNyWIILX6CegEcim8mRzY5QoIJXcVPKZXjPxXXE4zUYlsWmXdvoCdSwdsMoc6bHWDRnCs3tINtpRKuMbuQZHOslkdhFMbWJ7NDjlA0olaCucREzF55IqHEGFcmDhIyta+NALVI+QtH25UQqJx77a0ocoVDojYaIf3i84aDmcSr4nEcXt/1+P4L08m+1eEojj6ZHUNUKtmAhOkXqoz6OX7GUvtEhNq7fjlrJsmT5sdQ3T6dgBpm/7ByWHXcWllpg57YNPPjA7xnYvQeMEWiX6UkM4XOZxDrC+Ao+Ztsx3EmF3FiWYW0UI15AqAVDscjbeSRnGWGOhSoJoLoQ+kDdXMZr+nDjoqurG1EWsDA5ONJFtCFOcudeojPqSVaG2NW1m8ZTmtiV3Im/NoDULLLXvQ9xpoDHcCLb8La5F3HV6qvoqJ2OWlaxRZP/+fEPkaSq1EtbWxuPP/44hUIB27Z58sknWbVqJW63F9M0Jwdcjyzo9vT0kM9XPUAXLFhA16Fu/L4wmUym+u2rWoiiXCW12zaMNxVKpRIOVxCEKkugtraWzs5OdmzfDILCeeedx/PPPc5JJ51ApVTgxU1PM9jfy2iiB1FwsPCY+WzftpNopJoxvvcd7+SWW26lXCxRrvhQ9RKI1SHfv9U9myDnd3R0YBk22XwW2zYxTQeCJCPZTizbxhYEBMXGNsdrb+PjGEdJEk3ery/xQu1XBNVqTQ0UTEHEVgxE08BpjDGvboBaM0OTt5mCmcWwVGr8dTjcLgasNKlikpJZQRY8OEQ3oqjhDrTyxNNbOf30OXjEBFLFoFDJY+t5HIqIU/Hg8bgwzCIlvUiqUK2HTW2owdIs3nveDDy+IKl8gZt+tQeXB7wBFwvmtDOloZ6GliKSnaNc6KRsiqjZIoPFLspjL2CaCprgxhWuZ+qcE2mcsgzkAKJdmTRRfjmHromf+/r6xk2nj86sI5HIGw0R//B4w0Ft8ZJF/PSnJj/72c/sD33oQwLA/Q/cI3zgAx942e9Pl8+LJAfQiynwxvEUR9j2x+8LAF//ye22T2khGA6RyRZ5+L670FWDBQsX0jJlGprkYdbSM5i19DQcgo1WzLDmiYc5eO9tpPIZNjz1HMHmCO6Yj0BLK2ZnlsZyM9FMiLHREZJmgnJUR6jRMAIVNKGC7lERWxUEp8jo5iEkw0lDLMJoJkNgZpRwu5tKUCd6Ui2YGm7BiyUajOkpnM0OKpSQLAldUjEFC8USSZPkjsE7+eMP/4jZqzE3Npd3X3glY6kcPT19NDQ0IAgCmzZtorm5mQsvvBCfz0ffQC8Vu8zSxct5/unnEcRq7czrC3G4s4+mliZWrjqOYrbIwT0HsHWDsdFhwtEI5ZKKKNhoagVMGVECQTZQlGp9UUACQcDUTLKpLB6nh3PPOZ/p06vjINd87DNYls1ANkNidIzm5nbmzFlAOptlZCyBy+MEpTqV73X5cMoKstdFMGAiCY5qjcrSqI5rvELYYpU0L1gTcwiT2ndVkDKrVnaAbR1Nqhcm5rKEMjbS+JF0AuQMbEEGDGTTDUIZU5ARRRBRMG0DwwJZlLFkC9lWKCZ6cZOkmDvA6qVRmiJRPAERwXKSrkA6lcPp0cHSsCyIBcO4HG4GUn4Od3dTLnfiDtbygS/vZtZcidOWtjOvNkRLWxzDyCCKBsVCArNSQFdt3M4QkbCffDrDcGYEya5gmXmMksapy8OEQzXURCP0DvWx50CaJ54eZvrsWmbPbKW1VmZasIiol1EcOXKlIn3DOXIZH3tSOxjc+QdGkwWcoXqapy5mxrxTcXpaqJgCtqkj2jaCZWPYFpIsI8nyS38DSwBLQkBE+QdMff2jQ/hHqAicf/759n333feqGuunfeF/7Kc2d2JraZT6GciHt1Ja98e/eO4N3/iBndWc+OraKJR19u/cQjGTYP6MebTPmU/egrKu4XZIBB3QuXsHTz5yHwe3Pgt2CSQITw+h1Phoa2sj01fEo7opZ7O46r2MmiMk7GHcjU4Igm6ZIIEiiKi9GmbJJtDmJT2Sw+42wYRQYwCzXqToylWL+uMzpJJJ1f27Ovg07upRrQF5RBeGDmHNz3HOFSyfvmrScm9sbIxUKkUymWTOnDl0dnZiC9C5r4uG2jiReAjF4eCp55+lr/8Agmjhc9YxPDhCvKaO1pYWauvj9PR1c/hQN5IkYBoa5559MYe69mGikc168LmPxTDCWJZFQ2MN/f39jI2NserEE4hGo2iahmVW2/kvPP80pUqS7q4RdN3m2muvJZFKsX3HZsLhKC6nh23bdmJoZZqbajh46DH+9+ffZO/uDbz90sswUVm/fj2hgP+vMiREUeTRxx+jra2NbDY76af6t0OsZmOiio1SlR+yFcAEsYJtu7DEMlg+JHQEW8SwdCRFrLINbAEk8DlFdr5wLzMasrTVK8iiSH9fJ5Jt4fEGJ8UIIuEogUCAVC5NKpXC6/UiKD6eWttNxYKm1sXc/cxmVJcLSXfjKOtUjAKyDDPbnJx27CzqQjqN9QKmlsEpCJQLZcZSZXJFg0AwgifiRzJMBoaHUEQJtz+IWtYoVnQ8AR/xUASzYrBuw26UQJT+sSQzZzXRVBumOawgqqM4JINcyaR/rEBBd+Lz1uLxhtExqNhO4k2L6FhwOrGmWZR0C0s1ufuuu8YNyatMC9OsCiR86YavvDlpEK8Q/xAY3r9//6v+3X379mCbIqLPi6HrCMLLd1u+9sWXOKe/ve95u5IIU7dkKbmSzlPPPE6pmKOlrZWp0+dQsJ3E2ubyjo/OI+D/CmODvdz3h1vZu2UNHBxidGM/7joXkToPTQunUEnL+Idr8GoBFFWk5C4xog3hrhcx6kvQrCAKMik9jdIoEqqPoyQVRjaOYG43CJ8XpCBXMCTzpeFP26qegoTq7F11VFypUq58NnlTwO33sWTJkkkzlLa2tqPcfBYsOAZDtRAvELEEHVsQUGyJlXPncctPvgqSwXN7k8RqakhWCpS7Ojlw6ADlSpGWhiaapkzBJUvYWNU5NslClnT2H3wGhyPGGWeeT8DTxJxZM1F1g3Q6y8YXN6MoCvWNddS4atAtm1A0zIXHrGTTho3oepl1z62lUCiwfetOQOOYRSs48aTjuf++2zHsCrJDBaH8qmpqry+salZmV1UxBMavs2CAbSPYIJoKFmBLKoJtIctuDAuwbYxcN7a2i7SRpl5JMDPeis9p0JfoxbA1vN44DXVxCoUC5WKBXD6LaRnkczkEy8brchMNRThlCazf2c36zZuxgexABX80ghRxIhlBqJTZ31th575t3PgfX+HfvvBV6iJw8snNtDQ3EW8yaLWzCKiUrSyjoxk0QcftDOL1+HE7dYzhQex8iYrLJFvSaGwP4nEqrFi5kEJOJ5Uu850/7sTpheOWTaM27KSltR6FLLJYxDRK9A0mUVWTwfwBymPPUyoLVCoyTR2LKI6m8MU7kJwBNFPDEGyUfz0yAfCPA7VXvZVPWHIsv3tiI+gguAwE+W9fyXedf7zwrvOPB+CXdz5s+5Q2bCmIaohs3byN3r5u5s6fw9Rps8gXFSRfIxe+/zO85yNfppQa5bkn/8Szj9zOwFCKgS0p3FEXsZY4kWm1OAUvjiEHlZEK0yIzSOwa4ZDWiavWwhcOUezRqfSrOGUHcbmJoUw3hmGiy2o1QWBCtBAkqzrtXZW2sbAkE9xVkLMQONh5mOeeew6fz0c2m0XTNNra2hgaGqpSZwyTU044mZ6+Q+gYOL0+YqE6xopl1u04yMUXn4bn0H5SqRR22I+hmShUlUNSiQSDqSSCbvLOd74TxSljmCayo8iDj/4vhm7z8CNP8fvffpOR0SKLFpzMnDnLOW7FimqlSVfJ5/K4XQHGRnvQS120t09DUZy0TWlnypQpqKrKCxufrWq56RK66mLlsnOwTAnD1NB1tWp6/Q8MW2CcQlSlD9kCk1QiwQTRFpEoY1tg4sSJSHb0RfwuG0UbpEUeY6QwQkNHDW6fznBylNFEgYA/SDwSRdMrFItFisUS9fV1xKIRnE6Fvr4+soUsKgayaDC7JcDxq+oI+GoZGsjz9OZtPLcVUERsIrRNXUghN8bpF7yDPz24lhNOXMlv7vglied2Ui6aNDnghKUtLJ5Xy5T2ZhqFJA61SEVPkisVsY0Sot+P5HRR4/EyVh7BLJfIjg5h2060coYLTqslHo8j4GLbjt3sFST6k3ki/gDLjplDQ0st7SSxzRKaPkDKUimXNXp3HmRubSuKOEpPT5ZM1sQT78AIt/xD/3b/qPinH5iXzprB7x5fB2UDwaMjWK/tOPy+t519FIB+/cd327Omt2JLCvt3bKP3cDd1TbUsWLwYHRHBX8/x513NOZd/hHRiiJ3rn+ORB2+nb/MAfZt68dZ5CMdDxGbEKHtUfMUQ9QPNTAlM55mnHqPWHUGwbKQaN9PapjPU010d/pQEBNuBbdnYooaggGSAYRmYMii2hIUBDsAARZTomD+NL33pS5Prv/fee21BEPjABz4g3HnnnXY6m2FPz34+eNUHhO99/9u2MZbkYPkQ8VgtgjvCA49vwraq4yYOpxNBK3HJRRfx+zv+wNwZs9nZ3YXb40JRhPEM0Fk9rukVNr64AZdD46c//TJNTS1s3LyDu/74EHff9ThNTXM58cTziEWaWbl0EYY1A0N10tXdzdbtO6mpjXP3/fdQLBaZOqUZUbLRdRXDVJg963gEO4As+lBkFzbmpNnNRMH6r8WEyuqRemyvJkSEKqtAsNBNE8mhIFgCtihgiQaiISLaEops8OIzv+GYaXmmeiN4Ag6GhlIojioPM5nKksuW8Sg+ov4aXJKTsXSSTDZFNBYiGqsaqqTT6WrDRpIJewLoZpkiWbT0IAW1hGKoLO9ws/r4ZkKhevqGxtiwcSujup9yYYyv//RGbvjaV+nP58gPmQTr60hq8NEv/o4LTzsOjwpGCM44fibzO7zU1WjE68voFR3dNMjn0hh6DofTQ00ogqFZmOUyRT3PaLqM0+ElHnMimALL5y9AdLjYtecAt61PUlahtRmOW76Qlnof0foxJLWMIqUYHTuEzzJo8riJuiTcQpL1f/igvfzt//svdQT9h9TUXms4Tr7KFnQdR00dpf5OzI33vu6L+Os7HrefXbeZhqnTsWQfnYe7Obh7K9OaW5g7bxFSMELOMBAtGx8WGAZbNq/j0Qdvpzi0h6p4vUy4PUxMiSAmZfZ37iV0bABjhoE1LLMkv4JnDzyM/xIPeaWEYEtg2djO8fpaVfYf23bhL3txaDbqsIaUsFATOotnncCnP/oxLrrootf8eY8/7iS7sa6WZGqEA12H0Z0KUsVAK5fweF1Ma55C1qiQy6R529vexnPPrcG2qq39H/3oR5PT46Jg0dvbzeatm2hoaGL5ihPI5TXu+9PD/Om+hxkZTjN3zjHMnnk6gWAThlU14khnU4yOJkiOpSmWMpx88oncdeefuPD80zjp1Ajbtj3Eu9/xXmxB5Hvf+x5nnn7aX+2E/nlNbUKO6VWBmiiAISKLBrptYSAhICOaEjY6hsOGXDdudSfNPoPh3l7cLouamiianmVwJIXbH6CxvgarbDAyOoRm2cTjdSi2zcjoKKIo0tBYhyRJJJNJkqlMVXk4FkEwdUYTSZLZHHUNzYQifrLpDKODSVweCZfPj65WyOUrROKtBINh+ocSPP7CIfYeBm9NK4cHh2hvmc4f77qLzv37+fn3f8B7r/kwIa+HNZue5Mc/+S71YZgZi3LysR001hoI5hBOyaZsKGQTKdKJIobtINpYi8frIDE8hFrUCYYiGKJAulDGFEQi4TCxaA27dh5i9+4xuvogWgennjKH1joXATEHahan4qBQqDA4mCKnSYTqWqltbCISreXE9/7+TQ1y//RMDUDSK0iCiKKquF7F8fPVxHsvO11472WnA3Dz7ffa1DiYcuZZ6IJM50A3Bx97iGgwzMJlKxD8EcqWi1mLTmfJ8Wehmxm2v7iB9c89wcCuZ0kzxrsvu4oDXbsRnQJyUCY7VqRiq6CDZFfXbEsmsijhUr0oqoI1KmAlBchIkDfBrxBRYjT7Yhx/xXL2d/X+3RPbBwZ7OTTci5HPUVtTR2N7OzICXV2d5PNZ9nUfBEEa12Ozx31IbQxTx7J1HLKEYehgC7S2ttPQ1IyiKFTKBbZteZH6Ohf/deNnmD9vEfv27+T3v3+Ee3/zPRyuIAvmn8C0KYtpqFmAbcPjTzxCVVHDRpQUEKqULNMGyzQmFX6PdAA/Mo78Yp3I1o6crXqlqPoZVDM0QXTgkEAwTZyCysjgOsxSP/29+3jbOXNJ9/XjkDXC8To8fjdWqojLFnECmlpCLZqUdQNvxIMn4EUvFiYpZaqqYlgmhVLVZjEcDiPLMsPD/eTLJpF4jHiNFy1fojiWQJREXN4I0bCfTCaHVtYQKmOUKCFZKqcuifH2M2sI+COMpd109Y9yaMP/0jjjZH70yx+T1TXS+QS3P/UgmhCkf9gkmbW5+obP8NmPfwS0HGecuJj6YAVDLYBSxCO78SguREtH01Qk2YHkkgl73KAXKZeLSGWZ9JBO0GuyeKGbs89oJharoWdgmFt/u5uBFEybDrOmtdPR3ETz1DROKohmgUpmJ7v2r2Hd027bG2ygpraRUGMtHdOW0bHyujcN0L0pQM2l2JS0ChFRQP8H0DKufueFR13wT33tJ3Z81Qpkp5uxkWE2PfEIDofMquUrcLnq0G0f0485kXmLTsAhQe/+LTz++5+DJZLaXIJtKo6AwvKLl7Fh51ME8kGErII6olNOqVi2hMsfQFJFggEPy09YwTlnncvFbzs6I/vvm77/d6fJUkFFcUkIHhf5YoGufQfI5nMoTpn2aVOpr69n1/ZdJBNJFMVZnUGyVExLHSet69i2gS0rqHpl0pTX5XJx3HErAJBlB3v3bGfN2ic47ZRj+fjHr0QUBdav28pvb/s527Z30TplIXV17fT1HBiXOK/O0tmWiG3JSJI56YmpqupfPX5ODBc7HA58Pt/khPsrnSRsgeooh62iKA5U1cbt0Clmhxnp30PQ1UltROakmceClaKk5jBFGxmLXC7DSDKJ6BCIxmtwOwTyxQIOE1y2AqpJpVScFP8MhaPkC9kqJ9fhRNdNcsUSiYJO0OMnGohRLKuMDg+gazrx2gZC0RCCmaOQSqCqFpGaAD6fB9swyWXSmCUwZRW9nMPrUknsfpBK3zp2FAw2dXXz2JpRxnIQCtfxvZ/9lNnzOqiULf541ybM0giH9j/Dlz7+Wa561xS0Yp5ITRxFcVLWcpiGgUPx4XHJqHoF3bQoVyyCQQehsB9jNIdeKlNJDZAzVYx8hpXznURq4jQ1tzA0PMrGDRs42G+jVmDJwgZmT2ujqaWC084BefTyTjLb9nDv4/dh/fIbdrhtBjsOavzw11v+qQD3pgC1GlFHVMpUsofRDIHl51xm3/CBd7Cr6zCf+/Sn3vAL9L0bPiIA/OJ3f7K7dZtzTjoBU/QwlkyybsODmKbKCStX4onWk9MUGtpnkVeLiMDiRSdiOl1sXvsYTocFGuTWFfB7A+ijaS457SKWHruMz3z2k39z3Z/8+CeE+++//+8CNls0cbg8mLKO7i5BysLjzqHLjQwcPkzvroMURZg+ZQqWZVCZoHWJE0T4qtMUloAkVbXVJhRQJ1qWuq7T0FjH5W+/All2UCqV2L5tO729h/jSlz9Ga8sUEqkkt/zidh56+AEUKcCO7aOcftpV1Y62YGDbMG3atKMdoo6ICSrYkU5GE5maPc7J1EWz6rKu+5BEC80uI0gOJEOp0oQcDgzNw4Edj1Hj3s+JC5tR/EUGhorkSzpjacDSsQ2F2miMcNhLJptDkpxYtkjZ1ClmiuSzBRSXn3gsio2OjongBBuFUt4inc6j6jp18VpiQQ+J0SKKKCHZJpgaxUKBsiHi9wcI+MNoRp6RgVHKmk572xQiPpNMcZhMoYAlyASDYRwuBb+uUi4WKKYHkKUsxaJOk1fjK++dSygSJV8yGdjwTSqZ5cxecgkOxcEnPnkuq+Z7+fdPLKVcSjKSFxka7cMXCGKYOqbhwBsN4nb5SWfGKJRKOFwewiE/pdIwWAUsUSQUqSXkDyGaZYbMHGolQXYYJEOmocbPtCYHzc3z6E3q3Lc+iTdQS6p/hOOWdRDzV2hs0JkTVHDIMoNqL4WC542+XV9zvClA7QOXnMlnPvpB4Ue/+o390z/8idRIH7+9/TZu/+Pd/1DEf/87Ljjq9b958112NHgMouwnlUvz9PN3ItkWyxbNRXJIgMK+/T3MW3Eyp5z1Tp5+fjOK5CTdl/6715lOp/+u50mKTFmtIIgi5byKS/LT2tpKZ7dKx5R59Hbuw7R1tm/fztlnn43L5RoHrJeMNKrUpFd+n6r6qYVlVTOnRYuO5dhjl+LxeNi/fz/79uxm7rx2Pv7xD6HpAjt37EJTCyiyE8PQkBTH+Hu9PKn6z4+eR4phCraIYAqIsoBoOEGwUVUdySGCKFcBUNIp929ErPTiKOxhwaxWpMowwyMZVMugNhqhtiZGdmwMTbApFMpUBkEtJXGaFqFgLU2+MD25HJqu4/Z4UHWDXC5DKVPB6/ITiQaxDRVBz+MQwJZhOFMgnckjihrBWCvegEw6n0ISbGyHQEUrkcsU6R2s0Ng6lzU7+pAdCisWNzGrvYSDCm5Boz8xRilbwu2Q8PgD+INhdHMUvVKgkBtAN3Pk80U0TUNlmEODL7AlU2RZYxGnWqZYEMjlcpiWiDfgJ14bpZDNoZVLFAtpSqUCui3ikCMMp0rsG+zirFUzme0PU9E0VLFIxdDJlXPIggeX00c4HCSXTeN2mqimhWlm2LxlOwVjAVs783z86s9xy69/jNlgkB7tI5yCFQua8UR9NLUfz+9/e7d9+bsu/qdla28KUPvMRz8oAHzsyiuEeNBjX3rRP+eCfO7qSwSAOx54yk7l40Qdy0ByoWolFE8Ei2ECXpmg0+D0U1fxu1/88nWL6E3Um15rXHfddTzxxFMkk0lyOZFMOs/hwyUEw8mBzgMYts67Ln8PN//ip5MabH9en3o18tJ/rrGvKAqappHP52loaKC+rhG3x0kqlaCzs5NUKv2SpZooHQVSr+a9jszabMCSBBBUxHHPUVl2IIsillohO9qJ223THjxMsdRJ24xGIl4FQTAoqkUMS8TnDJMp5OlLJHHIbuJ1IXzBOE8/PciqFbPxChkGEp30p/PIsouGmjAej4vkyAimqqH4gliixnBqmFxFp6a2Ebc7hF4uIZgWguTGEiVGEnkqRQPT1AmFpuL2eOgbVGlomUNitAfZ1Uqo/Uw8M+fy7CMPMXZ4He1TXMydFqElmkYxK9gIGGqeUnIUQZLx1QYJBgIIfSqFSgk9kyZvqJRVDckp4fVF8AV9aKZGtpDFMDTymTylQglLN5CcLuJNzTz3/G6WLFnMvsF9PLsjwx+e286MBSHqog6W1IeY1e5jaqsb0dQwRNAqQ2RTSSp6mM6BIk5/mIzVzJotY8j2Kfz3HTdDyGRwyxCWqhDumM8zu3q49fe/4Ne/vp+Hv/1D/nDvffY9f/yV8J4rP2Pf+qtvC7Uz2+yzTjyHX//sx//we/tNAWpHxj8L0I6My1afctQabn/gWfv7/Z2IkonLafHgnT8XAB677z777zBMOir+XhWET3ziE8InPvEJAH72/R/aG3dvZqB/iMxoiv6RJIZoc8cffjfpjHUkoL1WA5AJYBJFEVVVJ7Xrq0R5kUqlhMvlYN78WSiyE0Vxsmnzi39x3Pxr73mk6uqRIGgLNqZgISKiSuC23BTLBdTyIGr/Y5y8spFKLsfw0H5EwU3I70O0Rfr7BzAtldbGqXiCEpmxDKJlongUfN4gD/1pPe6aBm6+p5dTV7XS0ljLgkgOp1HEJMvAQB/FEngiNUTr6hCtInqxiFP2IEtuNFVldHQIA4NwuIagVySpGZTUIv5gI4WczoNPb8YbjPLMw7tRvA56hnbx+3u/y6zpbcyYu5T9Y51c/9Xr+PadW3GbcOqSGma2uZjZFGbaNAcIGrLLQSqZIJUcQVIc+GoD+CMhtKEBymoRy3aTTolkMwUkJII+P4GgF9OoUCga2Oj0D4xRVOL85J5DdA1nkWrj1MyM0dmXoHN3gpF2N/cfLNG3v585cZnjF3cwoz1Cx/QYPX0ZDhYauH1NhoaGeUydMkq/sYm8a4BCt5uotw3BZdI/ZGHrx/Hud3+OY449DlWxueSCM2idMsMu1xo0rrzdHu0d47abH+bXP6v+zX/x41/Y7//o+/8h9/qbDtTejPHO1ScKP5g/x96yfiNnnn785ONutxNReH2NjTdCLvlDn7hG2PShq22Hw0FTSzP+WAzJoZAcGcQWrElXoAmjZFEU0XX9ZfWz/lpMSCBNgOORDuqT9TnAssRxz4Gq56ht/+1utiAI5PP5SeL+RMfRsiwwdRyiA5wwfOgR3G4P2liS1UtDGNleEsNZdFVgakc9IafM6MgApWKZQDSC7DApJ5OMjuXJWR72HCqRqhQQfEG2dptsHhR54c5dRFxOFFVl2ZIGjl0QYWprjMbaErpdwdZGSCSSaKpFuC5MXdRLMTWMWS6j+EKE3R4K+Qz9g4MU7EYS/TLb93Ry6umL2X5IJaOWMIwoklfjmg+8n/7CGHNWLWLb2o2IFZGp9bO4+JLVXP3+q9DVEt1d23n6wTvJd29l2dwKhfQYouIh3tKE12WjJUYwRjMoghOP34fbKWLpMomyhlqukLVtCkUV3VLw+aMEgh4cHo1seoC+DBQrowysHcUfjrLgvJM5vOcg/VuThIix80AZ0R/m7vVdjI5WiIUvZmBA4JSzXGSVfpJyP3oygzqic8zcRWRHcowOD1EoVvD5ayiWSzzy2AbKai1f+PZX8c7w0LdhFz4zQEf9TBQBHnzgCfup55/gD3c8Sc/IoP0fX71BuOYTX7V/+P0qHeuWO263r7rsna8L7N4CtVcZHrebhrpm9NJLSqDdnYf+Kq3r1cYbZWxhCVXF07Ju4PGIDA2O4PX6WbVqJgcOHMDr9VJTU4PfX3WpeqnG9jpjwtjDlgEB07DJpHMIgj1pJvKK6x5vIHR3dzNnzhy6u7uZOXPm+DiHjG0oOB0Vdj73M+a1O2ipbYH6Ar0DfeTG8kTiNcyd2oZpVRgY6yWdyhPwRWlrmo5uphkaTKDqDkZGynjCs/mf23dguCQcMRvTBDPrZNgrEorU8eSLee59YBCPGxrjEmceP4vZrW7q6mI01eexZIFspp+xsRSmJBCKhPBFAgwkKnT1w1lntvDYc914ou187ze7SGZVps9YRG28iWfWPkSgqREFkd1PbcFjG9QGGjErZbo6D7Np0yaWLzqecCjOFe/5MPfddiOp/BYs0yZeEyPqCzA4fJBMuoAtOmloqcfrFykkiuSzOSRBJBwJgihQqVQoa2VyxQKCLVAuZlgyLcxZy+qIxRvo6+tjW98wDz77JIlBWH7iCZx32unkhzN09Yzy1NoNWFYNmi4gBHrZlhtm+NB+rDQ45QiXXXIhWt5gWOvCKGaYNXs60XiE0TGNvTsP4G8sY4bLHF4/AFkbd12cQiGM1x3jm9+8iVgkiqBmOH7VKZx08hl2LNzBOeddbC84cwG/u+fXvO/Kj9gXnXkmd99zx98Fbm+B2quMU1edxMGdh+kbGp58LFcpYlqvL9Oqegu8/hCtqiKFJMlYZtWw2dQNBgcH+eUvf4mmadx0002Tx903BNA4QjJbsKqqGXb1SG1ZIMoS9t+4PBNdzomxjyOPyaZtYCk2pqizalE79b4+RH2Ant4R0qpCU1M7tXU+UulB+vuSiJJEXWMT0ZiPYv4gI/0FMqUKDfXNHLu4kcHBNJVVMmv2GoyM5FAcQeSmKK6yTW4kC8CK485ixvQ5lPU0P73ntyw5Zj59fV3UR0xOWdLMvMYWprhCCKKO6FBY+8JmtnZZeKI1fPuWXTgcITpH0uh2hOZ2P3ktT3/XZuaf0sG+LT0YeQu/y4/D4UUXnORzozzx/HqefP557NQIn/nodKY3hpnVXKGnz0IQHciyRCY9Rj6fx7YFGhsaiPrDDA4fIp3NISsKDU21eL1uhoZGyGazeNxuIiEffp+DdL6EhYFlKOSTRUw1w/SozYp3TacmVkfPaJa+fbci+aawZu2zNNW30TuSIO26i2kdjfRs6cLvCjBtylTmz1vIWCbDtR/7JFe8432886oPEgn42fDC82TMLN6lIurQGEPrxpg5bSkZ5yhFLYvsDlLOVejduhWfPY1SaRYf/NCnmDdvHo88+QDTz2tg/e3Pk96U4IZPfY2pc2cRjs6008l9rxnY3gK1VxuCjqqrjKXHJh9yu91I4uvLtLLZ7Bu0QBGQkQSRimFgYCLZTiSpqjAhilVZ8lKphMPhoFKp/AWI/P3va03+I0oSuq4jCBKWKf5NPvvE+EZHRweWZWEYxhHHXItcJsNDz6zDTO/h3FXNLJzmobFNoVVSkQyd9PAgvcMZPG4frXV1OH0uuvr6yYxliPn8zJndAkKFkZFDpBNpZjbYnH3KMbh9Ibr7hnh4/T42bgK7Al/62n/Q1TtE69Q6PvfZb/HLm3+OIIl0HDub7aMDrP1FJz4RGuucLJ4VY8mcKOHGIOHiIIcGBdLFACeuOIlWTeLpF9dQcidxuX2UDw1zYOMwiuElMTZGV1cXTz39MN/45reQRCcBtZ/VpzVwaA/UBTVEM0NyYASraBGurSUS85IYHUGv2MiKBxuR4cQwyUwWUXYTjoZxuj0MDg6TSozhdrlobIjjVhykR8colTQU0Us0WoPlrODUZbTRIpXMGAXBRMhlCWg5WiJu/vu6Y8ikyzyxbpCN3RUGt2SZPX0hW7dsrVoqGhqKw4Fhq3zsuqv4zKeu456H7+d7d96IKAtUulXEgs2V77iSnr4ElXyWluZmmprbGBzJsGe/g2I+hagUyBWHuP+JbUw/cQ5bn92KtxykJXoC6XyO7377RsLRv8/05S1Qe5WhGSYOJwwNjE4+5vd53jQGtbJkIwlilbQuCciiiE31+CeOjz8YRvXYWQUd4Q1Zu3CEZLYtVGW1J/1KX83zx9egjIuITngvWJbFbbfdzpT2VkLhAOEpZ7ErmeepHV3opQE62gOsWjSVaVGD+SE/kp3HEtLsP5SkbCrU1rVQGwmhaSW6ugaRZBfBWIyaWBDTzNK3bz/5TIkLFsX50AUzsHGwbtNNnH/yOzn7bZdx/up3kFZVhhJ7yWSyWAUHPlecefPn8uKmdWQqNrc/tB5ZBEuGE089g+Herfzyt78i1BDEURNANBwkDo4Q87ZSKlVwOEymtNbR0NbEySeexPonHuWKd17ClWfEKSQOMW91MzG/FyOnUahkEN0OJIebQjpNJpkCyUe8toVYwMFYMolhmvhdCorsJJfLkc5mcHtC1NXV43Ip9A0cJpUqEQyFaIzVosgGQ2Np0mMpgv4IDc012KKAli7hccvYhWEqukgxkWV5m8wlJ83FHa7ncN8Qv/rPC6nY9Xz4c98EBGRR4XOf+TTf/tn3+PH9PyGbzeEYFTn7jHP5xKevpbYmxnGLVhAwKjQcMwe324FAntpQDbH2JmINLtYNHGaKJ8aBtTuQ9DB6JYAQn8EPf/Stt2pq/y/C6/WyYMF89u7dO/nYNddcw3s3XsWf7n3QvuDCc/+uP4QkSTz44IP2uef+fc+fiKpj1HjX0K4C3JHOI0f6HZimOfn71utt307GG8MEsayqTJJt25x++pls37aLkppjLDmM2+undcZiLG02ydQA967Lo2tF7GKCVXObWDo3SmtLApEcTkknmztM72geUZFpbW7C73czPNpDb3+KSCTItGkzcMgalfQBxpJ5vLZGsutRHr99N5ccW+KZNTvp6S9ilKFiBInUNOENNGPqW0mk89iyGx2BiCfAvk37EF0W4fYYomaT3NuH1xNC0HykK6PMmjOfk084laCvhqeeeoCR3Q+w/9G9fPhchUL/fiRLJOx2oSYrpNNJSga0tzQRUpzkChmKmoniBsVpMZocZiydxxZcNNQ1IogmxWIaU9eR3HbVSW0kTSqZx+n3Ul9bB5ZJX98AY+kS0VgNdXV1YOkkB/sxciX8oUY8sTBQIVO0SGUThHNphEIBKzNCf2I/zS3t/On7Z5HIFhFcDQjBNn5x+3307htjWlMbzx98hlhdHaatoQgunnn2YT506pn84ZbbaZk3nS988gt8/qufJzItxh7HAZKFMpkeC7Hi4qxTTsI23bj9jte9h94CtVcZn/3sdcLDDz1qDw+/VFO7/PLLhJtuuunvBrSJOPfcc4XXC2yNjY0cPHhw0pj45XiWR86aGYbxpskyj4yqT4FCsVgkMZZi1UmnEo54uPOu3xKvCTI8OoBWMXEqPhobppHKjqHJcbqKYbY/kaXr4AALp4dZMSPIrPYGZgUGsCwwjBxdnb0USio1gRBTprSTy+Xo6R+hVClTG2tgSksEh6wx2L2esaESS6bGuOT0BShOhU07utl5eATL3IdlFZg67RgGBnsIufykSkPkwzIOwYU5qKIbJk4lzPw5J1EfjXCgbwfLjj2ZR+/6LdMaM4iZFCdcsIjE8HYyiTym6KClYwrBoMRQ3xBl08TrCOA0/aTKQySSOWSnm/q6OCGXwHCiAIaFz+sH22RsZJhcroTbFaS+rhFJUslkM9g2uEQPlgnJVJZUpow/6KWxqQZDLzMyOEIuqxKP1hOrq0GXygz1D6NlNGp8LiK1oSpPuGQgiSLlVBqtqFIxSpRHumio7+W7l83k8ECIJSechTr6IlLNaUiSDwubmYsW8qVbf4nkVzjt1HMYSiepWxCmGOil8+E9eB1xTlxxCp1797B04bFs37mDc89b+Lr30Fug9hpiwcJ5uD1Hn/M//elPvq7XLJVKQBXYXs/rVD1KX/JtnBjjODIsy2LatGmTWvUvZ5b8z46J9Xs8HuYtmMvwaJK9ezahlXUM1aImWoeAhGlbJNMZKiUN05RJFU0kZ4SOY07F8og8sL+XW549hF8qs2hWLcdODzN1SgSjXGVwFDJj7O/sR3b7aW5uJRZxk0oP0NWdwuMM0tw+HZ8XbK2XA/sHcdtuTltUQ6ze4tJTFrF1cx+Pj42waXSE+NwQpYRJIavSEq3HLJcZVbNs2vgU0UiIXLaCS3+Rs0+MELX7qQ810x6XSKZcZMUsFjbFbJpSTmI0nUdyu2mqrSfkFsl2VdBUAV84gtvtZSgxzGAqTzASJRKL4nLbaHoZCxOv14NlG4yNpMikLYLeOA0NUSQZcoUsksOJx+3DNA2G+ocoFCqE6qNEYhEsLUd/Xy/FvJv5M6cjyWnKdprEaI5CViceaaChoYGSlqentx+P5EbPZ0lXCphjY6x/4CfU1D1E/IkfkcwWaJ65iAXHX8zp550KNqzZ9AhBoRbDIbHz3j2EfXFWLj2L005aRs/+vXz5Pz/3hn3DvgVqryF27drBE088cdTFf9vb3va6/hhf/epXX/Pzb7nlFvvw4cPE43EGBwfp6OhgZGRkcvJ/ogFQHal4aVDW6/VO6pQZhoHD4cCyrMnfO3IO7Z8hSTWROU6sVxQs4jVBamOLWbZ4GZYFvb29bN+5DZdLJhILEwh40E0Lw7LI5LKYBQMhZRIOx+mY3YqMxJBZ5vebRsgkRoi7LU5Y1MCsFpv5MzUUUaRilenvH2MsUSTkD9LS0oQo6/T295BJmoTDUToaomCWKCY6GRxOE/d5+NSH5xGMROntGeC+Zw8yIgZweHy4G+biTyboGeulkE7w8bdPZUptmsO9W3F5ZQIRN8NjwwyPjlAWbBprmmmsjzE0MgiWhmiCpZfpySUYKubwBkM0NMRwmBZawUCQlapJNdDXP0I2qxOORKltiKHrlSp9Tqqatpi6xeDgIBVNpSZWT119BF3Po1tlZIeMS3JTKYis396F7ZLJFqDRtZTh3hfpaHDRWOempTaGbaoUyp0MjWYpVmzqGrzUREOglykWRQoVEbWSY2h4N+lEhp6ebezcvpn7ntvPZ//3Ppgt0r1+F/khm4ZYB4sXdNDf18vA4BT2de58Q/fRW6D2GuLPAe2fFVddddVfrOPee++1d+/ePXmsnDhqplIp/vCHP3DuuecyODhIc3PzUeA1AWgT4PfPPpL6/f5J5yPLssadxsEUdESgsbGWltazcLgUUuk069dtwdINAh4vdaEaLAGQREr5Aj09A3jdHgIhP55AE05vPZJtsqFP5zdPbMMlaqycHWXBjBB1sRIN/gKiZFEuJdnfO4puOKlvbKepzktibID+wWEEyUOsYRqRoAvRLjC06wCFkso5K2tobO5AxsmBrl08s2kUtxAn5IvTHO4l3Z2gPlxDfX0ACcjm8hTLGtHaCP6QwMDAAIOjAzidDtrrOxC9Ye54bA3vO78JxTbRSoP0jmTIFnSaGpupqQmRL+YolnI4nS4ikRjFQpnRsWHyuTJNzXXEoh5ymSwVtYjDIePzu6iUygwNj1Is2jS1tRKKeUkndHIZgdlL2in1erni0z8DUcXIjiIKKldcfjKrltUTDxaZEoigGDaWqaGWhuhPFkiUdepD9TR4QyRKSSxnECNvMdq3A7fPw/v/7SpG9mfwWi5mtDVxcF8PDU1t1Dc7aGieyvxF89/QPfQWqP0fiQsvvFC49dZb/yK9Wrx4MV/72leFBx54yHa5XDz77LPMmzePxsbGyZrbhE3dkQyDI02U/1+GaZpH8U2FiR6qCKZtIio2pmlTKRv4XAHOOO0k3B4PDz/8MI/e9xizp8+isakJT8CJ01uHokvotsrISIJCsUwkVIOu60TqFhIJeRg0DfauGyE5NkrUo3LS4nbmtniZPdVblb0WkvQO9DGWLOJ0+GlrmYLDYdLf30Mmo+H0BmibGyQgCJTTh+kdHkHExaWnT6E+3kgmM0zv4YOYTpmWlgascorESJqxXIVQuIamhhYMY5RCOYFtidTVNOKwRe69dw0oPn77pMTJS+qY0mDRGvAjaBqCaZEY7WU0V8HWRVpa6giEFVKpLGqlgNst4fN6yOVyDA+NYVoyjc1NRCJBBgf6qagGosOD4vSy/cX97B0skyjBmt/38Pb3fxLdtJEFL1qwicu+uJptQyoPfGcrX//Cp3jn5avZtv5xCv3bccnDdPiStBk2smhTLCRJZzU2H0qT10VkOcTmToOhZC9eOUpb40z8QS+VZovjTziZqz/8ES67yEFvz+AbuofeArX/QzExqjEREz6hAKtXnyOsXn3O5P/7+Mc/aWcyGVavXs3ChQsn9c4URXkDO6KvPSaOzpP0McHARsS2RSxBxDZ0XC4Park6L/Xcc8/gcHo55fTzOXBokJJp8fSa5zhwYB933XUXu/fuYbB/gNp4I1HDwLZNslmVYjmHbmqEgjF80al4Ik1IgsjmAZX71u4Gc5QZrV5Onl9HLCYRj2QxzSKm2sfhngy6LVMbjxCPx1HLSfb3DFBWFeob2qmp8SKLZXoOPUkqZ+F3RahrqCXkht6hPMmSisvno7UuTDHVz8hohnLFora1jTV7RpjSEqPkCfLi5gKqkOG+rh48CkSLcO6qWcyZ46S2xkvAmUZyuzHJMzwwyMhoVcq7qakBn8fH4ZEElmXh9gRxOjyMDo+QSCSQ5CBTO+bx0OPPs3T56ezP7WT7zhEkTy0//ulv+dHNvyGhDzDzuGkMH0xRHrY5uHuI5qZaLKPCaZevAlQQiuzf8DQ//96NTG2x6aizmekX2TRQouis58V1gyiEOPvk1RTyGRKjSRpapvL0809RVou0NDQi2BXOPuu0N3QPvQVq/4dCkqomJ4JgT7q9z549/WV/96ab/nsS/W688Zv2pk2buOiii1i0aNFRtbkJQjy8RISfqMsdeXR9vVmdxUvjKBNWetV1VKWSbKvq/ykg4ZAV9nbtobe3nzPOOAPTsLE0FYckIwpOzj//fFpaWvjkJ19q4mQyGa644gpUtUwkEpv8HIZh0Ns7iGUZhEIR/P4g8fbFYOv0FdP8dr3OSH8n9VGD5fNjzJ7ipsUfRFIrYNskkz309WRxenzMnNmOyy0yMjzAYF+CQDBCe1sMt1tA1VPs6xwllxUIhRtpa6nFVFMk02k0w6K+sZGxnAqOJr72s41UZBHT52Taojryo36Gd2ch7OB3h7uR99gUuyssnhnkhGWtzKx3EguPUhMuYNsmulWit3uEVC5HuCZGS20Ltl2kfzCNakHIG+Oe+5/HF57Cun1eDo3GkR1QSOYp+jRCC0O0y63se6yLeE0UwRI4+fSz+PcbruPSyy/CKQjYeBDwMX3ppdzx1LVc+/GPcdUPvkrz/DoO79cxMqN86oPXkcznueMP99DQ0ECxrNLSNIXjV63g9NNO4XPX3cDGzS+yfMUxb+h98Bao/R8KTaugKE4sU0AQFGzb5KMf/be/KJLdf//99nnnnTf5+PXXv9R5+s53vmdv3bqVpUuXctZZZ+F0OikUCpMZ4JGANvHv16r68Uox8bpHHkOP7NLu2LWDkZERzjjjDDo6OsAWKZYyLDrmWCLhIKlEGcPQqDIcqnXDTCbH8uXLGRwcZOHChXziE+8nEAhw11130dvbT01N7XjTxCCdTpJOp3E6nfj9QRxeHx3zG1Ak2DlQZO22YbRShpYmiRVLmmiOq/i8fkTTRDRSDBxKkSyUqamvoa4ujmGq9BweoJyvUFtbT/PMAIhlUmOdpEeyGLpCXUMT0XgAd67I0MFDzKqHdWMWjdOj7Fnfic8TRfdX8M+OMrJfRzZEdENkb7+P7vQQkm3gNHI0xAzOOH0+rQGTWJ1AY9yNZCvk86NsP9CP5KxhNCuzdmcn3kAz6zcPcdEVl/Odm3/JoX29XPpvVxNuSTF8YIz8oE5DpB6tWMYjB9EyKT79uS/wb9d8CkGzOfWs03jnuy7hwtUXMHX2Up7v30X4pLlsfHw3UUcTe3ZvoSYSxhbg05/6LJ/73PU8/tgz+H1B1qx5HkGQqKmpwe12sWrVqjf0PngL1P6PhW2bCKIwnq29/EDskYB2++2/t9/5zssnf77uupeUhr/3ve/b/f39tLW1ceKJJ+JyuSiXy+PvY7/syMjfC24Tz6vyRq1xyXFzsks7NDTE008/zSWXXMK8efMmmwlfuuHzk2/40Y9+zI5FG49a18qVq9i9ezder5uf/OQnvOtd75pc/6pVq5g5Yy6ZbIp4PE5bWxuBQIBwuOoaZRgamcwgpUqFUDBGOBzF1xQFezpFNO5blyDR00c4qHPisiamNzmoa3dQq5ewBSiWRhnoSyBaCrNmzMPtdjCcGmRgYBCH4qE+PhVvSMEWCgwN7mdoUKW2PsynT+zA4/fQMzDEQ5pJX77A4aLNwI4Mtc4mGjui7Nu9B9PQ6DqcxqW4cUheVLmGG393gPgsN3rXKMe3NbNyUYxooMLSxTPIWR4OPDXKtPln4Y9MZ/fIA/zs5tu554mHOUQ3dbVR0uv68JkR+ga72bdnL9d/6d/Z3XmA0VQWpWjiF50oYT9btmxh3YYXuPqaj5IOZZmanc6he3cR8QUZHuzBBCzTRhKqBPsF8xezaeM2fL4AK1Yuo1LWqKurY+PGjYTDoTf0HngL1P4PhdPpHM9SJihQf/tIeCSg3Xnn3fbb3vaSnt2nPvWJyf/+1a9utTds2IAkSVxxxRVEo9FJ0JnIqP5eQDuSCXHgwAFaWlomRS1HR0d56qmnuOiii3j7299+1PDwV75ytHt4XV0txYLKrl27+P73v8/119+AJEncf//9nHji8ZMd34nMz7IshoaGsG2bq9//Qa659mMYhsHjjz/KvffeSyIxiqyEiEguDMNidHSQSiWHKMjEo/V4fS245zaRyw7x1L4S965NImhF5rS6OXlxnKivgL9dQpSclLQkvX3V7qXHG2H61BYwCwz2dpEqqLjcHubNm4nbJZHN99K9J0k2Y3LR8lZa29vIaRpb9wwx9+TLufQ913PrH+/mxhu+Tqms4/L4cYe9dIqHmLdyBtse3InL9PG05OaWp7bid0B7zE1rRw0bt4+S2/wkBhtojgc4850rOVDsRl6nk9k0jJZSCNUoxGoamNo+hR//4Icc6E3xp7sf5Korz+Xb//V1kiN5UtkkKSlN3apGrEGZgQcOE3PXoSg2gUiAi1ZfzIc/+CGOXbKc008/kw998N8oFHIcPtzDunUvAALd3d0IosmFF61+Q1vub4Ha/4H42Meusbds3kY4EkRR5KqBiSJRUF+bqu6RgPbnceWV7xGuvPI9kz9feunb7VgsxrnnnsusWbNQVRVd1yfn3o6sy/2tmDhiHjkrVyqVeO655zjhhBO4/PLLkSQJRanOZ3384x9/2Red8Dfo6enlc5/7HFdeeTU//elPEISj5+6OJPFPnz6dPXv2EAoHEARwOGTOPfdczj33bEBk/94DPPTwozz++OOEI/XYZhzT0lENjaG+LhySC6fPTSTShNejUs5kGCoY3LnepLeni5qIwPJ5fha0+mmPAxEV0amQTvfSP5QCy0m0tp3Ghgi53DCHdw1gGS7CNfW0tgextQJDo5sZHiygZ72sf/QBLn3PDeTTJT72kev496/egLc9DM0mrq4QOx88TESI4PC4SI7kMAUfWavE3qRIESe2M45PdvD5//hPvvKbz/BC73Okn0vj1B3Eauu45D2X0VDTwLNrn+X59Wu4/JK3Y8gOVDWN4M7ys1t+zrRZc2ld1kx9S5y+Z7uI2XFidc0MjvQTFWsJOH089viTPPvCGgLuALNnzyYWiyKIVTWWxsZGPvaxj5HJZCiXS2/4/fAWqP0Lxxe+8CX7qSfWceYZ5/CFz7+N//nRfyPLgKAjSCYI2ut+D/jLGhzAH//4h8mfr732E3Z/fz/vete7OOaYY8Ylcl69hDdApVKZNDy+7bbbOOusszj//POP6sh+/vOff0WEzOfzeFwxZFkml8shS/JkrvrnXeEJ8Ny0eT2PP/4kp59+6su8osWMWR1MnzGFT37qY+RyBR5/8gm+//3vU19fj+J0gGUjCTKpsQS5XAYTjda2KVgaNE+NU1EL7B9TWLerh+RwgtlTwxy/ME5DSGd2uwdBsjCpMDKwl6GBEl6Pj5bpU1BcFUbHDpMeMTEVD1NnT+HAk71MnTUVy4ApNQ3s7z5E0tOLN+qg95le5jTP5qlt9xNvaiKdSbHgmEVE4rXIbp2h7n4O9/eCQ0KPavzomf/EGCsx8KJKY2g6i+Z0MJjs45HHn2eku5dMeZjZc+Zx1bvfR0XXuPXHN7H1jjs5ZccalFkyhkdg+L4+Yv4wixcex5NPPsXi4+bjdDvYu+UQhgmWUcLWbHbt3sPKFauoVCq88MLzDAwMkMuWidc04fP/fUocrxRvgdq/aPz7v/+7/eADj/D+911HJl0ilwOPp4Z8cQivXwHBwsLmt7+5037XFa+P9fDngPbn8YMffH/y/99ww1fsAwcOMHPmzMm62CvFRP1rwj5PlmWuvPJKKpUKAC6Xiy984Qt/c/2CINm18QZUVeWkk07h5z//OR/58EewrAnDl2oN8EgfBICvf/3rrF+/ntNOO+WvZpVVzTiLgD/ABedewCUXXoxta2zfvo3f/+Fedu7ahTfoxe13YtsmmXyGUlEDRCJuH4WSiOBtItIRRw2HuWNzP8P9XUQ9OicvbGJ6u0Rd3EM8pINoUjT76T6UoVxxMZCDbftSuPZKXP3hL3LRuz6FCOzI7+bmF/8XfzTI4PphvvuV/+JT13wMRBnTMvFFI7gCPrr2bscfCCAJ4I540BrKNHc0c/CBnTT7WlBEibDXz5Y9u6lYeVafdjXbeZrzFpzBge4u/vfWm9mzbyvNtfUwL0h4hYvuZ7uxBx2ElXoqpTKmIjJl9nS+9bVvc8LxK0GC/bsPcM999/CjH/+M+fPm8q1v/xeqquJwini9fmbPns273nkVP/jht9/oW+PN4dD+Vry2+NrXvmY/+OCDvOPyd/PxT3xs8k78/nfvtFUti26UWLfuBfr7B2ltbuO+B28Vvvedn9ifuu4j/8/oAtdf/0X73e9+N6ZpcvfddzNjWsfLZm8TApHPv7CGcDjMY489xurVq0mn03z7299+TeudPWuBfWBfH02tIcrlMqZhM2PmND760Y9y+eWX/UVjo7oea3Iu72V5sOPNFrtqA/NSF3j8cUHQEVBQKyZr1qzhpz/7MapaxOl0ous6mlH1D02n04TDUURZwu10ICPh93oYGeullE8w1NvJ4jlNrDwmQke9iVxOYxoe7lk3xosHoWBEMQ2NOUuX8NzoE/gCQcY2J3GbAvt27qUu3oikiGhWdZRHRmJqeweHuw/R2NhGf7mb9uNnMtY7itVdZvnCpTQ0TeGRh+/H7Qqgagb5QoagL065ksHvCxMIhRlL9HPRxefxi6d+TXh6lNLWJEGhHnSJCy48m2efW8s555zDd7/3TZ579ilWrVqJZuhIioSExJXvuZrHHnsMy7KYOnUae/fsJ5tL4Pf7+dQnv8CPf/LfjIz2v1VT+/9zvPvd77a9Xi/r16//i40QCslc+f6qmcV3v1lrKw6ZaEzig1d/3C4UMyxbdqvt9VaJ7263l/vuu/cN20z33XefbZomF100YdhsoesqkiCDZVO15qvOhU1kTEdyTl0OJy6HE6fieFWZ2cuFbQvIis0Pbvofzr/gHOE3v/mN/etf38ZnP/tZPv/5z1MoFPjiF7/INddcMz6UbE2KAEzUACfkxV+awbOwrCO7vdb4Z5lwR63OBjqdEqeediKnnnYiYPHzn/+CH/3Pz6ipiRMMBvH5PWBXubZjY8OISKSzLuJ1TYiOMIvbloCt8/z+JH94bCceSWPmrDq2HE4yc97ZHHfyKfz80R8xUDOMc8BJ7oUUDf5mdCtdXb9SpZM5RKm6XhEaW9oYSPWTbk3RXN9K99qDLGpczG0v/prpHdORTBEEna7uPp5//gX+92e/4ODBg7i9TlLZMcLRGGNWmjWFNUgOncwLSd5/6dX85Kc/pJgqcMvvf8XDDz9MOBhi8aIFnHvuubicHlxumW9+6zvc9N8/oKurC1l2Ul/XiFoZb9DYmnDttZ+wH3/ifvyBN94n9K1M7V8srr/+etvlcv1F5+/l4qbv/8oeG+vjhReeRxAtRNHiiSee+n+SrX3nO9+xGxoamNI2leeee462thaASbu+Cd20Ccu99evXc8YZZ3DZ5W//u9c3a+ZCu7Ozk1tuuZkr3n35X7zONdd83P7tb3+LKIr4/X6OO+44/u3fPsry5cuP+r2JRge8ZIzz6lWCJxolMv/x1RsRBQf/e/NNXPb2izl44DAOhwvD0NC0Ck6nl1wmS7FcwulU8PoCeNxuLFPFqYBhVlANkZGuJDsTnYSmeBg5OEhAauCCcy+h59ABNm7dScjhQnaZTF8wjWs+fC2rzzwXRJ0v3vRZ7t/3GD2bRil1lfjODTfy8U9cW0Vju/qPJdpVmU8TJElAsEGrWFx82SU8suc+Zpwwlz137CTijJMrF9i85gXmLZyHKYGEyM0/+w3pdI7PXf9x9u3dx+bN2/jSDZ8hmUxPNndKRZ1lS49j7ty5/PKW/yWXHxMA5s6da+/atesN349vZWr/YnHjjTe+6k2QzvXw4sZ11NXXcOmll3Dxxf/v7Aevu+66yfe67be32tl8hkWLFuFyuVBVFcMwWHHMSg4f6uKMs84Urv7gB173ewaDfl4Jd374w5uEH/7wJgC+/OUv27fccgvPP/885XKZlpYWbrjhBi644LwjlEpejTHOS0O+cDQgqqpOMBBkcHCY73z7e0zI261fv5ZvfvNGbNvG5wvgdLsQRYuyWiSVTmDqBrFoGH8gRFlTiTXVsSgmE475SOr1DAzlefChP6GIOiccv4zzzriQbVt38djjD3HVOz6Mt9ZNOjJKx7J2dt61h5AZZXjnAJFGHwY6EgqCAIagAQ5kxuuGBpgyXPS+95CfksWfjXDg4T0snbWCYDzEph0bOO3MM/B63cxfuIBlS07lR//zE7761a+xbOlyMpksPT09aFoFl8vByMiI8KMf/cS+5Ze3smPHNqZP78DprDYG7r77bvv1S8m/fLyVqf0fjS984Uv2gYMHufOILuWbIX7zm9/YV1xxhQBw880321dfffUbtr6LLrzUfvDBB9H00mt6zV/84hb7G9/4BuVymUAggKZpvPe97+W6667D5/Ng2/wVJ/sjObLVG1TXJ7q1IitXnEhDXTuPPXEvuXwC25bGj7cCUM3m9u3Zz6OPP8IjjzyEy+PGNKoZoSSKJJJJMoUSAY+XhlAIWRbRXAKabuJBIp/IkimVGcqmKCY1GuubWHLxQu5Y+xsoSmR3lah1B7ANi0DYzzf/+9usXn1eNVEzLCRxvEYoCGCLdA0neGzXo9z+ws/ZdPtWxITEko5FfOGbX+Ckk49HQSGfLXHPXb/jv771PZLJMjU1cU495Ux+8KMbaWttY3R0lP/+/n/xwQ9++KgrFgzE7Pb2qfT395BIDv9D9+RboPZ/OO7845/st116wZsK1P7R8etf32a/973vfl2f+cILL7Y3bdpEpVKhpqaGjo4OrrnmGs44o0q8nuigTnRVJwDtpZ/BtkV8nhjnn3cJW7atYfeerUiS4whwnMjwqsBomjZf+/p/sWbNC4yNjdHe3oIsWiiiRNlU0VWDfKpARi0Rq68h7PLjQKQimoiAYIv09PYzpiUYSQ2haBKK5uIL//EdBjsP8djD95HIjlaFCyoV5s2exQ//5yZmz5yD5JYoUeKqGz/C7s6t7L9nN0Gpjs996it87gufpLd/L011bdV0TmLcFrFaw5sxbQ5Tp8xi154NFAolbv31bzjv/LP/4vrf+cd77SuvvJJCMfMP349vgdpb8X8mrr76avuJJ56gu7v7Dbtxrr/+i/Ztt92GJElks2lmzJjBz3/+c+bPf0kD7Mgh44lOqiiKLF92Iu2tM1n/4lMc7t7PS8fUIzM8E9MEUVR46MHH2LP7AJ/9/KewbY3Ofbu5/dbb2NpzEKuk4sCBgYBmqGiaRi6Xw+1QCIXDFItlZFkmEAigmxVKpQq6btLd28to/yjx2jrOv+jtzJ6+gCcffpQnnnsEw6GDYVJwJJh26XwOvdCJdEjlGzd8i0ceeprzzrmE2379Cx7f8CcCLi+CpWCINgImki2DBfMWLqC35/9j7z3DLDurM9F375NzTnUqV3VudZLUkkAICYQIBgkwOYk0mMGywVx7wIEB4wGMr/F4uL6+j8PMmGQTNbKNQWAhEGBAanW3OlZ1V04n55z23vfHOWvVd46qQSA18azn6aeqq06ds8O3v+/93vWud21B0jVQyFd+6HX/8If/VItEQjv6AT6VMZzUhjGMJxj33Xef9nu/9x5ks1m4XC4oioLf/M3fxN13341gMAhZ7oqIzWYzFEXDddfehPHRXXj4xDeRSK5C03S9yY8mNRmK0mZ3lT/8g/djY2MT3/zmg9jYXEE36QBIsgxJAz77mc/gvvu+iIbagSZ3ifp2u6vD20xsQScDo6ExmHUmtNGCZNZBa8rotJuoVuuIx1JIJpPodDp42i234VkveC7++79+DFM3TeB7/+83YKxaYZZNyJe28Mf/9aOwuUbxvt+/B81mBarWgSTr0dFU6CUVzUYHN990K+KprpD21ttuwL/+67/9XOwKhpPaMIbxE8av//rLtW9961uAJkOv1+POu16It771zbjhhhsAAA67H5MTu6A3tnDq9A8gQQdxywl0mz8rqgKdToKmqvite96JV73qNbj55qdD0RRIkgZZ0kOTAEDtyUhknDl9Fg8+cD8e/Na3YdTroelVqFCBtg6VfA2FagF6mx4jvhHIMqDJOqg6CQYJqBQLSKXzWM5uwn/EjoUHF+CSPPjIn3wcX33g/+Cf//lz2L3rKN7xG+/G//6Hv8TZs2e6ny8BWkdDIrmJ62+8CelMCZFAEJ22jP/0G6/BBz7wgZ+LSe3qpB+GMYxfgfjSl74gZbNpKZtLSq9+9Wvwb1/+Kl772tfD5wvgppueDo/HBbPZjH17D0JVZNDjtu3BqULlDKuMldV1/ONn/wkTU+OA3N3CyrK+20sVgITt9zh89BB+53f/C/71376Mv/rrv8ZLX/IyWIw26Ax62D12RKJhjAQiaLSa2Nhax/rGMmrFMjqtNjRJRTQawkQgjMT343jTS96Mh771HfzrV76AbCYFCXq4nT7MzV1AvlASPh949+/+X7jtWXfA7w2gVS9Jo6OjMFv0mJqa+VnfDo4hUhvGMJ7ieOMb36h95zv/gbXVTTjsHqhaC795z9vxgQ/8VxiN/X0tRf84ACxMbrfbj3vtlYJcR6gvxYULF/DAAw/gG9/4BkwmC9rtetf7TtGjUMyh3a6jWCzCbLYjnU5C6Ug4cuQo3ve+P8KNN12PaqWBG44/E9dfdwO+/sB9iMXWoQGYnd2FUqmEYDCICxfOMSrzuANavpD+uUBpwHBSG8YwrlpMTe7Sstkc3G4XWu1aT8Crx/Oe+wK8//3vx+jYCFhR0ZONqCrwZORbok6u0+lgczOGL33pc3jooe9AlkzodNqw2vR47LHH4PEE8MEPfhCf/tQ/4sEHH0KzWUOr3cCb3/Sf8MlPfA7XX389Llw8iXv/zxfx8pe/HKqqYmNjrW/yevOb36o94xnPwJvedPdwUhvGMH7ZIzoyqel0Ovz5xz6KV7yiayrwjnfco937pfvgcDiQzaVx/PhxvPvd78ZznnM7T2ok+1BVradp+9EhZmD7s7G9SVIDnvnMO/DYY6cwPTOGt7zlTbjnnt8GACgdQFFULC0t4fLCPH7nXb8Ls8mORqOFSi0No9EIm82GS5fmfm4mrh8WQ05tGMO4SnHTTU+H3eZGu7Ut4fjrv/4rKZHclBYW56T3v/99mJ+fx2te8xrs27cf+/YdwIc//GG0251eNcPj55ArNcUZtFaikOXu9vTEicfgcvqg1xvx3ve+F/fcc0+vplWBTg8YTTL27d+Fu+56EZaXLyGbS0PWdVHfa17zml+YCQ0YTmrDGMZVi2aziaWlpSvaL73zne+UVleXpUwmJc3PX5SCwSA+/elPIxKJIBKJ4KUvfRkefPBbaLe3//5KpUU/rAOYLMsIBoPQ6fSIhKOo15sAuhNa9++2/6mqis9/4Yswmw3IZJL4oz/6I/zZn/3pL8yEBgwntWEM46qF1WpGu1PHG+5+9ROaFB566JvS/PxFKZtNS6997Wvx6KOP4q1veRtGIqN41Stfh0996jNQlG3rcwqxOfVOoWkaWq1WlyObm+NJVpZl6HSGXjZWhqZJ+NjH/jve9c53I5PJYnR0FE6n82d9GX/sGHJqwxjGVYzXve4N2qc//cknhXT+8A8+oH3uc59FPp+Hy+1ArVbDW97yFnzwgx+ELEMo2dr5Y1RV7TmGWPB//s+9+PZ3vwaHwwTys2i3FRgMOuzbdwCdtoZarYE3vvEN+PBHPgRNa/9CoTRgiNSGMYyrFu9+97u1Y8eOPOn3+dCHPyAtLs1L2VxSevOb34yxsTF8+tOfxujoKLxeP17xilchlyvw63fCKWNjE3C5XChXU2i1hL4AGrC8tIpIJIr19XX84R/+AdxuJ8xmM44dvfZnfQl/ohgitWEM4xc43vGOe7QvfvGLcDqdSKfTeNrTnoa3v/3tuOuuF/W9bu/uo3jnb/8X/O573oZSqdAV/GrAc5/7a1hbW4Mka5ibu8Co7KN/+jHN5/Phrf/pjb9wSI0Fe8N/w3/Df7/Y//74j/9E83h8ms8X0KanZzW73an93d/+b61aaWpHDt2s/emH/la74fjTNU3TtFqtoe3dc43m84a05zznudrge+3atUf7WZ/PT/pviNSGMYxfwvjHf/ys9vu///uQpW5zaJPRiRc8/yX4+F/9N9x7771457t+C+2Wgv/6/j/C29/+tl88NPZDYjipDWMYvwJhNnq0//z2d+HBh+7D1tYGVFVFLpf7pZrMKIaJgmEM41cgJibHcOLEw1hbW8Gdd77wl3ZCA4ZIbRjD+JUIlzOo7Z69Bi0lgzNnzvzSTmjAEKkNYxi/EuFyetBsNhEMhn/Wh3LVYzipDWMYvwIxPjGClbV5eNy+n/WhXPUYTmrDGMavQFSrFQSDPhw4cOBnfShXPYac2jCG8SsSz3vuC7X7v/blX2o+DRgitWEM41ciZmZ2abV65Wd9GD+VGCK1YQxjGL9UMURqwxjGMH6pYjipDWMYw/iliuGkNoxhDOOXKoac2jCGMYxhDGMYwxjGz3EMd6DDGMYwhjGMYQxjGD/HMQRrwxjGMIYxjGEMYxg/xzEEa8MYxjCGMYxhDGMYP8cxBGvDGMYwhjGMYQxjGD/HMQRrwxjGMIYxjGEMYxg/xzEEa8MYxjCGMYxhDGMYP8eh/1kfwDCGsVP8yZ/8iba6uopLly4hEolgz549MBgMUFUVBoMB9XodBoMBnU4HFosFiqLAZDJBr9fj9OnTOHToEOLxODqdDsxmM4LBIPbv349sNos3vOENv/Tm/cMYxjCGMYxfnhj6rA3jpxL/9m//pimKgpMnT6JWqyEejyOZTKLdbgMAHA4HTCYTWq0W9Ho9FEXBjTfeiFarhXQ6jVtvvRWqqqLVaqFarWJrawvJZBKZTAa5XA6bm5vQ6XQwGo2w2+0IBoNwu90IhUIwGAxoNBpYXl5GNBqFoigIh8NYWFjA/v0Hsbi4iEqlgmg0ikQigWc+85lIJBI4cOAAXvayl0r/8i9f1u6884VDgDeMYQxjGMP4mcQQrA3jScVf//VfazqdDg8//DCy2SySySRCoRDS6TR8Ph/q9TosFgs8Hg/MZjMcDgdsNhs0TYOmaajX6yiXy4jH40in09jY2IDH40GtVoOqqmg2mzAajXA4HPB4PAiFQvD7/fD7/Wg2m1AUBZqmIR6Pw2azoVQqYd++fZAkCbt27YLb7cb4+Dh/tqZpqFQqaDabaLVaiMeTkCQJZ86cgc/nQzwex+rqKsbHx7GxsYGDBw9ifn4ePp8PNpsN9XodbrcbCwsLmJycxNraCnQ6Ha677jo88sgjOHjwIDqdDiKRCF71qlcNAd4whjGMYQzjSccQrA3jcXHfffdpDz/8MOLxOEqlEiwWCy5dugSn0wmj0QiLxQKTyQSbzYZOpwOr1Qq32w1ZlmE0GlGtVlEsFtFsNrG2toZGo4GlpSVUKhW0Wi0YDAbY7XaEw2E4nW643W6MjY3BZrPBZDJBVVWUy2XUajU0Gg3YbDZYLBZYLBaMjo5iZGQEDocD0WgUVqsVVqsVANBqtQAAiqJAlmWoqgoAUFUVmqZBlmXQeDcYDGi329A0DXq9HpqmQVVVmM1m/huXywWDwYBarYZ0Oo3V1VXMzc3hxIkTmJubg9VqhaYpAIByuYyxsTF4PB74/X5YrVY0m00sLi7ijjvuQDKZxNzcHHbv3o25uTm4XC7U63WYTCbccsstSCaTsNlseNe73jUEeMMYxjCGMYy+GIK1X6H4u7/7O+3UqVNwu904f/48qtUqNE2DzWaDLHdrTTKZDAOY2dlZGI1GWK1W2Gw2ZDIZFAoFpFIp5HI5FAoFxGIxaJoGg8EAp9MJh8MBn88Hl8sFv98Pr9cLp9MJSZLQarXQarXQaDSg0+lQrVYRDIYBALOzswgEAhgbG4Pb3QVwjUYDkiQxC6coChSlC450Oh0URYEkSdDr9ajX6zCbzVAUBe12G1arFa1WC7IsQ1EUGAwGKIoCq9UKSZIYwOXzeeRyOaytrSEej2Nubg6JRAJra2vodDrM6o2MjCAUCsHpdMJut0OWZUiSBJ1OQrvdhqIoaDQazBbqdDpks1k0m014vV54PB4Eg0F4vV54vV4YjUZmHgFga2sL1WoVOp0OCwsLmJiYQCwWg81mw9bWFlZWVjA9PY2zZ89icnISDocDrVYLoVAIMzMzQxZvGMMYxjB+iWMI1n7B43/8j/+hpdNpzM3Nwe12Y3NzE+12m0EMAS1JkmC325kRI92Y3+9HoVDA7t27EQwGMT09jVOnTiEej+PMmTMwGAzY2tqC0+mE2WzG6Ogo/H4/JEmC1WqFoiio1+toNBpoNpvQ6/VYXl5GKBRCq9XCc5/7XPh8PkxNTcHhcMDr9UJRFGa9ms1272s33dlut2EwGBigEVgjoEVAiH4PAHq9Hjqdjr9vt9tQVRWbm5tIpVI4f/48Njc3cfLkSWiahlQqhXA4DFmW+bg8Hg+MRiPMZjN0Oh10Oh0zb+12G51OB81mE5VKBY1Gg7Vxdrsds7OziEQi8Pl8fL0JwHY6HciyzMdcr9dRrVbR6XSQSqUQj28hk8lgfn4ebrcbyWQSqVSKj8vn8yEcDiMQCECSJKTTaZw4cQJf+9rXUCqVEI1G4fP5oNfrYbFY4PP5kEql4HQ64fV6odPpkM/ncfjwYSwuLkJRFFx//fUoFouYmZnBnXfeOQR5wxjGMIbxcx5DsPZzGh/5yEc0SZJw6dIlZLNZ5HI5Tj8aDAaYzWYYjUbodDqYzWaYTKY+1qhUKqFer2NjYwOVSoWF+I1GA41Ggxd2l8uFqakpSJKEkZERWCwW2O12GAwGAIDRaESj0YDBYMD6+jrOnTuHYDCIsbEx7NmzB36/H+Pj47Db7XA6nTCZTNDpdJBlmXVhxWIRW1tbMBgMIGZvdXUVdrsdQDd1OjExAZ1Oh7GxMej1erhcLuj1euj1eqiqCkmSIMsycrkcAGB+fh6pVAqLi4tIJpNYX19HpVLhIgOv14tAIACn0wmn0wmLxQJZltFqtZiVUxSlj+0TgZXf70c4HEYwGITP54PX64XFYoHRaOQCiEajwe9JrB4dK30GPV8mk4n/bzAYIEldjKQobdbRxeNx1Go1XLhwga9ZKpWCLMuwWq0IhUKwWCxcjAEA7XYbOp0OrVYLzWaT79Ott94Kq9UKj8fDQNZgMKBarUJVVQbgS0tLUBQFDocD6+vr8Pv9WFtbgyRJcLvdyGQyuOmmm5DNZlGr1XD8+HH82q/92hDgDWMYwxjGTzGGYO2nGJ///Oe1y5cvY2trC9lsFtlsFkAXEJ05cwb79+/nxTUYDMJgMDBAoxRbIpFAOp1GNptFPp8HAKytrTET5Pf7YTKZ4Pf7MTU1BUVRMD4+znowYngAoNPpQJIkXuQbjQZKpRIcDgey2SyCwSD0ej2CwSCzYmazGclkEgDQaDSgKBrrugKBAKc4C4UCbDYb0uk0rFYryuUyQqEQFEVhG45wOAyXy8HMWSwWQyaTwcmTJ/Hoo49iYWEBqVQKbrcbLpcLnU4H0WgUDocDwWAQmqaxdQexYgSW6PwI3NXrdbhcLthsNoyPj8Pj8fTAnBt2u521ap1OB6qqcrqV2DFKuQLg6ydJEhRFgV6vZzCp1+vR6XSg0+mgqirq9TqSySRisRhyuRy2trawvLyMWCwGq9WKTqeFsbEx2O12WCwW6PV6OJ1O/kz6nE6ng2q1ClmWmXn0er2YmppBKBSCx+OB1WplVpBAe7PZ5HGysrLCesJyudxLA2dht9vh9/uh0+m4kpZAYavVgqqqyOVyqNfraDabmJ+fRzqdRjweh8lkwsrKCgqFAoPUm266Cddffz3r+o4fP46XvexlQ4A3jGEMYxg/YQzB2pOMP/uzP9PsdjsWFxdZ92SxWAB0F/VIJIJWq8VMETFWlKJKJpOwWCz43Oc+h2g0ilarhVQqhVKphGq1ikAgwOJ1q9WKQCDA6bZQKASj0QhJkmCxWNDpdBjA0OfX6/U+Ib2qqsyARSIROBwO+P1+OBwueDwumEwWKEobkqRDq9WAJOmgqh1omgRJ0qBpEgAVsqxn0EKsEgn4Kc3XrbbsVlem02k8+uijCAaDqNVq2NzcxObmOlqtFqLRKJxOJ8bGxuBwOOBwODiFm0wmMT8/DwCIRqMYGRnBgQMH4HA4MDo6CpPJxKnK9fV11Go11Go1PProo1yB6vP5YDKZ4HA4YLFYEAqFYDabYbPZYDCYGFwR26YoCnQ6HTqdDgMjSZJgMBiYVatUKqhWq1hbW0M+n8f8/Dw2NjZQr9eRzWbhcrn4PpOWj4ozKE1L16vRqKHRaKHZrMPpdANQ4fX64fd74fMF4HTaEQiE4HDYoNcb0Wp1QTIFHT+9n5hCJhBPQJK0fZ1Opwfeu+lyo9HIYGx9fR2JRALf+MY3sLa2hvX1dUiShFAoBJPJhFAoxGOQ0sbEUn7ta1/D3Xffjeuuuw7xeByapiGZTLLf3eXLlzlV22q1YLFYcOrUKUQiEYyPjyORSGDv3r3MFr/lLW8ZgrxhDGMYv/IxBGs7xGc+8xnt9OnTsFqtOHfuHLLZLDMnwWAQjUaDKxB1Oh2sViuDL7PZzNqmarXKC3q9XkcikUA2m0Wn08Ho6ChqtRpGR0dhNpvZjoIWRAJ1lMIidoUWRQIVpPnSNI3fZ2RkBJFIBH6/Hy6XixdxKiJQVXV7EZf0nL4jMCfLMgMAAAxQ6P+U0stkUygUcmy7MTc3h2q1ivPnz8Pr9aJSqbDlxcjICFwuF4MeOh+gq12r1WrQ6/WoVqswm81otTrQ6/WoVCq49dZbMTIygnQ6DYPBgHw+D6PRiJWVFeh0BpTLZYyPj6NUKmFsbAyyLMPv97OmzGq1Muhqt9totVpot9vIZrOsyUun03A6nUgmk5xSrlQq2NrawsLCAhqNBtbX1xGNRtFsNrkalVLGTqcTzWaTCxco5UgFD8Qe6nQ6Bjqzs7Pw+4I8dog1E9Op5DsnjgG6H90fqlBVlT3qxMILo9HIaWxJkri6dnFxEbFYDKurq1hbW8Hq6ipkWcb4+Dj0ej1GR0dhMBhgtVphMpk4PUzXjzSK9Ew0Gg1Eo1GEQiHMzs6i2WzikUcewdjYGFZWVrC4uAi32w1FUZjxpY1LKBSBpmnweDzsoWc2m7G8vAxVVbly1ul0Yn5+HtPT0zAajbhw4QLMZjPi8S2cPHkSIyMjOHz4MHbt2oV77rlnCPCGMYxh/FLFrwxYu/fee7Xz589jYWEBoVAIhUIB8/PzXKlosViQTqfh9Xqh1+sRCARgsVhgMBhgNBphMBjQarW4ejCfzyMej6PRaCAej8NoNDIIMJlMLBCPRqNwuVyw2+1cWUkshtFo5FSZ0WhErVaD2WxGoVDg9JvX6+1jwYLBIGRZhtvt7jEjBrapoEV+UHxP9heVSoVThUA3xUcMEi3KmqahVqthfX0d2WwW8/PzSCaTWF1dRb1e54U7GAz2tGFu2Gw2OJ1OXtApBUeAo16vQ1VVBkoAmBkcHR2Fx+OB19sFV8TyUBAoIbBJ79PpdFAqldhjTZIkZDKZvnsZCAQYOFHhwokTJ7C0tASga8RbLBZRrVZRKpUgSRJXa3aPycupxFqthnq9jlarhUAgAKPRyO+9ubnJlbVbW1t43vOehwMHDnB60u/3MwhuNpt9IIysTIiZJLDVbrcZ+BMrRtcVADOqdG2q1Sqn1h999FGUy2VcvnwZ+Xy+xyAa4Pf7odfrOVVuMpl6bOk2E1etVlGr1SBJEvL5PBRFgdfrxfj4OCKRSB+r1mUJt1lIukd0nrThoHFIIJMAJwBks2kAQKlUQi6Xg16vRywWQ6fTQaFQQD6fR61W401MLBbD5uYmCoUCg3S73Q6Hw8Ebk5WVFUxNTSEUCmFlZQXBYBAXLlyA1WqF0+nE4uIi9u3bB6vViqWlFRw8eBCBQICLV970pruHYG8YwxjGz1X8woO1v/iLv9AAoFgs4sSJE8jn88xelEolhMNhXgjj8TiDJtIu+Xw+jI6Owul0YmRkBMlkEmfOnMHCwgI+9alPQdM06HQ6WCwWeL1e2O12TExMwOfzse+Yx+NhQECVmLRYEaPRbrd5cSbmrGsW68P4+DhcLhen6Ww2G9tO0PuJCzUAZmpEYTsF6ZYA8KJYLpdRrVaRSCSwubnJTNjy8iIft9vthtFoZLYvEAhAp9Mxa0MWGJ1Oh4+r3Vb471utFmw2G1wuF9tURCIRuN1uTjtKksSsjKIo0OuMfUwSD8wea6Oo29eNmEECN90WUwaYTCaUy2WoqopsNgtVVXHixAkoioLTp09jY2ODrTZmZmYYPHevk4E/m85JURR85StfwdGjR7F7925mzRwOB3c/0DSNGSKTyQSz2cxpx1arhWw2ywA8kUjA5XJhfn4e0WgUqVSKWUZVVRGJRLhKF+gCMTpXoAtk8vk8Njc3kc/ncfr0aaTTaaTTaVQqFYTDYdjtdkQiEWZ3HQ4HnwsxemQiXCwW0Wq1+HjtdjvGx8cxOTmJQCDAxRTEvop+dTQWqVhClvT8jND4oIIUMTVO942qdY1GIzpKC7VaBblcDhsbG1hZWcGlS5fYxqTVavV0jS54PB64XC724SPwqihdgFipVNifj87X7XZjZGSErVJcLhdCoRDa7TZqtRoAIJfLoVarIZlMwufzYW5uDiaTCW63G6dOncLo6Chr/I4dO4a1tTX4/X5EIhHEYjEcOLAPd9111xDcDWMYw7iq8XMJ1r785S9rFy5cwGOPPYZ8Ps+79larxc71lDZxOByQZZmd8Qm8KIqCbDbLgup4PI5XvepVWFhYwKlTp5BIJDgVqSgKg6RQKIRgMNi3mDYaDQYBxEzNzs7C7XbDbncil8uh0+kw+5RMJrF3714cOXKE00NmsxmaprE9BQBOj4lgbJBhAcCLKrANvmixqlQq3G5pZWUF6+vryGQySKVSSCaTfD2i0SgMBgOnuEwmE+x2OxSlzWlPAix0rVutFmq1GjRNg8vl4k4EwWAQgUAAfr8fTqcber2e/cxElo8WamLuWq0Wp2uJYZOl7fa0GhRmYMRFvlQqodFoYGFhAel0GouLl5HL5bC8vAy/3498Po9QKASbzcYsC1WFiudEPUWJrSoWizCbu+lsr9cLv9+PiYkJ7pRQKpWQzWbZroOMc3O5HILBIDKZDEZHR5HP52EymVAqlVhDR59DTJbRaMTs7CwXbJAlSblcRKFQwLlz5xCLxfDwww9jaWkJVqsVLpeLbVUcDgczj2IBhM3m4NQyVagWCgWUSiUuVohGo5icnOQKWY/H0732vWvcarVgNBr5ugxWtIqvJRBNhRj0d1SdSn9HGsl8Po9YLIa5uTmsrKzg8uXLaLfbKJVKvTR997m1Wq19zCoxuJTSbTabKJVKqFQqkCSJN1d+fxDj4+MIBoNwOp28adoGcwpr9ur1OvL5PDRNw+bmJgyGbgp9bW0NVqsV+XyewbfP54PH42EdKZkvJxIJSJKEYrGIfD6PdruJ+++/Hy6XC+FwGN/5znd4jNhsNtxyyy2o1+s4duwYUqkUKpUKbrzxRrz0pS8dArxhDGMYTzh+qmDt4x//uHbu3DnodDpcvnyZLQ8sFgucTify+Tw8Hg/q9Tp8Ph+MRiPcbjcDFKPRiFwuh0qlwtVoxWKRdUe0MNNiNDExwaJ8s9nM3lpkAaEoCmq1BkwmExKJBKanp9FqtXDs2DHWhtlsNpw/fx6BQACJRAK7du3iHT+ZpVKlpcViYQaIUprUTsloNGJrawtGoxHJZBLBYBDVahUA2OOLLCYURUGpVEIqlUIikcDq6ipWVlaQSCSQSCTQaDRQrVZ7ejALG7ZSNWEXhCl9KUkCTVTdV6/Xe7ohE5xOJ1wuF1wuF0ZHR1kUT0ULxJbQwk6O/7QY0gKv0+k41UVaJkoXSpLEwJG6HBCw2NzcRCaT4vNMpVJIp9MIhUK8iHu9XthsNthsFgYGXcAnM4Bpt9uoVqvc5N1gMPB5OZ1O9kILhULCMRv62laJ50aMEgEQKtwgQEYAulQqQVVVVCoVFItFBneNRgO5XI4B6vnz57G2tobl5WXo9XqEw2Ho9TLGxsaYpXU4HAC6lZuxWAw+nw8jIyOYnJzEyMgIZmZm2CalXC6jVKqgXq/jzJkz6HQ6yGQyMJvN3EGBNINOp5OZ0+51tPE9azabALbZWtEuhb5SqpQ85FRVRT6fR7NZx/LyMvL5fA9IL6JYLCKTyXAFbyQSgdfrZeZYZFIpJVyr1fje0ebL4XBgbGwMExMTGB0dZTBH2s1uxS0YvIqbBjEVbzQa+xhGmvPoK91HGr/k29dqtVAul5HP53HixAn8x3/8B0qlEm8e6X7Z7Xa43W7WFJbLZZjNZlSrVYTDYeh0Ong8Hpw/fx7RaBTJZBJWqxW7d+/G5cvzOHjwICqVCpaWlmC325lZPHToEIrFIjweD44cOYKNjQ284x3vGIK8YQzjVzCeFFj7m7/5G41SBN/73vdw/PhxrK6uIpVKwev1olwu84LvdDoBdCv6Go0GPB4PL3ikP6rX64jFYtwrMpVKoVarMRgiVoIm/rGxMV6QaWJuNBooFosMSBRFYWd8SnlGIhHWjsmyntONlF6hNB0AXqhI/E0TO6VRKpUSMpkMSqUSLly4AIPBgMceewzXXnstcrkcZmZmEI1GEQgEuH1Rq9VCMplEMpnEpUsLiMfjWFxcxPr6OmvHRkdHuRk5LazEBOTzebhcrl51oYkBUavVYl0VsS3BYJBTZHTtLBYLNE2DyWTqao5kA3uG0fmKGila/Oh+UZpLg8Kf0263YbPZegC4hkKhgFwuh8uXL6NQKHBacnV1le+ZyWTC5OQ4s3yimSyxUq3Wtv+ZqHmT5S7YMZlMCAaDCIVCbC1CQI1ABbFDBE4IdHV1ZHr+GS3k4v+pi4Gox6K/bTQaSKVSWFtbw8rKCorFIh577DFYrVYUCgV4PB7YbDa+5qQdozHWvW7N3jiqcHpZp9PB6XTi+c9/PjKZDFuhWK1WxGIxKIqCdDrd08KBi1OMRiOnQklDSKEoCsrlMgAgmUyi1Wohk8kwi5dIJODz+eD3+5k9tVgskCQJsVgMa2troBZklUqlB0CNPRYyACavs+EAAIAASURBVLfb3Wu/tf2sEJNaq9Wg0+lQqVT6GL9QKIKZmV0IBAIMzAH0VbSKxQ2iSbI47gig0fMqsn9k7UL3nICbOJZLpRLS6TQuXryIixcvolwuc5GQx+Nhps1ms3HKv1gssufe7OwsJiYmEIlEMDY2xseoqiq3Y6PK13a7jUajwdemWMyjXq/zOHK5XHjssccQjUbZnufgwYM4f/489uzZwxuCmZkZbGxsYHR0FPV6HZcvX2ZmcW1tDddddx1b5+zevRuvf/3rhyBvGMP4BY6fGKz94R/+oWaz2Titt7KyArPZjBMnTuCOO+5gpoNE+JQ2qFQqSCQSMJvNyOVynIocHx+H0+lk/Q0xOwS6ZFnGxsYGgK7bPU2KMzO7ONXjcrlYkA+Ahc7EHJCGjCZR2omTVkkM+rmYkqGfEztEiy1dg3K5jHq9joWFBcRiMRQKBZw/fx6dTgcbGxswGAxwOBzMgpG+i/zP0uk0FhYWUCwWcejQITgcDkxPT8Pj8WBsbAwmk4kBH6Vy2u02crkckskk7HY7qtUqRkZGkM/nEQ6HYTQa4ff7OfUpMl/d66rnBY5SodT9QFz4DAYDSqUSFx/E43EsLCygUMhhfn4edrudG56Pjo5CkiREIhGulqSiAZPJhFqtxsCQPrNYLDKjQ+NqcnKSr9HIyCi79ANg1otSyqLmTdQ0iX1BCayJzAst3gQISBPVarWQy+UQi8W4elJRFFy8eJFBs8fjYeBPWkgCAmLxiMFg4PNrNBpc/RkKhTAyMgK32w2fzwe73c7sFtAFLRaLhRlYYiLJaJgASCKRQDQaRalUgtfrZTNiSZK4cILYXVVVMTY2Bk3TsHv3bjQaNSwuLmJ5eRmbm5tIJBIwGAx8DclgmNiuUqmEcrmMVquFUqmEVquF0dFRLmLJZDJczBCJRBAOh7Fr1y5mt8k2hJ5JWdb3MZh03iK7SeNQZPjENK1oQEzFGAS0SaO3sbGBVCrF9zOdTvPrqaika9IMruJuNps8p1CHj2AwyMCYqn8pzU5zBI3pQTsV2oTQho/mEzp/yjTQmCXTa7E4p16vI5fLwWw2IxaLQZbBoLtSqWB1dRV+vx/lcplZYtrMSpKE++67D8973vOYwbVa7SiXyzwes9k0rr32Wvj9ftTrdbz85S8fgrxhDOPnIH4ssPZ7v/d7WigU6mvhk0wmEY1GMT4+josXL6Jer6NQKCASiUBRFBw4cAAAWGhONgpk8klMEO00Q6EQdDodxsfH2R3fZrNxo3Bxce4e+/ZkSBV3BDCIbQO2FwJKbxDAElM+AB5XwaYoCvL5PFd/bm5u4sKFC7yQdzot9s/yer1wu93wer2wWq1sT0BskMjqkN6M0lCdTgcLCws4duwYnva0p6FUKsHlciGRSKDT6SCfz3PLp06nA5vNxosHXVMCn6IgnM4tkUiwfYher2cLEVVV4fV6oWkaHA4HUqkUNjY2sL6+jrW1NWQyGbTbbTSbTezbtw+qqiIajcJkMrFwW1yEiA0hcToA1hmRiN5gMGBychJWqxXh8AiDc7qHfQ3YVYlBFo1VsqrodDpQtW0DWvo9MWC0aIqLnqqqqFariMfjzN6urKxgZWUFFosFW1tbzOQGAl3GiIA1WVfQYksAgVgYYmsoNR4OhznFabfb+1haGu8EWMUWV5ReJnBFf0fnTuciAlIREFNKtutlt4lHH30Ujz76KMbGxpDNZjnV1263EQj4uN0WFbbQ786ePYtEIgGv14vjx4/jyJEj8Pm6BTHEbBkMJm4VRml2AnTr6+vodDrY3Nxk4+Fms8kA3Gw2w+VycYsu0VyYri/dV5GtIj1idzPWbd9FsoiVlRUsLS0hmUzy8+V2u+H3+7ktFxXbdOcBM7xeL6eYR0ZG2GC40WjwmKHiCWLyxHsCoO97uiciU0vnQdXiNFfR/aKvNHZpo0jvoaoq+xPSuS4vL2Nrq9uhhNKxNB/IssyMIoG2EydO4N///d8xMTGBN7/5zbjzzjtRLJZ5I5ZMJqGqXSPpVCrFdjl032jDsbm5iUqlBofDxmzq8ePH+ZoGg0G8+tWvHoK8YQzjKYwnlQZ90Yvu0m677ZnIZDKsxaIWNRaLBUtLS9z+xmAwYGVlpZf+COH666/H8ePHMT09i6mpKZ4AxYpKYgdoQTMYDMxs0eQppkpEN3myRADQJzoWK9JKpRJ7hJ09e5ZTEWTNQfYSpHcj7Q8J1+mYaYdNwI/6ZALg6k8S50ejUV4ciCmiha9er8NqtXJKtlwu97EpZCRKlYddhqfI/TYBIJ1Oo9lscjsqsgsJhUKo1+s4f/48MpkMA+tarcYNwamNETFyqqqiUCigUChAVVUUi0UAQDAYFLSBMgMxAjiUvqV2T+I1J6BCQJgqPQmAiYJ2YryAfo8xWshokaNWUu12G5VKhY1cc7kcFyNsbm7C6/Uim80iGo3CZrNxaouuFaUhacGke0npdNKC2Ww2BAIBBAJdZsxmdXCrLwJwtMDSxoAWbAAMPgBAUdt9Gwi6JvRckuUIMTVihXEmk0EstonFxUWsrHT90uLxOKeB6V6YzWa+D8T2bFcQyzxe6WeU9nO73VyQkkwmMTs7i7W1NXg8HlQqFWaSDQYDp3GdTifq9ToCgQBbzhAbTFpSArydTge1WoXZYWLeNzY24PF4UCqVOEVLLc6y2SweeeQRZLNZPldK21KBSafT6QEPFZomsV4xGo2ypQf5yJEtC4Ez8bmmaleaj2geAdCXyhY7WjCThm1dHo11Gs80trpjW+V5iaq1qTr24sWLXAlM4Iuqz8lkm+4nvWe1WmW7E1mWYTKZMDY2hn37DiASiXBlcywW62lfyzh37hxsNgeWlpZgNpu5eIYKiTweD+x2e1d2YOwy2w6HA4Vi12NRlmWk02lO1ycSCYyMjGB9fZ2ryRcWFmA0GrFv3z4sLCyg0+lgcnISkqThfe973xDYDWMYPyKeFFi7447naS996Ytx4MAB2Gw2FribTCYUi0Ukk0kWxBP4IWE7VdlVKjWeoKrVKrc1mp2dxcjICI4dOwaLxYJAINAniibBO01SlAKk9F42m0WxWMTly5dx7tw5ZDIZZLNZFn5TH0pKt1EFoVhtJwrOW61WnyktLXjEanm9XkSjUbYaECtTSWxPzAm9p8gUiAs4VU+KOhwCp8C2tUPXb6yFdDqNtbU1nDx5EqdPn8b8/Dz27t2LlZUVzM7Oot1uc6qY9GGUZgG6rZhOnjyJ9fV1TE5O4oYbbsDhw4dZN9f145L4vOnYFUVBJtP1xrpw4QL8fj+q1SqPAUVREIlEWM9GVa60wBA4Jz1PrVZjIEyVt/Q9MbbFYhGJRALr6+vY3NzEY489xiCLukUQi9sFCTq+bmI6m/px6nTdVlnETlHHg6mpKWbFyMaCQDm932AKls5JvG/0uaLPGN13GmvEvtDiSgxFuVzuGdeuIZFIIJlMolQq8XF0U3dWZsYIONA4E/ufUiqNGDv6mz179nEBgMj0kIieQCppCGlTQYwx9RpttVrY2NiA3+/H8vIyJiYmUC6X2WA4Ho/D5XJhcXGR54duAU6VNxR2u5294ciImNqATU5OMtgj77tcLsdggIo6ZmdnoWkaJicn4ff7IUk6RCIRqKqKcDgMAKxrJDBOzxQxcaIJtKjXJP0iecURQ8aTqaDrFNOy9JlUANNoNJBIJHDhwgXEYptYX19HqVTi7IHRaEQ0GuXuEGIxi6IoXLRE449sf6LRKK655hpEIhE+lmazzSBTLAqi96X3FtPKBAJpg2Q0GpHP51lvePr0adYhzs1dgM/nQzweh8fjQTgc5uOmDSB1drl8+TI2Nja4a0q1WmVNbrFYxPXXX49sNgur1cp6Zdq4xmIx7Nu3j1PtU1NTGB0dxUte8pIh0BvGr0Q8KbD20Y/+3xppPi5dusTpvEajAb/fj06nw4zU7OwsrFYr93QUG31vbm6iVCphc3MTkiRhfX0dXq8XiUQCkUgEy8vLcDgc+O53v4vZ2VlsbGxgbGwMkUgEGxsb3BS8VCphamoK7XYbMzMzXBlJei1x8RTTKqLRKoEy0haRTxNVEVLbIKoIFPVFYipO1KmIqT3aBdPfiowR2XvQMZIxaCqVYh3c/Pw8L9hdMNPVHgHglB0BnXq9zowAnSMtxCQ2r1S6rvaBQAC7d++GXq/H1NQUyuUyHA4HMplMn38Z+bE5nU6u0BOBughCaXEg099cLsfACwAzBpVKBZOTk5wy29jYwMmTJ2EwGHD27FnWSzmdTjaspc/U6bYrNWlM0fUHgHq9yfeUDFSp0IIYRGKi6NqIaXQ6F6BfU0WMr/hZg7oqcTEUU3x0b7PZLDY2NrCwsIBkMonNzU2oqoqNjQ22j7Hb7dw2S7SjEAEzpdeazSaq1So8Hg8cDgcmJiYQjUY5NS9WutJYEDsmiGBTBB00ZnU6HW+2tnV+Sh9LKqZvqTCDwOXy8jLm5uYwPz+PlZUV3rg4HA74fD6+z1SxSqliTdOwvLzMwJ3aUe3du5cXe6oUJX0lbYJarW6qP5VKQZZlxGIxqKqKhYUF5PN5BPwhLC0tYe/evSiVSjh06BBsNhscThs8Hg9UVeWCHHouaaMkSg5I30cAeX19Hfl8Ho888gPUajVks1kkk0kGl8RY6XQG1mGKFj5UxFAul7kjB1XGkkE2aVAJjA+OTbqngxsDuv+k76Pv6Tki3SgBMjGVKwLY7nzVlYlks1msr69jeXmZLVI2Nzeh0+kwPT3NQN9ms/HGpzt+u9rbra0tvPa1r0U0GkW73e5VSut506Cqap8kJJlMwuVyYW5ujpm/VCrFcgrqZUvVtcGgH0ePHkWhUEAgEMDrXve6Icgbxi9UPCmw9q53vVs7e/Ysbr31VrbIIFd6MvgsFArIZDIoFApYX19HsVhENpvlSZ9od7vdDp/P12eH4XK5WFRLO61CoYBqtcqTWC6X4UozSrXabDacPHkSXq+XU2ZkXUCtgQiI+f1BTivQ7p4qI2nhFsGdOFn1XcgBcTSFmNKiwgcCP5VKBWfOnEa1WsXKygparRaWlpa46Tjp4IjdcTqdfZ8tLhiUXqTJjEAa6YKoUwClKN1uNwBAUbYBJy2wBFqIySJrBUqXkcYwEAgwq0SLdCqVYuNbEmz7/X7+fblcxvz8PBYXFwEACwuXOO1mNpv7+naS9iqbzbKg32azYWVlhV34m80mL3xk0dFNUQZ6gM7GixAdF6XTKb012IpLBGuDovbHh8oshJjyymazSKVSyOfzWFtbY4BCwvUDBw5wOye73c4MFC324hgSPe9o/FILr0AgxD1S6ZlrNBq8iIu9QcVzFO81AS+6j8SyDAIA0WcNIPNliVnKzc1NpFIpXrhTqRR342g2mxgZGYHFYmH9Gr0ngTYAPH6pUIHG79TUFBqNBjKZDPx+f18nCYPBALvdzswYNamvVCpotxXeWEUiEej1eoyMjLAvo9Fg7nuG9QaZff1IJqHX63H+/Fl4PB5OmxqNRhQKBezZswerq6tYXl7mZ9rpdLK/HrFlJG8gAELZgXK5yswyaetGR0fZQodYTbpvg3OPmF0gMCXq6cTfid6FPI+h+3pI20VXBKZMJhP/favVYC0bFTScP3+eja5JJ0fPJaf5e3MLdU+RJAk+nw/hcBjRaBR+f5Dfg9i/Wq2GWCzGWttYLIbx8XGW0xCjKt7/QCCAaDQKRVFgs9nQ6XRQLBaRy+VgNBqxsLDAz9rZs2cRjUYRi8XgdNpRq9VYckL66G9+85sAgFtuuYXZ/ve+971DgDeMn1k8aZ+1j370/9ae85zncNoxn88jlUrxxO3z+dBoNLhdzIEDBxAMBjkNSWkWctYnIXwqlUKxWOTJxeFwwO12swaGqstcLgeDoHw+j2q1io2NDRQKBWSzWZjNZmSzWdhsNgaIS0tLsFgsWF5extjYBNrtNkZHR5ldIr0VtZsSbQhoEqNCAVlGH+tAzcdzuRxWVlbYvDWTyWB5eRmRSASVSoUXDAIp4g6YgtIcxHxQGlKWZWZanE43xsbG2KSWUjwisyOmv8RqWABc1QagZ+XR5s8fTNOK7BCxDfV6lQXejzzyCNbX13Hx4kWk02le1AOBAEZHR7kyze1283vS5587dw5bW1sYGRnBvn37cODAAezatQtjY2OcOt22jDDzOZhMJmxsbMBkMmFzcxMWiwWZTAZ2ux31eh2RSJQLMggAilofuqYiqKHUD4EdMU1EafZWq9XrKZrE8vIylpeXkcvl+LP1ej3cbjc8Hg+cTiezICJAFFPkBCYBcAeOYDCIaDTKBq3EgomN4AG5j/nbSfg+2BlC1FLR54rAVGRj6TOJCUwkElhaWkI8Hkc+n0ehkOMUv9FoRCgUgt1uZ7ZITAnSglwul1GpVHqa1G4BAOnJxsfHeREmholSgIMpYxFkk/6ShPJUqdpo1PiZcbvdUFUVPp+PK8wbjRZKxQpX+Or03c0ZmW3b7V2QRexnPp9n/0AqRPH5fDAYDCgUCiyzIKmBXq+HzWbDxsYG0uk0n+v111/fm2u6RUnNZpM3iXRv6boZDN1UvcVi6XtWiQUTZRQiMyyyw3SP6RmmcSiOb03T2FA5mUyyfKTbam27OpZ0kKJulFLTNJ93DcPtmJychM/n42Ikkix0504ZmrY9XsWxSl9FY20as+K9F39HcpV0Os3p+UQiwVIAAoJ0/JFIBJrW9bQslUq4fPkyYrEYrxekNw4Ggzh37hxe/epX4/rrr8c3vvENhEIhvPKVrxyCt2H81OJJgbUvfvFe7XOf+xw+8IEPcHpArHKiHS31HCT/NEp9NhoNxGIxFqb6/X72d5qZmWFhP6VIRLYiFouh1WohkUig3W4jn89z2x5a3ILBIPR6PXtPkW6KdE/FYpFTDTRRFgoF1n5dd911kCQJbrcb2WyW0w/79+9njczCwiX2DiNvuXA4zOyHLMss6hWLJWgi6HRUnsBIA0PCd7GvKFV7iVVl4q6a2zcJ/SYB9C3MBD7oHolO78Q+0eJMYnTyxlpdXeUq0Xg8jnK5jFgshsnJcaiqyvfN6XTywi2mV+h8Rd1Odydv5HZUXq8XBoMB0WgUtVoNJpMJ8XgcbrebvcGq1SrrqyYnJ6HXy8yYuFyuvoWAwACBXUo/ksVFMpmEx+PhBRXYLmQQNZfLy8uIxWJIpVKsq9TpdL02SC5u7SSCHwJ9ALgLBKWdqI9l1xvOz95mwDZAp0WIzkVkRAZTlWL6nX4v+suJXQXo3tPrALAOjTY4qVQKi4uLmJubQ6FQ4NZpJAegvqBdXWL7cXo96i8qLt5erxcTExNccUnXu9NRmfkRmTsxhSzqv0Q7FpHtFllB0djXaOwvSCEAajAYejqsCiqVCk6cOIFHHnkEk5OTKBaLiMU24Xa7uUra4/GwdpGu28bGBhdVjY2NYXp6mq2HQqEQWq0WPB5Pn/RB7BRSKpXQbitcDGGxWLidVTabhdPphNVqhU6nY68+qjwnsDUIxuhZE9t/iVWm9Bw0Gg0sLy9jY2OD2e5cLseMu16vZx/Lbqi9+9VhjafRaEQ4PIJwOMzV+4MbRVFuQveQwPdgFmIn5npQgjCYrqf3p8+lZ51S8LTxkiSNx/Hy8jLOnz+P5eVlJJNJHqNkyUI6ZPrsTqeDVCqFl770pcjn8/jKV77CbOi+ffvwne98B/fee+8QuA3jqsaPDdbuu+9ftBe/+E4emB/60Ee0W2+9FV6vt087QYvDoKElsM0ADPp5UX+/TCaDSqWCVCqFcrmM06dPw+v1otPpoF6vIxQKAQCLacXG1PRAUvl+qVTCysoKi2SpcpEadQeDQd75kXXI2toa/uqv/grvete7uJMA6YmoS8E2mOm+v6JsT7qXLl3C7OwsarUaZmdnIctdQEHGuJTy7VoE2HkCpvelHTOBHbqONPluu7erfQUR4qIu7rIpFUt/I35GrVZBJpNBIpHA6dOnOQVFqTzSHJK5K6UQB13gRS0WGQZLUreputVq5T6hZGBL7A2wzYyQu73okUUNyjOZDGvwyHiXLCSoN6jBYOAiks3NzR6DK2F8fBw6nQ5+v5+B1dbWFrLZLJaXl3Hx4kXUajUWSVMHDbJioQrMarXK4JUMUQ0GE7OcZEthNBoxMTGBkZERBINB1tvR9RHZCDHdKC5Ig4vY4EI3aFUCoE97RuwTsXnUiop0cnNzc1hYWEC5XGSmjthrsdpwsCCCFsRtwN09B2K8ySCWtEkicBSBhairEs9n0J+MUobiPEKvF0HIYIqXNoqAygVOtVoN8/PzWFpa4i4ZVKk8NjbGizSl/wgMkIUHgRySaIyOjiIaHYPb7UatVmMD3nK5DJvNwpWZkiRhbW2N/QTJIDwSicBoNPP1pmpjuse04aHNLIGteDwOr9eLjY0Ntk0pFAqw2+2QZRkjIyMCi95lRFdXV7Gw0DXgJmaYCkuMRiPrZakCn54xqqYdGRmBz+fj9nkUIiMsFltQiJuEwbl/EKwNhgjexfcWGUexcwqN40qlgkwmxSxwJpPB+vo6FEVh42cqABv02azValhZWeG0NumuaUNIbgXnzp3Dq171KpbX/OZv/uYQrA3jqsaTToO+4hWv0l7xildg//79LAYVd3kEGmiyNRqNqNfrzLKIi4/oHA+ATUrJ6kGv1/NE02w2+/Rw5JdFqYLp6WkYDAZOnU5MTHCDayomIK+0arXKnlCpVAqlUglzc3N4znOeg1AoxM7wJPomBken06FW62qqSPewsbHB2hoSHFPKYHV1lVOGrVYLY2Nj8Hr9mJmZweTkJCYmJphlop2xqJsjQCSmPURnfVpQaedZKBRQqVSYGTp//jwbFVut1h6L12UMqCMCTdqDTAUAvr/UGoiq0Lpp4xBGR0dgtdrhcNhgMnXF/6oKaJrCE6K4CHaPuX9SJjaJQCmNDUqX0k6fxha19qJCBrIboU4YDz/8ffj9fiwuLrLVAxW6kEaRtHU6nQ6JRALz8/NshLpr1y6MjHTZA0rfUsqUfP5E3y4aC4lEApOTkygUCizwJ9BG4myRRRMXLvH7QVAjdiUgEEPRbreRTCZx+fJlTsvS+JZlmXtwOp1OtvIwGvV9hRWijoyAMrGBk5OTiEajGB0d5Xuv03UZDdLJiZoq8bivOAFJ0uMW8p3mpMGijsENH2kb6T5vbm72DLlrCAQCaLfbrEslv0IaN7SBqdVqqFQqPKbGx8cxMTGBsbEx+P1+WCwWWCwWBm9dwGDiSllRrA+Ar0WpVOrp9uoolSowGvUolSoIhULIZDKsactkMtz6TlVVlEolAOD2VcTUHzlyhC1LaK6iTVY6ne4B0SRr4Igh1Ov1yGQy3NuW9KWSJCGfz2N0dBTXX389V0J3mTwzP1s0t4gMvXg/drpvg6lYei3d0x81NsTPEzuJ1Ot1pNNprK+volQqYW1tDUtLS6jVatDr9az1pZQ8rSEE8MlAmDruuN3uHlOv5+42sViMN4h+vx92ux3RaBSapuELX/gCXvjCF3LG413vetcQrA3jqsaTBmt///f/S/N4PNi9ezf30iRdhTi5Uvy4n3elSUCcrImtIGPQrpaqzg80tdbJ5/NYX19noOXxeDjNSaaZpGf48z//c7zyla/E9PQ0lpaW+kAWTaZU5UgsDE3oVC1JvRjJRb1cLmNxcZFZji5L0eaS+Hq9jng8DqPRiMXFRdYpEQtHDatJT0d2J5cvX2YzUI/Hg1QqxZVX4gJFHlR6vZ4rvYjZIgBbr9c5PRoOh2G1WuF2u9m5nSpOGcxBx4wR3ZfB+9T9ZpsJAfpBB4GTQYaouzj0M0tkXdBqtRCLxVgLtL6+jnQ6zX9PzdIppSzuoMVjUNXtzgAEtN72trdxa6GtrS0uOikUCsjn8/D7/dDr9YhGowDA6WrR7JTGJI1Rs9ncs6rpps/X19e5HRDZRhCAItsREtfTGMpkMmg0GrzAdNPSq6wDM5lMMBgMbJ9A6VpRA0XnXa1We4bPRb5PLpcL09PTCAQCmJqaQjAY7NMZicCLFmC9zvi46l9xA7Z9nVVmTemek7BdPDaj0cgeYbRxMJlM3I6OKjlPnz7de7677Dlp5EQjY9rwiMddr9fZE67bvi6MUCjEzxZtlohlGmSQB+cfaDuDEXFuErWAYrq6265N6zN8JisbvV6PYrEIt9uNtbU1tq/Y2trC5uamYOq7rRuLRqNc3JBKpXDq1CkYjUaMjo7ijjvuYPBJDHb3c7aNd6vVKgNLMsBttVpot9twOBzcr7dYLArt+mTWySqKwpvrdrsNs9nMmlAKMaUtFv7Qz+g96XW5XA7FYhGpVAKFQgELCwtYXFzkcUmSAnreKcNApABJZra2tpDL5dBqtdg/0OPxcOFUtVrlzQz5aY6MjLB3Yy6XQy6XQzabRbVahd1ux8033wyDwYB4PI6Pf/zjQ7A2jKsaTxqsfehDH9FKpRLe+MY3MvMh+pSJpqZXI8QFse/EBjQOxOyJr6WJnKpTt7a20Ol0sLa2hgcffBB+vx8jIyMsMp2amoLD4eDUIKXUms0mstksC8xpl9toNBgUUaPnbef+cI/ZsbKXFFH4pMdbWVnhiYSsOEwmEzeCpxYzy8vL3LydijfE6lralZIur91uw2q1wufzwWSyYM+ePdzKiiZLkSEVGVOgvwG20unXDGnYriwUbTxEMfMg2yIu8O12G/V6HclkspeqTCOdTiOZTLLWMBqN8u6Zds6UoiNtIDEJdOzUYJ1Sa06ns8cgTGBqaqrPwZ/GBqViKQVFFcjdKr5udSoZ3lI3jo2NDdY+mkwmBvOBQADhcBiapnFqlY6NbB8oxbq1tYXLly+jWCzioYce4t/Ta0dGRuB0OuFyuVCrVZj1oCo8SoFVKhUG3wDg8Xjg8/kwOzsLn8+HSCQCWdb3tcYCwAvhoN0M3XsCJ+LzLY4LUcMmpjnpuopdRujvKL1OzyIxwWTrYzB0+9fSeTscjt7fgDeHtEBTKrTZbDJoiEQi2LVrF6ampvhZ7D7/28cujtUfxfKJY3cn3ZXIiBLDJtr4bMsYtjco5K2XzWYxNzeHbDbbK2JJM4MjMoP0vgTams0m6vU6ms0mZFnG8ePHcfz4cSQSCbhcLi4A63Q6zDLH40lIkgSPx4NWq4Xx8XHIsozR0VEYjUa4XC62GxHT0sSwk/6uUCjA5/NhcXGRN4WlUonZQ9IT09xDnQ/omS8UCtxVJJFIcCFHsZhnnejo6GifRx75x1F6eW1tDRsbG8jlcrDZbNxFh55D0VCdKkNJY0j3hSQv6XSaNw3UFi4QCLAVyIULF3DrrbfyvPmf//N/HoK1YVzVeNJgDQA+8pGPanfeeSfT1eIEMrgzfSpBm7hgEMAYFLKSBkOseBK9o0SjVPq90WjE+9//fuzatQuvf/3ruVIrm82ynUUymeSFhaxBzGYzP9CkVfL5fKxvol3Z2toa6vU66yioQIKqCKkxN5n2Ohxdh3xKnamqypNZPL7Fkx0BDNIOdjodJBIJGI1GnDp1CqOjo8hmszhw4ABcLhd2796NaHQM4XCYCyGod2c3xbtdSSdeO9Hegq6hKPQmlo0mdep92j22LoAlzdD8/GUGY5VKBQDgdDq5V6bJZGBLC7HyjT670Wgxi1qtVtkDz+/38yQ7Pj7eJ/Qm9kLU3olmt+RhRxM7AAZABJjF8UQAj5hJAg9UdUpskclkwsrKCrLZLE6cOIHV1VU0m3XWe5ZKJQYjlDal60ZFMJ1Oh5vWj4+PY3JymvWc1WoVi4uLPLZcLhcXu/h8PnQ6HXi9XgBgvQ4BWtJLiuBKBC2DQnExpQ2gb4yI4JwYLJPJ1NdajvrgZrNZpNNpLtIhs19idMWqXPIPpOeR0rVWqxUul4ufGdKAiWbI4uaDNnD0eYPVs1di8q80Bw367w3+TmwDR8eeSCSwuLiIXC6HcrnMelcqfiBwRqlVeg8aC+KzMjIygomJCezatYttMESbGrIJIYa2UqlAr9dzdavNZsPm5iZ8Ph8XY1DFNdmu5HI5tkZyOBwoFApczU8bz3A4zDpVAt80F1gsFuTzeS7YmZubY9PbRqPBemWPx9PXWrDRqHGnFzr+XC6HhYUFpNNpNBoN7m7h9XpRq9VQLBY5fUmZDvLIpC4P6XQamUwGyWSSrUfIyJcyGbIss7tBOp3mzQx5UD772c+GJEn4wz/8wyFQG8ZVj6cErN1xx/O0Zz/72dwLkXZOtBiI5rNPpALoxzqBK+xsB01JxUV5UPM1+F56vR4PPfQQzp8/j3e84x19qS0R2ImaGbHXqQjmqBSezGoVRWGT08OHD7OpJ+na6vV6D4TFmaEjn7FqtQqn08mtnroTZLc/KFWrkT0FpbqoH2i9XselS11PM9HaIhwewdbWFgqFAu699142nb3xxhvRaDRw4MABbtVDKVVKgxIQFt3gyQ8skYghHo9jY2MDS0tL3ATe5/Nx/8Cul5yNF9VBzVZXtF/nBY7SNGazGRMTE71/XbsHh8PRN84GF+FBAbooXBbbPYl2HqJuj0AsMVfbFYb9Wi/SKIk7/c3NTQaoVAjjdrvZ2JQWVNLBESih1lnPec5zuPXS1tYWp1wnJibgdLrZh4/eRyw2EdkrYvyALpND3UWy2SxGRka4oIT0bVTxSe87qKvrXsf+IiL6/Fwuh3Q6jUcffZQ7iqyvr3O6kgCnXm/kTZ1YvUo6OAKonU4Hbrcbu3fvxvT0NEKhEKc6xcpIqmim9xPTrleaP8QxNzhWREC/c2wDU3otMWTVahWXLl1CMplEOp1GsVhEJpOBJElckGE2W7mNmNjknYB/tVpFoVCAzWbD/v37sXfvXkSjUTYPJq0gsWligRedi6gN5qMWrFoICIobE9qAVKtVAN1m8dVqFSaTiZvFVyoV3hhR4QXpNnO5HM6ePYv19XXs27ePx14ul2MLHzJvJv0xGZHv2bMH+/fvxejoKHK5HM6dO4cTJ07g7NmzbBJN1fNkBC1JEhdBUON68uxLpVKcAiUAShs5Mk0n5j2RSCCRSLBdE/kZejwerhxfXFxEoVDA0aNH0W63sW/fvqGNxzCuejwlYO2ee35bK5VKvHDTA06plna7DZ/Px2k68lwLhUJ92hDaPYsCdDE9IYpVRfsBmoxokRKbp++UprmScS29r9lsxle/+lWcPXsW7373u5mxGlzAnwjQJL2S6M/VarXY9TufzyOdTqNSqSCdTnPz9qNHj8LpdMLhcLBOze/386RKQLBWq7GvW7vdxubmJldHjo+Pw2KxcGqUzIdHR0f7GpsXi0U8/PDD+PM//3O8/e1vh8PhwObmJoxGI4rFIk/CJMBXVRWLi4vc/697T7qaqkAggMnJSbY5oQo1YqlIjA2Aj4GMjgnwhUIhRCIReDwejI1N8E6X0sUicyiOkUFRPt1/+mxR3yP6dZFuRmRcic0QrU9onJRKJWQymV5aNob19XVsbGxw5R+V/5P/ltls5hSQCBRpvFHqXNM0ZmWnp6cxPj4On8/HafB0Os1g0O129+wDbH36pVgsBlmWWWtXr9fZKiMUCvUtOiRbEE10ybiUNh9kAluv11EqlRAIBHD58mWuVp6ZmcKlS5e4eCaTyTBLQabOlEITG6HTuVerdWZWaIyOjIxgz549zE7TWKEOKTQPiEUo4vNG913UjF1JOyvq7MSew/R5ItgVi4UURen17ew+h+S1l0wmuecoVZbSxkpMi27PUx3e2NlsNu7MMjHRTc+7XC5mEEUGW8wQ/LAYfD4Gr4NYlETnL86r9HMClPT8EANYKhXYY3N1dRWPPfYYj3Nio4n5JEBKmjJVVfGd7/wH7rrrLlitZnzta1/rdpUIBLjrA238CbjTnELm19TWLpPJoFwuI5FIIJPJIJPJIBqN9jY0TtYTU//VZDKJarXK7fH0en1vvhljGx1xQy+2jDt//jz75bXbbfzxH//xEKgN46rHUwLW3vrWt2myLOPuu++GoigsgqVSd2olRRMV2WQ4nU6eeG02G6amptjpmwT/4g5S3PHRJCPuqmly2Mnz7YdpT8TX0s9SqRQ+/OEP4/3vfz879Ytaq50Exzt9HbRYELVcBBDEhvN0LmTUmMlk0G63OV1ExQPUksVut7NJMGmSaLeoKAri8TjvGEulEi+o5PNEvkrhcBhf/epX8ZrXvAZ79uzhlCgZDut0OjbLJMuApaUlhMNhZtpoce+Cjyx74JEdi8/n4zEQiURw3XXX4fDhw5yWJWEypTy7i4f2uF6N4vXd6X6K11oE/uLf0nihBU80JKZxm06n2epiZWWFdSyapsFqtfbS3N2FmP6OAB6xY9SBo1wuM1titVoxOjraM4GdZFE8gVlxg0LPhgj0aNwTW0LFKaTRWl9f5x6dpDnyeDz8nuVyGalUiu1mPB4P64IcDgcikQjbkFCrs3Q6zabTJBVoNpvwet3ssZdKpRjcEXuhaRoSiQSsVitWV1dZ3D02NoZrrrkG0ehYHxNCKWS6b6IViZiGF21EBtO14lgQx8mgRYoIXgjUiZ0V9Ho9yuUyz1+1Wg1ra2vIZDI8v2maArvdjrGxMdjt9r6CJ3GskaejpmmwWCwIhUIYGxvDgQPXdBukm0zcp5SOR5wvxDF+JUuLnUL0/Ru8PiIYod+Jae1B2QB58cXjcayvryORSKBSKbFlCaWfySSZnluDwYBKpYJ4PI7V1VWk02lm12js0MYimUwymLPb7TyvUeECWTqlUilm28kOKRAIYGRkhJ87AnA0diVJ4qKrQCDAVkQAmNUebOkmbqxozvjKV76CvXv3YmZmBu12G+9///uHYG0YVz30T/4tui05HnnkEZw7dw4333wzfD4fDh06xGyGmFailAh535ANR6VSwcMPP8w93chUlio1jUYjU+82m43pbovFwpVvlDIh8fZOu2kRTIlAbtAKw2QysU6ChOv0YIt/OzhZiulW+ioaetLkLXrQEWAgTQQtGmTwS5OyWG0oSRIzHtVqFbFYDAsLC1AUBalUCkajEZlMBm63m/UkRPtTCkIU+6+vr+Nb3/oWL7jkC5XL5TilTd0WyFX/4MGDsNu3feKoUpOYP7IyURQFsdgmVwpT/77uZF/B3/7t33LqiNKjU1NT2LdvH0ZHx+FyuWCz2fr0VeIidiVWja4/gTBx0dLpdCgWi0ink1hfX8fa2hpWV1eRy+X6tC4EykKhAHw+Tx+bQakYqvatVqvc4sbn82H//v04evQo277QgiP6jklSF3BRKkc0s6Vx2Gq1+FkSe5+KfWl1Oh3bO5D7PnlDAeAFtd1uo1arYXp6Guvr63C7nfjOd74Ds9mMZDLOFhi5XA6BQACSJCEYDPbA+3Zvx7m5OaysLKHdHsf+/Qexd+9eTE9PM/gnewvRoJTuQblchiRJbLA8NzeHXC6H1dVVhEIh2Gw2ZpOJpaRCARGwiyzT4Bigr+JzPVhgBAAmk6GXSiujWCyiVCohFosxOE8mk1xRTADC7/fC5/P0wNq2V2Sr1WbrH7pf11xzDXbt2oWZmRm2fqGWbaLukbIRlBWg+yUyh6JmUDTn/WFBgH4nENvdwJCJtA6a1m0rlc/nEY/H2eYjl8uhUCig0+nAbDbz3EzXAQC3eaJnYH5+HsvLy1zlHA53q2737NmD0dFRlMtl1o9Ranx0dBT79u3jYpdqtYpUKoVz585xBwebrduz9eDBg7wRoTGbSqUwNzfH7B15cO7fv587SogyGHqu6FkT9ZaDnSQIfNI6QJsnsePLMIZxNeMpYdb+7u/+p/b5z38ed999N44cOdLHVtDCKLY3IYdxYiLEHQ0tJrT4kRnq8vIyDAYDLly4wIJlq9UMs9nM9Pb09CwsFgsqlQpmZ2fZP4zMJglsKUqbq8DE3ST9n6r77rnnHvzWb/0Wrr322j5mjVJnxKJcKQZ1cYMVciJwowlAbJIthsgsiddQrK4TU8nEGtVqNU7Z0KRLVZWUAgMAu92OL3zhC3j605+OO++8ky1MyBdMlmUuXc/n81y12mw2kc/n+T76fD5omsY+TaSlo5QgsURUEp9KJTjlQZq3YrEIn8/XszupQqfTYWNjA06nExsbGxgZGYFer+cWYSMjI9y+i9o6EYuVyWQYyFK1WblcRigUYp85r9fbp+mhCZ0WXBJBl0olbmVDG4bJyekeqBxl2weqIhUZssHOEQzeoXvcmBF39HQ84jhi1lbr9AnQiY2hZ4nGVq1WY+PjZDKJpaUl5HK5HhDxsEUIVdZS2k1MExPIIO2hpmm44447EIlEuQKTtGrEjlJ/2dHRUWaTSAtH4nn6LJEFJ4DZaDQ4xUWNzWu1GhwOB+LxOHbv3s0eZFQpSfefBO5iFSoxQ7FYN3WdTCbR6bTYTw7oWn84nU4W2ZONhqhXrVarnEbTNAlTU1PYs2cPZmdnMTo6ypWO2158/aa/g4y+CDgHpR7iBlP8+ROe4K8w/2xb9VS56frq6ipXopMRNskYRA0gpTMLhQKSySRruEhiQeOYmEZiY2nzQ+w/VVaTgJ+siOr1Ovf6pI0CFUkQmE6lUtxujvzvpqameDMhWoIMzseDmsR+38f+7Im4SaZnen5+HrOzs7BardDr9XjPe94zZNaGcdXjKQFrn/rUZ7TPfOYzmJiYwD333MMP907C1scfgQ4KNMiaCgmApPUEspIEFYCmdZ8Dk8kEyBJajSbaSgv1ag35Qhbnzp3DN77xDej0etx++x0wGAw4efI0HnnkkW51ps+PV7ziFb2JQ8O3vvUtJFJJvPjFL2aHearWJM1O11jRiE984hPw+/140YtehHa73VclSGBInIxFI2BRJC+mtADsmN64ajdY2FGL4Fm0TyBLj09/+tMoFou49tpr8bWvfQ02mw3XXHMNjEYjfvCDH7Co9lnPehanzAD0XYtKpQJJkthQcm1tDf/+7/8OVVVx2223MdP6yCOP4PDhw3jGM57Bla5UHCEK7snXTpIktrQ4ceIEZFnGbbfdhv3797JJ7z//8z8jmUwik8ngRS96Ef7pn/6Jwcdtt93GWklyqO9Wy5n4uoiVaevr65BlGWNjYzh69Cg31yaDUdE2AQADdxFQiRq4K+qGtH5rG9qp006eNxOSyveQrk+3lY6e/ahyuRxOnDiB+fl5HD16FPF4HF/+8pdhNBqxd+9eZqidTicfK5kS0zFQOpLOKZfLIRQKYffu3RgfH2cPQUq96vX6XtukNqdJqeo5m83itttuY8d+YpCazSYLur/+9a+zXuutb30rt/0h3dtOLJrYX1WWt3WplCbrdDqYn5/HAw88AE3TcPvtt+PSpUt44IEH4PV6+6xPREsKcSNkMplQrVbZSiaRSGDPnj04cuQIW590X6ux7Qaxm9R3dPC67sSE7VTgMJim3YkVE9NyO7E7xA63Wi3E43EsLl5Gq9XCtddei/n5eXzyk5+EqqpsW0ObDCrOaDab/OwYDAZkMhmcOnUKp06dQrvdxo033ojbbrsNn//855FKpXDbbbdxu6x8Po+DBw9idHSUW+2RZrNQKODixYssE5ibm8Ps7CxmZ2e56p0MirPZLL7zne+g0WggHA4jkUggGAzi5ptvZvudwQzKD7NVudL8OPhsikUpsiz3ZVWKxSIefPBBPP/5z2eN4Rve8IYhWBvGVY+nBKwBwOte9wZt165dePGLX9y3I/xx35/AGiBDkwBova8c2zsfWZJglIyQIUHWy1DVDqq1MqqNKrKZPNLZDNrNFi4tLEKCDplclndTtWYDPp8HtVJ3t07VhdVqtach8uL+++/H1NQUXvKSl/BkQ4s8gQ6azGjCB9D3sO804dL/xdL2q3aDf0S1LLCtlfuHf/gH2O12vPzlL2fKn2wnqDgik8kwS5dIJLj6kxhOMlMliwky1zUajQDQE2XneUEvFAqsC8rlcgxCwuEwPB4PQqEQZFlm1kqsAuz62FW42IJMbCmN0mq14HA4UKvVYLVaubn38vIyzpw50zMQzsBgMGB1dRXPf/7z8da3vhW7d+9GMBhkDR2lTETgTT0HxR033ffBdmA7eXixHqi1rblSFAWSLJim9saK0WiEwWBAOp3G2toat8TZ3NxENptm2xdZlpnNCAaDDH5FwTcxXgB61X1d9lk0dqa2XMTaAehrGg48nu2jsUUaJZHZE9nkZrOJVCoFAJxiL5fLmJycRD6fZ+0WpahEA2qSOogV54VCjtmyxcVFWK1WtmPQNI1TqcFgkAXoZGpKWjGdTofV1VVmcI8fP46jR49iamoKgUCAgTlVA4uZAmpELrb2EjWQYgU8XQeR+Rn0ZaO4UiXzzqncbqp8a2sLsVgMyWQSsVgMpVIJ5XKxb3NBhT9i9Wmn0+FerblcDktLSyypIBkA9W2WZZl90IjVunDhAvbv34+DBw+y5Qfd51gsxp1UqPF9OBxGNBqF2+1Gp9Phzgvdnqwxtm8hGw2yRRJZRwD8TIrzqjjn7VRQ8URjsECFNriZTAYPPfQQ7rjjDm5U/9rXvnYI1oZx1eMpA2uvec3rNIPBgDe96U19fj0/st2MNqD5kno6MvRT/ZIkAToZOkhoKR0oShs6SJDRNVqVdeCFSW/smrV2F45tgTx/htY1Oq3VK8hlstyaqGub0UIqlUImk+E0zuHDh+H1ejndRDtGstxwu91wu93M2Ij2EMC2z9NOTYyvNrsmatxEnymayESDyU9+8pOo1Wp4y1vewmkvseKOvqcUMN2Xbc1Oi9Nki4uLAMBVhJIkIZFIAACzmWNjY9yKiYxKSaxPFgBkDFoul9FqtZDL5WC325FMJuFyuSBJErMDdrudUzeUoiANkKqqbFWxsLCAVquFzc1NTE9P95nCUteLcrmM1dVVnDx5EoFAAC960YsAADMzM5iZmWE/PeoLSp9DC6Do5zWop7tS1SotDKSVItuCUqnEPlSNRo3TiZSiNplMXBRB3RYAsIcftVqilDE53XcXQD2zSrQoDTIN4hga9NCjz6FxvRMQIQ83YppFxp2KFQjkmM1m9pSjSue5uTkAYPauXC6jXC7D5XLx2AqHw9zPtFAooFAoYGlpCUtLS7juuutw66234tZbb+W+tNRSipgTVVVZG0f3hhhA8tuifqj0HFCrMtJS0b0QLUzESnYCTbQRGjSJHgQWYtUsfU+yg1gsxnYoJBmhzYjH4+FKWk3b7rVL9xAA8vk8lpaWsLm5ia2tLej1en4Wx8fHe5WepT6WkIxpxWrJWCyGz3/+87jmmmu4Ny95S/r9fkQiEd5c0f2kDV8+n+e0KNkPkVUMXTcK8XruNMa25/adn7UrxU6vFzMQ9NlUNBGLxZBOp3H06FF+vj70oQ8Nwdowrno8ZWDtT//0z7SFhQW8+tWvRjgcBoAfCdS6B9DPpBFIk6Rt8bgsDRpa9krNVRXQ2j3tTy/Vp2yDCk3qpR31EtrtXkm6JkMnyT3NmgxJt61RoomTFl3SuMzPz3OqiViKRCLB4nKi9Mk3iIxQHQ4HzGYzgsEgVz1R+TeAPpbjqt1g6fF9JUWQKDZ3//u//3ucOXMGH/vYx3hyHKwWE/20xEozCnHhpnSxCGCpEwB1BshkMojH4wCAlZUVVKtVbqYeDAaxa9cuHk9UGUbnQFWmVIGay+XYCsVoNCKfz7OvG1XOUqsuaklEraio8o/SdKurq/jSl76EdDqNu+66iy0pHA4HKpUKrFYr1tfXYTAYsLa2xgzk2NgYt2saHR3lLgtUpEFpPPJii8fjmJ+f52rBYrGIVquFUCjA7uhkk0As3yCrR6ln8kUjt37qZ0i6G6oWJXCkaRIMetMVrU9ErZMIOujZliQJitruYw8HtT9XAmgAes+CzAwmWcOsr6+jVCphZWUFCwsLzNKKPWypj2e53LUt8fl82L17NyYmJhCNRrlbhE6nYxNZYtby+TzOnTvHRTh79uyBJEnYt28fjEYjwuEwfD4fg3Ay4BWfJWLN6F5QZ4BWq6uBozZGpNH0er1QFAWBQKDXkYKMcreBLz1vJMmo1Wrc55SYMir+MBgMbJxss9l4s7C9IVQZcOXzeTzyyCNsfOtwODA7O8spSkVR+mwsqIWT1+tlxq3bTaDILdcqlQpv5hKJBJ71rGcxm1ur1VjPRkUb9XqdG8GTLyDJT2jsiEyZqHneKT28E2t2JWbyh4WoARSzJNR+jq4NVbCOjIxAlmXs2bMHsizjfe973xCoDeOnEk8ZWPuv//UD2qlTp3DnnXfiaU972uOE+1c+gO5XDWK6s7fThApZ6i0knW56pa1okGQjZNkARQVkQ9clXpb0qFdqkLTuLtRo0gMyIMltVBsVSJIGnSRBhgSoEtR2z/pDVQB5eyEiATiAxwm1aedsMBg4Zbe5uYl8Ps8pQgJy5IlFk32n0+HJzG63w+FwoFgsYnZ2lkXXJMClSaxerzMoouMB+svxxUme2gSJbAjFYCpuUEtlNBpx6dIlfPazn8Xv/d7v9TU9flIDTLpyb1cAj0sNUrqBmkwTi0Ju5bFYDDqdDvV6nVtEAUAkEuEWM1S5R0xntVplTVcul+NFUHRzlySJNV2BQADBYBDLy8t4+OGH8b73vY+Pmfqqksic7BwofUeAhITw235s3ZTx2toa7HY78vk8VFVFOBzG7t274XTaWadFaTYCaPSPxmEkEkEkEulpLsNcEU3aQ5E9FS1MRK83vv/qldkH+jsxnUfAS9O6nSla7UZfWy+RKRK1h6SHomrvcrmMra0tnDr1KDRNQ7lc5kphn8/H2qVUKoVisQhVVbkjyOTkJPbu3duzabAyaBI7FYibCpGlGRSYkxbJbDaz1186ncbWVrczyNzcHAwGA4vKy+UyDh48CEnqto6jPrEEPsTeu3RdujpWrU+HSe79zWYT3/ve9/j+UAV2PB5nVo+6M9D4IOPm7pxg7Fm+1LmQJpVKcScUMh8mQEmaPgCsOw2FQlzRXavVEIvF2PexVqtxStdmsyEajSIajbKlz/r6Or797W9jdnYWpVIJhUIBfr+fmVxKfdKmTbQ1EdnZJxuDjBj9v91usxyANpKDGwsqViiVSjzv5PN5lnU885nPxLe+9S1omobf+Z3fwac+9SnOqgy7FwzjpxVPiXUHABw7doxBC00mT+xhlCG+Qu0NfZ2mousOLkNSNWiyHq2ODBUGWMxOLCxv4nP3/Ru++YOTSGaKUJodoAVIkKGXdT1TTjPsDiOuObgbx68/hKfddBRjUT86jTIkrY6O1gIE3ZBO1kGSwKnBnTyKyJyRJqvJyUmMj48D2F6cAPDkkMlksLW1BQA4c+YM/H4/kskkLl++DE3TsLm5ydWaZFVCKUICUTabjfU3o6OjXOkmLsy0ENOCQL8XfajE3ahoA0C/o7+n1+9kOvrjxpXuv1iYIU6wtLBTKp28+MRKRwKZpG2iKrFEIoHV1VVks1k22FVVFS6XC7Isw+v1spv6zTffzP5wlAojdiGd7vYjPXv2LFZWVvDnf/7ncLlcqFQqiEQikCQJXq+XbUxuuOEG+Hw+Bsx0Xq1WN6VOC2C73UY8HmfxOhVoUCp1bm4OZrMZ3/rWt+D1urGxsYFrr70Whw4dwi233AKn08msxDZ4k7jiU3SyFxtlE9NLaUwSwROLAPSnZLeZNkDWSWh3mj2QIEHVOpB1gCTJaLbqrIUTqwSpd2q73Wa29OLFi7woulwu3piMjU302psZetWqaVgsNhw4cA2mpqYQCoXYiJaYK3oeu4ClsaOkQJQgDLZME/9RL1l6326FcLeXq06nw7XXXtvnZ0cV2JIksV1ErVbD6uoqOp0Ozp49C6fTiXw+j0OHDsFiMeGaa67h53NxcZG7AVC7I3runE4ngsEgDAYDZmZmEIvFsLq6ikajAbfbjYmJCeRyOWxtbaFSqeDBBx+EqqoIhUIMuKanp7F//34GxCQdIK0YyQ0AcHX30tISarUa29b4/X54PB4cO3asr7oymUxibW0N8/PznDon5pCMjMmWh7IG4txC90H0IvxRmrJBBm1w80f3TDTzFVO+VquVP4c21ASYk8kk4vE4A+9SqYRnPetZ+Jd/+Re8+tWvxl133cXH/c1vfpMtaObm5nDjjTeiXC7jS1/6kvbrv/7rQ8A2jKseTxmz9k//9DntE5/4BI4cOYJXvOIVj2shdOUDQF8hgUqpS6iQNBU6WYaiylAVHfQmO+aXY/j9938I65spQG9Eq94C9DIknQSb2QI9NLRaHTTqLUA2QoMOepMRUDtQlQYktY7rju7Hm+9+FY5csxdmWUW7Ve/r3ydJEjQofZP7Tn0kxUmCJgdaRMWJYydTSuoKUKvV2HQzFovBZDJx2uDcuXO8K5SkbrNlg8HAdgWUFgyFQqjX62y1QSlXclIX/btEj6ZBN//l5WX87u/+Lj72sY9h165dzNRczRDTrVTQQMdEfnmDFcWUfhHTJKKejnqoUuVnpVLhNCmlqaiNF/m7UccE0s+ZzWZsbGzgk5/8JP7iL/6CiyWy2Sy3jqrVakink2g2m4jH49xlwOFwwGKxIBAIsE0B2WMYDAYEg0HBHV/mFmXUFqdYLPK9A9ADpDUYjUbMz88jEAjg4sWLmJmZQavVYY3Rnj17WFMpyzL8fj+n6QjYUmstEqUPWpYAjxe7A9udIGihbbfbKJfLyOUy3Fpra2uLK3fJK3FsrGt6S+xmrVZjBs3lcmHv3v3YvXs3HzOBdWDbc2xQtyWKvgdDHOMErK6kDR1M7Q+m/HfS6lGPU/GziZnV6XRsmEst5rLZLvAnjRldV9K90kbh0qVLWFtbw9jYGG644QbcfPPNmJycZO8wah5OHmyk7SQTWXpOiSkj+xEyKa5Wq9xlg96Dig2CwSB8Ph8DSjK+Jv8y0uZR5wBKvxIj+sADD+B5z3teny+cyHTtOO8/QU3Zjwoxg0PMLwAuXGq32yyVKBQK0Ol02Lt3L6699locP34cXq+fGfz7778fW1tbWFxcxO///u/D7/fzfP76178epVIJ9957L7785S9zi7Y/+IP3DoHaMH4q8ZQxa69+9SulkydParS7JouLHx09wCABgAxZAyCpUCW1q16TDFA6GsxmB85eXsG73vvfkMgUoDcY8NxnPQOvf+kLcGDPJIx6BZKsQlU7UKCho+lRV4BLC1v4ly//O77zvdNIpVqA5MLJi2k88jt/AZ1Ux4uf93Tc8xt3w+9zolrOw2oxQum0IOn69V3EFm57tSl9zuoAuJXSoM6CFkuxcTQZg5Kwl4yE+cYI70OAjnzCqO1Os9nk/ouVSgWyLCMYDLL4eWxsjNtbEUgIhULc45OqDImZ8/l8mJiY4Eq8qwnUBidx0rdREKgQWz4NWmEA23pDMU1HIKTRaLCQ2+PxIBAI9LWoIv8kYlEpLVoul7G2toa5uTksLS3hS1/6Eh8vmRV7vV4EAgEcPnwYVquVdUN0TKIYnnpDZrNZBo/UEiwYDLNnm9frxe7du9kXkDRTBFAajQaOH78RzWYTkUgUALC1tQVZllEsFplxefjhhwEA8/PzCIVCuHDhAg4dOoRms4mDBw/C4XBgenqaW/fQZoOCFlry6Wu32+yDde7cOQaW1WoVIyNh1sZRW6VkMslC+3K5jNnZWVx33XUYHR1lFpFE/ZomsfXFYPUdpVtFthrob6G0k46JzkXUg+4EzAa7mwzarojaUno9bQoqlQq2trawsbHB6XC9Xo9isYjNzU1omgKXy8WV0OFwmKukSacFdCtyNzc30Ww28Ru/8RtIp9M4deoUfvCDH8DlcvWB10qlgkqlgna7jf3798PhcGBqaoqvGRXlLC0tcbcEYlWJrT969ChvTLPZLJLJJC5dusSpUzK+djqdmJ2dZVaTql9pQ0qbqLNnz3LhFX0dvDeD135QA/tE5olB1nT7WLobpa7tzrbWOJcrwGQyYe/evXjlK1+NY8eOwWTq132STo4APelXqdCI5me67vRcOBwObu82jGH8tOIpA2sAsLa2BovFgnK5DLfb3dfi50pBIK37T4KsyYCmQtW3oUKG1pFghAmyJuPRE48hkavB5nLiI3/wZjzr5qPQOg2oShINBYAmQ4IJmiYDaMEqaTgy7cHB33oZzL//ZqQyZfzjF+7HP3zii9A0Kzo6N7707xfwhS+/HS+/69n4L+/6T2i3yzAaZLSVFjRJhiQZIEmA0tGgl3WQOiokCdCgg6L2NHeS1qeHAPp7FA5O0Dv5Jg0WY5Bujlg8ar918ODBvrQOLSxUARePx9nAlnRSpK+bn59nvZcI3iqVCpui6vV6zM/PY3R0lHUqpL0hwAlsA1Ox5yZNwqKZrHiM4s5XZMVE/R1dj0H9k8h80CI7uAiIrxN39bTYigUTdA5ib0RJkuB0OuF2u7Fr1y54PB7cf//9eP7zn49oNMoLAelbCoUCTp48zT8vlUqc5gmHt0FYJBLFnj372J/MYrGw4Su1FSM7k7Nnz6Jer6NSqaBerzOjYbVa4ff7YTAY4PP5cN1117E/lqIorDeiqtZ4PI5Dhw4hn8/3Gqbr2XB0sNqZmBS3280bgVKpAI/Hg3Q6DafTCY/Hwy70LpcDbrcTqVQKlUoN1eoG9u7di2uuOYSJiQlu40OAj4oauukwBZVK10qlOzdofantwao8sVhB1DbyPdd630PdEYQNFgYQe0cSA6gaoGrQiEXTbafqiHHpthvrAqBOp4NKpcIGrjROA4EADAY7fD4PnE47A07RoodsMVZWVhgcRKNRGAwGWCwW1kXRJoOsZ8QuLgSWaLysrq6iUqmgVCpB0zTuLbpv3z4uaCJwvbq6ilOnTnELM9pkTExM4NixYzyW6LmlOYvAoliURPdDp9NhdHS0r9PGoD0RFWHtVA0v3k/qUUt/S/Om+HtiaLtgSkMu262cDodHMD4+junJGdRqNRw8eAi33XYb6vV6Ny3bVlFr13tzQs/TE91radCb0FYVGA3m7vcthRk12sTt27cP1157LTKZDC5duoR2u80yhmEM46cRTylYu+2227C6usol5E/I40YjC4jeZKrJUCUZ0HqtnWSg06rDpNfD6TBDBw3j0VHs23sNlI4MdEy9N+qVpWsdSGhD1mRIkHoATkMtH4fPbcVb7r4dd7/+Lvz93/8r/vGz/4wOJJgsJtz35W/gm998CH/8vnfhGU87AkVVYZB10JTe7lADIAGq3OkZmcqQtKvPgIveXuJCRpMJMU/EkoyPjzPAIxaAFihiXzqdDuLxOKrVKjqdDlZWVmAwGNiZ/3vf+x7OnTvHbA81UA6Hw1z4MDo6ypVlojiaWDzSetAOnICX2N5F9BLj4fBTsDMRY7BSlTzCqAKQmGJy5bdYLJBlGVarFSMjI9i7dy+fCzFUZPFAC0s6ncbFixe5mo/YLLJ9IIDodDpx7NgxPg7yRSPwlk6nUa/Xsbi4yBV3tBCS5ok6dgSDQeh0Ouzbtw833ngjL/Q0fur1Omq1GveMTSaTDGio6Xj3/LerKTOZDC5cuICFhQVYrVb2ygoEAlxtK6ak6Z6bzWZe9Km5OTEbohEpLc6ijchgf18RhHePUQGk7sI7CPIoxShWJNPfAT3jYYOOAdjm5iaWV1dQKBSEnq5FLnIxm80YGRmB2+2GzWbrAyF0ztRCaWFhAaurq8hkMjCbzdizZw8OHDiA3bt3c3qTWkyRE7/dbofb7WavPPI3pC4B1MqNfAd9Ph/GxsYYjJPVCKVM6bkUfcv27t0Lp9PZd3/ouKlARpSwDG6C6Hvx94OMmRiiL9pOryHwqdPpeA4Re0onk0neaJCf4ObmJiqVCt74xjfCarXjGw98E+FwGFPT05AkCY88+jCC4QBUNKGiDUhAN2UjA9ABoI2zBr1O7rXDi+F73/seTGYDDh3uGvpSkU+lUmEmrdmso1IpwW63o1ot/9TmqWEM4ykFa7lcDmfOnMH09DQOHDjwhPqmSZoESBo0dNB9hI2QNR1kVYYqAe12E0aLEfVWEc945nFMf+lrWF9ewtZmCmHPLmhqC5LWhiop3WcR3cIEVVIBqbszMuhNMMhWSE0jjO0ODFIT7/3tX8fxo+P4ww9+HOU6IBntKDY7eNcffRQf+KN34o5broemtSBp3bdVyUpEIgZM7YI26UfbkzyZEMENsL1g0c8GW6YQgKPqOFFLRwuBqqo4dOgQ2u02gw9VVVGpVLhknWwpSJ9Vr9extLTExQ7f/e532ZKA7Eqo1Uy73eYFnOwkiFWiVkVi6lJcfOkcB1nIqxmiJoo2GQaDAbt27cK+fft6DeWVvsIT8W8JpBqNRtYzEWsRDof7gDYxFmSZUC6XWXAej8dx5swZriSWZbnXk7O7iFF7LbEHJ+nzSJdEixoxPydOnGB9GQBOWdICbzQaMTU1xYs4MR8E8JvNbT1dPB6HqqoYHx+H0+lEsVhEJBLl9z5z5gyq1SouX76MUqmETKZrOOzxeDA+Po6pqSmEw2GEw2GuVKQxKmoTxTSkyJyK1xHotwYSWymJ/TNFUbskSahUKlhaWsLy8jKq1SoMOj172tXrdbQ6bfYI6xqy2vvut5iSp3NdWFhAJpOB3+9nHzKfz4fZ2Vnu5NBut7GwsACTydSXhrZYLGwRlM/nOaVK3oBGo5HfKxwOw2q1sqdaKpXC/Pw8P7udToeP+9ixY/B4PHytiC2jFL3oozjIVg623xt8Dge/H0xnDm6+RH+3weeOrFWKxSLq9TpvKokFHh0dRSqVQjgcxi233IJGo4G5uTkUCt00Z7laQr6UQTgagCapkHU6TM1M4viN16OtdKBovQ4HvY/XeN7u/l+n10HraNAbZNxw4/X43Oc+h+uuu46lIUajHufOncHm5jqWlxcxOzuNqakpSJKEY8eOXfW5aRjDoHhKwdof/dEfSO985+9oJPR+Ig7SWg8ESdR2hwoOIEHWNGiSrrt7hgqvy4yPfui9eM97P4AP/cmH8f/85UcxFnFDU1VIWqsLpCQdoOmhaHJ3H6UzQpM06HQqJHSgl7rMmFKt41k334JXvSyO/+9/fg6yzQhVkwGdhP/+/34C4YAXTz+8D516uWshogGKrEKDHpC6xQ/4KUhLB3U29DP6OpgyFK08Btsf0eQsTtSNRoPfR6fTcan/7t27OXVFQn/ySCsWi1hfX8f6+jo8Hg8ymQwkScKZM2dYK1YoFNg9nlJ0FosFk5OTDC5HRkZgtVq5VyRZbhAL82QrUZ/o9QW2G6PTwj742WJKnxbrwZTOoM5PBBP0O3ou6P8ulwsej6fPOJVAIen2yGg4lUphYWEBzWaTveooBTY9Pc1FDW63m5lQYgEJbFJ/T2L8isUivv/977O9TCwW4/ZfZFRqtVrh9XaNn10uFxevdLWB3fFULBZZoxcKhXrdEbqpMfH+X758GYuLi1hdXYVer8fa2hrrgqif7549e+BwOLBr1y62uiG2iRhOUctG11c0pSU9FhWWZLNpTtNVq1XWfo1Fx9lguNPpQAWBPADQUK9324+trq5iaWkJhUIBBoMBkUiEPfX8fj+zryILS/KFqakp7nxChR7ZbBanT59Go9HgYphgMIiRkRF4vV4+D2Jn8/k8zp49ywwf6SbFa0RaTZI5iH1Rd9oQieBYTF1e6fnY6dnZ6Z/IpNHzBIALaQiMUYEV9Zb1+/3YvXs3vF5vXw/ds2fP8lginZnoOkBziKTJ6LQUoKOHHubeVwnQes9or2Ub5Mc/l1To5PG4sLm5DqNRD2Ab+N9www1cXd49Tw1iN51hDONqx5MGa5/73Be0V77y5fyE/+AHP4Df73/iqSxipjQ9ZAZqGiSo0NCrCGs3YDBIgKpgIurBp//h/8Hf/PX/xOve8Cb8l/f8X3je826HqlTR7jRgJI8q2QRN6aUJ2y1oUKDJMiSdCe2OAk3SA9CjWm8CsgxVaQMdDZCNyBcqeOzUHK7bvwd6qJC1DpRe5V43BdqzFUGnC95+SAy26BGZLpoIqXUVFSKQcJXScZTGuZLNwk6T7U6pB1EDRulV8fViY2lg28+NHPFJ50Nat+uvv54F/SLIoi4ArVYLS0tLkCSJG8iTTUC73ca3v/1tKIrCNhgzMzNwu91oNBrMKFFKZmRkhFOHJD4X9TGDVY47CchFobioZRoU14tFCOQWPzEx0QfQRPNO0c9L/LzBQhN63ZVAHX0lDy1im5xOJ+x2O7f7Ef9W7JxAqdF8Po98Po/vf//7sFqtqNVquHjxIg4dOsRWDNPT0wgEAnzNJUni/pCUhiITVEVRcPLkaWboarUavF53Lz3uYr8ur9cLp9OJa6+9lr21RINksvWoVqs4cOAAYrEYpqamkMvleAz4/X4Gjl//+tfRarVw9uxZhEIhLC0tYXZ2Fg8//DAmJyfxrGc9C/v27eNxlslk4HA4IMsyYrFN1Go1AOCm5FRUY7VaueOI0u6mLS2WrmnwZmwLc3NzSCQSGBsbw+HDh+F2u7G6ugq73Y6DBw/yZmdjYwMWiwXhcBhjY2N97vutVguFQgFra2tIJpOs96S2bCMjIzh69Ciz0lSVnEgkcOHCBdRqNX7+fD4fxsfHceuttzKIEwEYWZDQsy4WutDYE8el+P3ga8Tng4DJYCqTotVq4fz58zhw4AAz+vSMUPurri2Ljs1xa7VuVfPMzAxvMMQeuHRulJqlVlhut5uPNZ1O8wZHaatIJ3I4uFcPpd2B1WRGp9lAtVhAx9kt+unOdehqoFUJbVVhfSIVw5ERM4FsAoGiXOPaa6+FLAOPPXYK11xzDTY2Nn6cpXIYw3hS8aTBmgjUAODOO+9k4TSVd1+5fFuDCq1njNstMAA0tu8AAEVTIcl6QAVUTYGsVWE2mPHO334bXvqyl+K/f/xv8D/+v/+JP/r9d+NpT7sOOq0JRdGgKm2YZCPUVgd6nQEKNLQ1FdB1oJr0WN2M4SN/9l6cPrMGi8WLhiIBZj00pQlJU6C0m1DbnZ6dSBeeaeh+LxNgE+j0K8WgCSOBAfKNcjqdzD6QzQYATgOR/kvURNEkNuiDdqVd8ZOJQU+jwaDJV/RRIjPJTqeDyclJLkCgPoy0wy6VSlhfX4fJZEIu1+3xODc3h06nA4fDwUCBUocul4u9xsiupFKpIBwOs5mqwWCA1WrlhY7+XvSQE4Xrg6ap4nilFjmXL1/GrbfeyguIWMBwtdO0g10iRME33WPSKLpcLgYr4rgjYEkAglo5kZYuk8mwZszpdDKooOtsNBrxvOc9D1arFZqm9RVIkA1Ks9lELpfD6uoqVy8TQKP0HRmJEps4OTnJaXIRCFO7qUgkgnK5jKmpKWxtbeHYsWO4//774fV68YEPfKDXS7JrSi1JGmq1ClZWlthXj54P0nqtra3h0qVLyOfzvCE6dPAaHD58mJ/JPXv2YHZ2FktLS5BlmVmrl7/85Th16hRsNhtGRkZgNBpx8OBBdDodVKtVpFIpZpRJi0YM5+HDh3ls0mZmdXUVq6urrI+TZRmBQACRSARHjhzhwh4aZzR+CciILaTEsTA4Hn/UpnmnoifR+1CUXIhyAHp+yPtxZWWFr3Umk2EWTKfTYWZmBgcOHGDmnMYOvf/gGBefeXGM03EUi0U+fqXdgs1qhMdlg9UioVyKY2PzArLZIyiVVqEobRSLZSiajE5HRTZXgsFkhs3mQCqZweR099ioP3Emk8HLX/5yuFwuKIqCRqOBBx54gOdng8GEQKDb7u1d73r30LZjGD+1eErToEC3IrRUKuFpT3saXC7XD50sVE2CKmmQJWo7RROP3EszqlA1BaqiQWeyQm00odfp0W7WIZk6iEas+MuP/QGaTQX/9q/fwN2vfTumpyfx0l+/C8eOHEC7VYMk6QAdoKp66CQVrU4HkIHpiXHcfMNNuDifQLPdgSTpoNc0KJ0m/B4LbrrxWnTQhizJkKDvpVhVQOp0j0+lCtYfToXTTlFk12ihOHXqFO655x48+9nPxvj4OHw+H/x+P1dokd6HBN+dTocZObG9DLBzhelTHTvtzEUzXrE7AqVkRPd7Koen9B/5cImGllSR1mq12B6B/J46nQ4SiQRyuRwWFxdZf/O9732PUydkGksN4MvlMnunkU8UsSpk6yGeF2me6BoSm0i7fvr51faf2+naD+q1xIVVZBgHU+F0nWRZ5vZbBP7pXMTUOLVLSqVS2NzcZFd/EuITW0H9Uanl0YEDB7ibAo1PAhjU55Xai126dIl9r9LpNEZGRqBpGleeWiwWeDweRKNRHDx4kDcupVIJX/3qVyFJEkZGRhAI+JjVqVaruPfee3Hs2LG+6yIC8Be84AX9Gi1F7QM+mgQWnNPGgDwMqVL27NmzfZWhHo8HY2Nj3B7NbDazPm5zcxOXL19m+wedTsdtl2ZnZ+F2u3esIqeNhujjOHguO43BK5kDXylExp7+XkwNAtvt+yRJ4jZp9H08HsfJkydZWzc6OsrjgIp0aENJ4IfmL9p0iOlTcQxT547l5WVmNFutFpxOJ/bt29dLaUpotOpQoHQ31JoGv9+Pra2NPmPmTK4As8WOPXv24djevXjD3W/tuzDPfOYz+PvPfvbz2n/8x/dRLBah13etPGKxGBdaAUCj0fqpPv/DGMZTDtae/exn49FHH2VRKNDbrWnbpdyS1KPZe+yUiq4dhoptwLbdI1SFXk9Mhgy558Vm0Hf71WkKYNJkvPB5x/GKlz8LiqrDxUvL+Ou//SRqtQZUrQmv146Z6VE4rFY47HboIMNpd+A1r7gLOpMdX7zv69jcSEBpdhAMOvEH7/lt7N8/DUlpQOtVlPaSBpA1tccE9i7djygyEJkNAJzCo8Xn9ttvh8lkQrFYRLPZxOXLl/l34XCYKza3trbg8Xiwf/9++P1+BINBbulCn0OLt5i2uFoxyACKzCGlYsRUi5haGVwcSJ9CAn16X7vdjt27d/OE3208vt2ZgQw88/m80Cuyu0M+efIkt/Si602ed1SF6XA4YDQa4XK52CfNbDZzFSy1qyKbEtEg9acF1gbZkkHLg8FrO5gep+Mnw1K6FmJ1JDFglNImFtPj8fTp+MRjUBSF2dBqtYpCoYALFy6g0+kgm82yRYnFYmErD9qEkJcXLcoGg4FZUtJEkmkxdaNYW1tDNBrFt7/97b5m6sTYUupWZEoJKFJ6jkBdl53sefhp/bY7g9ePGGx6Num53Lt3L29GyRR5Y2ODdWUEGrxeLzOIxPiRHnMnNkv0daS5g46PNgz0HiKIEu/NTnKIK8VOzy0BsVwux504yOmf5qNoNMrg5dnPfjasVitvCHQ6HbdxEyUCogxENFgWW6OJx0zsqKibpSrZ7nHrkM2VEAqOQVVN0FQzdLILF85vQCd1zXv3778Gf/aX/+vH2rm+6lWv6Hv9O97xjp/Ksz6MYfyweMrBWi6TxomHf4ADB/ZBlgFV00NVFOiNZiwsLuPs2fOw2h147LGzuPvu12N9eRnHjhyCwWLih73ZqsNqtXR38To9DOTZpZOgyECjqUBumaCHERIUqFobZoMRzXIZOp0BMxEP9t19J2RJD0m3nRLqdHqaCE0DVAXQdfDql96CN7zy2ZAkCblMFi6XC3pZRrNZhdFkgtLu7f40WpyNAFRoEqWiSMd2hdA0SNBB1bqvF/vijY2Nwe124uLFi7j11lu5NHxycgKf/exnIcsybrnlFjgcDoyOjnSvby6DXC6Dubnuwjg3dwljY2Ow2WyoVCqsGxobG0M0GuWKM7PZzEycaGq5UxP2nTRXV4pBQTGFKK4XX3MlkEMTN8WgRo8qXAcj4A8hGAgziGP/OXnbSy0ej7M3FqXsSAy+sbGBWCzG98Tr9SISiTAD6vf7sbm5ia985ctwOBywWq3c49VkMsFstvJ1FcHoYPpY/JnY+5Oum7iAiX5wg+BsJ0++Qd3R4DUnw1L67MH7Q8c4+D4iEBys7Jakbsstj8fT9zNi7AjQkf9cPp9nw1iyQgC220HZ7Xb4fD74fD54PB727iKrD1qwzWYzCoXCto+frEe7o0KWdF0WvXc9dZLcZc16X2VIkGUdoGo9jy0d1M42sOG2bOjXcNK4UxSFtW6VSgWLi4vMDFJhh9fr7WtULsoa6FwHdadXsrMQNzo7pd1pw0L3TaxoFv9PoE685+I4JKsR6pxB95lahtXrdRw4cAA33HADt26izzh37hxnAAgIA+B5fPDzBtlBMbVJMTjftNttjI+Pc1/UTCbDqVhNU9Bq1rG2voJQOACrbTc++JE/kT74kT/Bz1Pce+992ktf+uJhynQYTyqecrD2n3/zHVIul9NisVjP48gMSQOa9Sr27d2NdCqFr339Abzuda/DZz7zGRw4eAz/+vVv94CGG416HddddwybmxfhdjowOzMFvayH3ihBVRW0Wg2YLXooahNdkb8ERQLaLQUGgwkdVYMGHTptDXq9CmgdtJptYTKRAaXb21BpdqCpCiRJg9LR4LJbIKltQNJBrwOUTvNxmrTetANKgXYn/u2F7/HWaxpUYbcstkWSZRnxeBxzc3O45ZZboNfrsbi4iGAwiL179+Ly5cvMAFE1nJiC63Q6OHLkCFRVZRPNVCrFVX6bm5vc84/MV5/2tKfBbrdjdHS0V+Xnhd1u7xP3ir5XP+10348bg+wEgWIR6IyOjqLZbGJmZoYXLnFhoQbvlKoqFApYWlrqtRaq4syZ0/j2t78Fk8mEZzzjGQgGg6zXcbu9nJ6rVqvwer0YHx+HxWJhBolaYNVqNV6kqKhE7GohgmeRRREX7p+mpQl95pVsF+g4KZ1K/xcBK5n4er1eAOjTXop+geSrlcvlEIvF2Mqh1WoxM2cwGHD27FlmW5+q2Cm9L54fHXetVsPW1hYikQinMEW/NQJZ1PlB1JwNjtcf99iudA/EVPdONhqDjChZu5TLZQahmUwGhUIBkUgE09PTPCeI50QSDBoTsiyzXYxodC1WmT6Re/SjxvPgJk3TNGxtbfVtNpxOJ9797nfDYDDgkUce1cgUmrTTZINis9kQCATwkpfc9VMFTkOgNoynIp5ysAYADz/8MA4ePAijvrswQlJhMhjQrFfw9JuuxzOe8XSUy2X81j1vg6SXoGgqvvud7yGfLyKbzmJhYQnf/c734fF48LnP/xt27ZqByWTE+MQIcrkMJqfGYLeaEQoFoJN1MJlNqNdrUOWun44kdeFTR1Wg0+lRyJd6DdGNUDvdCUfSqdDJEvTQQ2tpMOr10DQVHbWDZqvGZpLaYIpTIvCi7sio9ZxIGLSJzbRpcZJlGbJOB0mWcc0118BgMGBxcRHHjx/HxMQEV+T5/X7W/4j6KhFUmc1ds1OLxQSv191nStrptNBqNeBw2KDXy4hEQkilEkilgEQiBkmSkM12Pbne85738CJKC9RT0cj9agdP8lK3ehhav6aMHP1JJ0jXX9R0BYNB2O12Tqfp9XqkUilsbGwgGPTDYrFg7969sFgseOihh3DffffhxS9+MdrtNs6du4D5+Xn2kNu3b1/Pzb5raWGz2TA+Po5SqQQAfcDb6/UiHA4zEAHAlbeDlaTA1dUj/sjre4WghfpKC7OY1iNQR5sVYJtVoZRpJBJ53PlS43kq9iAQ1Ol0IO/QH/TJnufguYjHf/ToUTb5BcBjS9Rmiua8P+z6PREw88P+XrSQEW04SL9Hti6dTodtMkhu4ff7MT4+jomJib6uDmSSO1hMI8oPSAO5trbG91SsJhdTnk/0/HZi8Un3l8vlsGfPHgalU1NTDP7b7TbsdjsziNSHlzroiJ0TaF64eHFeq9VqXGRD1bvVapXlAFSBfeedLxwCrWH8XMRVAWu/9mu/hkuXLiGbzcLnC0AnyeiovWqmdhtqpwODDtBLgNppwyBJuP3pN8Jo6ulqFBXPe87NaLY6qNebWF5dQzKZht3hgqpJyOTqOPHoHFwuFxYvXUYkEsF1112LVDqBg/t349y5szCbzdi/fy9cLgsuXHoYHo8L+/btgWzp0ueK2oGkddsSSJIEBR2okgYJGvRGA9qdZk9YDm4y3y18QA+kdStXt1m1nXVrXe3MdrpD19spqm0FTqcTmiYhn88jEomwZoiqIMm5/ODBgyxyJ7dzcWcpMjAkwqWJyeFwcGsU6vF4zz33YHR0FI899hi+8IUv9VlgDGrQfu5jB73gYGqJ2K0uqLU8ruUVALhcLvais1qtqFRKkGX0paBoESqXy/jkJz+Jm266CXfeeSfi8S1cvHgRsixjZOQ2HD58GKOjo7yz7/Z7fBTLy8tcFTk2NoZGo4FotOtAT62vbDYbV3S6XC6EQiH21aLF54c1J/9ZxE7gRtTUiQv6YIp9p78V7yH5k6mqCp/PB5fLxRYtXSb1yV2DQf/CwXcjlpksKERbFwL2g9YWV0pXi+95pWu302vF9x70WKQxS+2naBNCRsbUaaMruXCz9kuskgb6ZQeivYyogRN/T8U+oVCI/z+Y7nwiMoqdrgeNHerTWalUuOKZrj8x04VCATfffDP3URVNrUV5gmi+TO/l8XjgdDr7WveJ15aAXbPZZCPiQqHAlc6UvjcYDI/TuQ1jGE91XBWwdnlxAYuLy9DrjVwZKMsydJIMVepAUVVoqgqD0QStI/OEoUhtACrQbqPZ6Ro7SiYNRw5MoblnHKqiwWSagKpJuO6avVA0FQd2jWN8cgJf+cpXsbG+hUI2B5fLhWZDxd/83T/gRXe+ACabHYlMFmONNv73//4EPF4fbDYHds/O4PChvZChdcEbul1Jms069HozWh0VRqMF7WYHmqpBJ8tQFQ2SBBgMRihKG5BlKGobirItXtY0BQa9oU/wL0m6vp0egb1IJMI2AdlsFkeOHMHS0hL3maRds+gRNtgwWdSLkBaItE/iRF8qldh9vlarsQFnvV7HxsYG9u3bx+7pVJX5ZEPUBAFgxomqCkWbDGIUSQBPAIvOj85JTE1RDKYIxQmXrlcikcB73/texGIx1Go1tmUAAEXZ7mNKVX4klHe5XDh79iwkSeK0XDabxWOPPYbl5WUUi0VmxD7+8Y/3acWIQTpw4AAOHjyIpaUlnDhxAjfddBN2796NxcXLOH/+PKrVKhRFwdjYGEKhEKxWKxufer1ePgeHw4F6vS5Ymbjh9Xrh9/sf10tVbIdE154qNOk1tHARCBTHG11L8X0G+26K93kwnbiTaHwwdmILd9JMDrZduxIQ+knGZ98xA8hmszh37hxuv/32PoAiApBBr7ydWFCxwpHGqHgNRY2o+I+C5k6LxQJJkjgtTL561LGiXq+zCfHo6CiCwSBbooim11QsMHjedGziz3cCheJGgSw5xAp1USene4KM504M8uDYnJ2dZd1iLBZjFlCv1yObzaJQKABAH3gWsxlXOsfB8bnTGKU5hKqex8bG+rznyMZkfv6yRjYu5HVI7J0kSbBarTAYDHjd614zBHXD+IniqoC1o0evRSgUwV9+/H/g2JGj2Lt3L8LhMIxGI9xu97b3kdaBomlQe3OepvYWTF2vR6jShk6S0G42YUDXBkJrNyCpKuwGCbJBD9tUCLKujZfceTtkgxFKp/tArq/H4PPfjtFIFA67GxcKNciyHbJsgwQzdJIV33jwP3DmsTlsbK5hYnQMTqcdtzzzZjidHpRKRUiSBoPJCE2nod1pQZYlQFYgSzI0udsuCIoMVZVgNFjQbne9hfQGPdptBTrd46uy6Ent9jLsLgIve9nL8Oijj3LJ/+zsLObn59FsNtmrDthu6k4l7WazGcVikTVQJMgmcEPVcTRJNZtNHDt2DBaLBdVqtU9rJO5aAew42f0kITJ2JA5/5zvfiRtuuAHHjh3j1kNULUgTMfB4w1nRX0o89sEqvp0maJ1OB5fLhRe84AVQFAV+vxeBQIA/z+Vywe/3I5/P49KlS6jX67DZbPxZ7XYbwWAQ+/btYzuAra2tPoZFkiQ4HA7MzMzAZrNhY2MD6XQauVyOj3v37t248847EYlEuJ3X1NQUFhYWmMGh3T9Vu5Kp6g9+8AO0Wi32HwuFQggEQti/fz8LsKmYYGxsjLV6sixzIYDYf3FQZ0aAiKxYKD0kVoOK4nVxE/HjFKX8PIXotSfLMiBLV1y4fxI2k+47fU+pRLEKmjYtIgCktkuJRII/t91uM9Pk8/kwPT2NmZmZPvAggkkyyqVjF+PHYb1E4G42m5ldNplMmJqa6gP3Yr/iJ8LO71QcI44lsYiCgCDNeWJqU2T/6BrTeH6y42PQqkfcGIr9jjVN43Q+OSEA/VWt8/OXNepi0Wq1kE51W5FlsikmLaxWK8LhMF70ol8bArthcDxlYO1//a//pb35zW/u9h/QNDz44IN40YtehDtf9OKuoLVSxMbWJk49dhrJZJIfwF279yIUCsHv90LWkaBXBlQNnY4GcFpBBxVyt5ITOuhkHVQFMOitUJQ2Op02DGhB7j3g05MRtFodGPR6lEsNbK0vQHfjUbzjba+BpnUnAJPlduRzFXz1a99AJBLBI488AgUS1tfXcejQIUQiEfzzv96PG264HrV6Face/QGi0Qhuv/3ZkCDBYDGh09ZgMxhRrVYh99ifZrMBWQK68xBVPPW3JpJ6ZsAjIyN44IGvA4Dgtq3hhS98Ib7whS/gu9/9Lp797GcjnU4jn89zP0cAiMfjuPXWW/Hc5z6Xneqz2SwuXbqEpaUldDod2O12NBoNXLhwATabDUeOHIHZbIZer+emz+vr6+yBBoB7Vz4VxQWD9gntdhs+nw+Tk5NIJBJYWVlh24V4PA6fz4dIJAKr1cp+VORsL1pniKziIAswyFIQwDUYDHA4bOxaHggEeEEgYELXSKy2Eyf8UqkEk8mEsbExTE5OblcRDrAX9XodIyMjGB0dZQ8zu93OFYJiNeT09DRuuOEGXuTEalGdTodUKgVFUfDCF74QFy9exPLyMmq1Wg9423DnnXcCAPcE/cQnPoH7778f9XqddWChUAgul4tF8ZVKBTabjZme8fFxhMPhvkbeBEJp3NI1Fns97uTT9YsUg4uwJMns4UbX4cmEeA0p/Sg69lssFpTLZaRSKQZ1VImZy+VgNpsxNjbGKXEaGwQSBtOkg+Bi8P5QPNH7JBYM0AaC0oxAV2vIEg+hMTyAvo3ileJKKWF6ngjY0POo0+lw6NAhmM1mNh+mTRcZjYuA7clKOcQqb/G4KAaf/52qe+me0jxEczzZCHUZ+FkeF2RHc+nSglar1bi9XLFYRKVS6UkmuudpMlngdrvx67/+kp8bYPfBD35Qy+Vy+Mu//Mufm2P6ZYinDKwRUAOA17/+tdLy0qp24fwcAv5QV3TtDyHgD2F6us4LuNFohMHQbeS7ubGGzc0Ykok0Wq02bA473G43Zmdn4XK5YLJYu5qyThsdrQNFbaHre6YDJA0GYw8MKV2bjU67DYNeh06ngkjQgTff/QoAQKtVg0FvhCSpaFcrsJo0vPKld6DZ7uDpTzuEdluBLOlx5sx5nHvsNFr1FkqlGs6fv4Cn3XwHdu/ejVgshkwqi/9z35cwPTkKs9mE66+/Ho1GV8C7d88eeDxdTyUZ24LdLnqTuibAkgZJ6uqS9Ho9zpw5g1KpBJ/PB51Oh1KpBLvdjl27dsFgMODFL34xpzjsdjtKpRKWl5eRz+dx6tQp3u1SdRaxmW63m9nMXC6Hv/mbv8H58+exuroKAJBlPY4cOYLV1VXs2bOHJznRJ+3JxGBqstPpYGZmBl/+8pfhdDrxpS99CZlsFv/+9a/jZS9/Ob7xwAPY3NyE0+lELBbD3NwcNjc34ff7GQR5vV6MjIxAlmXMzs7CZrPB5XJxexgxXdPpdABJgiapUKHg7PlzsFttLOwn5kxs+TTIEompQmC7n6Do6yX6R4l6LfFYtv2hJAZltBCSiz8tggTISasFdEHn0tJSX5EJVQLr9Xp2iD969ChqtRri8TjuvPNOHDx4kA2C0+k05ubmUCqVcOrUKeTzeYyMjGBubg71ep11PM1mEz6fjxlGSsdSb1CxjdQgOP5xNFk/6xAF9KqqAr3jDYVCfUzXT3oeNIYoXUYecnTPyGyY2NeRkRFMTc3g6NFwFxhpQLPdYD0rgQcZEvQ9KxKtB9C2fcu6xt3994DYJ/E+adA06QkdvwjGSBc7NzfHz6E4zol1pWKeH/X+4nEObgpWVlYQCAT4OaWNpNFoRCwWg8lkwqFDh/qMuMXn8KkcJ+I4H9Ql7gTmBsGnKFEQdZzivEJBsgqdTger1Qqr1YxwONh3LEB3/tbpdJifv6zV63XesJEfHlUlU0eSpxrUffGLX9ROnz6NTCYDp7PrbUfZoWE8tfGUgbUvfvGL2ste9jIeCN/7/ndx5MgRjI1HkUzFsb6+jkQiwT3XXC4XotEoJicnYTJZMDk5jWh0jGl0sfKoVqvhzOXuop1OpyHLMiYnJxEOh7kZOD3crVYLqqJAU+mh1wHQQVVpwjFs66g6bRhkPSQF0MsSoHWg12mAWsP1h3fj+oO7YTAYUWnUccN1+1CqV7G49BgkGBANexENBdGBBKvbg5amw8pmCtVKA1vJRzEzM4P7v/pVtNstTIyP4o7bb0Uw4IVBp6HZqEKGBqvVimazicnJaTzzmbf1iiL2o9PpwOVyYWlpCYuLi9DpDHjooe9wU+parcZu/FarGV6vFwcPHsSBAwewa9cu6HQ6VKtVxONxdounh79arWLv3r3Yv39/j91KYWlpqa/IgKwmxFTZTxokYjabzT0A0l1MbDYLzGYjXv3qV+KOO27H2972dpw5cwZnzpzG4cOH8eIXvxiHrjkEAHjD61+PZDIOq9WKZz3r1m4j+dU11Go1ZDIJZmNTqRQsFhvS6TT8fj/27dsHl9vNbXwIAMn6bTAlLg7ihDvo+SayBWJKll4v7qgHr9mgr5RYEDKonxkEBbSpIcYklUrh4YcfxsTEBMrlMgwGE7LZLDOPYnsyp9PJthjE2vj9fjzzmc/s0zoajUZm+xqNBnK5HJaXl7G8vIy1tTUW2ZPBrdfrhc/nY70U+dM5HA626aDUHqWuiFGgEKv0xDSsyIyIIIDuA/2M2dTuxYOux0pA7Xms4UdXY9J1F8eqjO6/drMFvayDrNcxG7pnzx62uel0OrBYLKyPAsCtlEjvmU6n0Wg00Gw22SS2UCggmUzC5/NhZGQEh685BJvdAp1eD0VTIcOATltFtVTnsabXmQAokHQyNFWBpnab3+llA6gfngql27pP12XxNa1bHa0pADQ9dJIOEiSo6EBVFehkFbJEmQr5CV0fYgUBIJlMIpVK9YEx0Vvt/2fvv4Mtue77XvSzOu8cT05zJgcMZgAMMkiQFClLFEUFSiIlyrIpS5b0fF3yK7+ydeVrv7r1fOvafmXXu5ZtSrZ1bUlWpkTSlJgzQGQMBsAMBpNPzvvsHDqt9f7o3Xv2GQAkQQI2ZeM3NXVSn316d69e67d+v2/4dtmg34pFPD09zfj4OIZh0O12uXTpEgcOHBiIN29sbAzGzDCOdzgJ/27i1vFx6/m92s9e7XvDLdpXa01/6/PU4n1E/+NNCMPw3DQyMsLo6OgrMKPxs3bp0pUBYaLX67G1uTPA1kkp0Q0x6Gq8Whv2T//0z9Rzzz3H9vbmAL6SSCSYnp4erL+GYezRX3wr3ph4w5K14UQN4MyZM9RqNV566SXuvfdexsbGBgtZ/FB5nkelUmFhYWGQyJmmSblcZmZmZmC1VCqVSCQSHDt2bMCKjPE+jUaDjY0NFhYW+ot1gmw2i+M4HD58eGAIHrfg4kVK13Vs20QFCqEChAgjzTRNEKo+Rg0dpIduQBh0SFoa+2cnMYRB6Ep+5Rd+DqUJhKHj+yEjuQRr65usrKyiyS733X079Xodr9fjT/74D/jIR/4GhVwGTTfRhMILQiYnJ1lYWGBpaYk77riDY8eOcfz48UGFIwaoAoMdetxOuXHjBktLC1y7do1nnnmGz3zmMzSbzQFWJbbA6XQ6hGHI/Pw8hUKBIAgoFAo0Gg2Wl5dpNBoDxp0Qoi/O6w4SNvjOqyXDVlRBEFAqlahWqzz66KMo32N+cozF557ln/2DX6Nar5NIJPjqX36KpNBYuHqFr3/96zx79ml+9sM/x6/+P/8ejmPR6rT55b8TqYpLFL/+679O0knwe7/3ezz33HOMj45QKpWQMmB1ZYmrl17GD1y2traobK2TSc+DCPrCxt/blfphMHrMgLMsa0BK+cAHfnLwPMTtsRjDePfdd+/Bmg23s+IETKmbNmCGYWDb9kB5/7777hs8q3FlMSbC7O7usrS0xPXr16lUKoNxEe+ux8fHkVLSarUGciVSSnK53CChi9s98diKK5VxkjectA23vePkLq7eDI/JOEkcxt19NxFXs+JrOswqju+P7/vUajWCIKBarQ4suzY3NwfeqOPj40xPT5NOpwfzkO9Hmo6h0gk9iVIhuhEgTECXSKEhpE4YSkypoaEIwgA0AUYSV+iEykQz+tUkGaApiaZH9n1CSZQWRNZ9miIIQ4SmoVkmXhigqX6V/5tcouF7MOyA4TgOBw8efAXpY1gy59vZ6N3aMhz+fJgQEd/veJ6Kr/1wFS2u5A2Tlr7XK7tvRgy/5+HOwTBjNyZXFQvlPdVj3RCDrsqFCxdVjJ388z//c3zfZ2pqgkTCZnJyclDJHX5G4jX+wx/+8Pf2xPpXMN4UggFEcgnLy8v84A/+IHBTqTwu58cPXOzbGP8snphj8cZLly6xtbXF+npUWZmenubgwYOUy2WSyeRA+Xx6enqQyMUg2Gq1ysbGBpVKhRs3blCv1ykWixw4cIDp6Wkcx8K2oktgmTaBD77no2kWhqGiyU6F6AKkL9A0E1NYEIY4tiIMW6hQID2FphmMFlIUM7McPTATaTEJADEA+9/ER0Xl61gTLJ1OU6lU+Kmf+ilOnz49qG7V6/U9O6Nh8cswDDl06BDHjx8dlLsrlQpPP/00zz77LK1Wa0DVX15eHvhs9nq9wcSbz+fp9aIHbW1tbZCkxVZB8eIJry7PAN+e5tcwC9FxHBKJBPfeey8vPPMMy9cWmShmefBM1LqrN1ooTfDHv/3RSC+q5yNlyL/83/8x/+nf/Qa5fIGXLl7CV5KTt93Or//DX2OiNMYXvvAF/uvH/yvve9/7+KX/x6+QTCVQKH79f/tHLC4vk8/n+fEPfoj/+olPoAmD0JcIKRDq1YSMv3ciHgsxcaBcLvPOd76TtbU1jh8/TrfbHficDi9U8e8Nv87wfRuuHMZYmTjZu9UIPvbEhKhdm0gkmJmZYWZmhne84x2DBTtOvFqtFr7vs7CwwMrKClevXh1gsNLpNMVikfn5+UEF1/d9UqkUzWaTkZERRkZGGB8fHwC242OG28txxW4Yx/jcc89x7do1jh49+m2zEb9VxC2ruCUa63HFor2JRIJarcby8jK2bQ8Ss/n5ee6///7BMxsvaJ7n7akUgupXyiL4hgoEaAqjTxhXmofn+wgjg+mUqFbavPjSVS4vLFBrdWj3QpQkqggKhSYD8ukERw/t48jhOabHCwjlEfhtdA1AEPjRHBdVIkO+mb/xMHZzOPmRUvaxxuVXVKm/3URteFy+2veklDiOs2fcjo6ODrTharXaQM4FGCTTbxRT+K9C3PpcvxqR5Fav170WX3sxqTEjf3jDlM1mEUKQz+f3eD4PJ8XDJJfvdW3Ov6rxpiVrJ06c4MqVKzz55JPMz88Pdu63VmqGLW2G9cFM0xyUdHVd58UXXySdTrO2tsZv/uZvcu3aFdLpNLfddhurq6uUSiUOHz7M3Nw8x48fJ5PJ7LFeuv322/fo93Q6nWjn2wtYWVmh3WmglCLppNg3N8++mX3kCnl6vS6mY+IFLqGEXs9FMzV8GbE9daUjwxAdSRBEg9S2dPyg2384NHrdHoZuRbvpfvVQKfoSICYnTpyg1+vx6KOPcuedd+4BtseVglh0dX19nUcffZSFhQWUUhSL+YEXoW3bg7bA/v37B2zLX/3VXyWTyewxVl5eXqZer3P27DmuXr1KKpWiWq0OHsy4nA2vXkn7difjeFGNJ1KQzM7OArC7uYaX0Aldl6deeI6N7QaZpM7J205x+sC9PP/cOXTfJZNMUFMCt1ZHAj/7g+/hxXPPU9I0/tU/+X/zL/8//5St3QrbtV3OXzjHP/+X/yf/8Nd+jbNnz/KNRx7jV37lV/jABz7A/gMHSFtJXjz/EqvrFebmD/VFj/9qTO5hGA7web1ej7vuuouvfe0Rzpw5M6h8xaSSMAxpt9sUCoU91Y743g23Y4ZB0rfafMXtyWHm6LB+WlzBiqtF8XG2bXPkyJFBWz/eiMUbqaiFvcPKygrXr19ndXV1wHqNq3OmaTI6OjoQhm61Wjz3XNQmh5sbwBioH1eh4wrkG6EVOOxJuba2xrVr1+j1egP8XqFQ4PDhw9xzzz17AP8xlnD4esPedrdSCl0DGUqU6DNRpUAPNTTVr/pbDiu7Ozz14gtcuLxC4OloTjpybgmdSKxS05DoKCmQmkalI3ns3DaPn11iaizN+37gQcYLRXy3hmUINBUgVEgQyqhK901iuK0fv794XogB8nHF5tYK2etJ2uJrM7wuSCk5f/487373uwfHxEB9pRS7u7vMzs5SLpfxfX8g7xH//f8Z4tXIPbcKDcdJ2rB3a7zB0fQ+3EhFz5ImtD3J7s05IUTKAMtK7CkaxO3neF2/1TbwrXjj4g1N1v7sz/5MfeADHxAQWWz8s3/2z9Tp06cHbQt4Jbvo1XR2bgVrCiGYmprg3LlzHDp0CMexmJ2d5cCBA9x77717qgGeF/DFL36Ra9euUavVqNVqTE1N9Y+fZ3Z2tr8by+AkEvhKMLF/jqQN9eoO5555jmNHZzl37iz/6f/+bRrNHXZ3tnHsFCdPnuLhd3w/J0+dJp1Lg4iSMalChK6jgv7krBuEfoBSQb+NFKIIUShMQwMV7YYRYiBX8eUvf5mDBw8ihGBzc5Pz589z6dIlarUamqaRSqUG1YvYyy9aMAq84x3v4vDhwzddF/oJ2c2yt0at1thDHBgdHWdycppSaYTl5eVXtDm/E7upV5soY6xJDJyPF3vXdTl55h7++t/86xQzOZKaYGVxiZcvvMTjj3+DK0uXyI5lOPfCIgWV5gff/Q5OnbiNT3/ms3zy059jZKzMSy+cwzZhdnqK4/OT9HpFzp+/yH333c2nf+936PZ6mL0Wv/Nvf4N/9y/+OZphUBqdYP7wQU6ciiqYipsWOcNttrgFPNyOG/56uO0zXFEYroDG/pDDBIb482Hxz2EW6TCx4NYqkmEYgypsXJ0exsvF5xIzDGM9tuGqx7AF0q3G73G82veGEzvgFcnecCXuVr/ZeHcfhuFgQyaEYGQkalefPn16z3iJE8/YCuzChQusr6+zsrLCxsYG09PTr8D/xffmVmmMN0J6xrIsFhcXCYKAH/mRHwEi7OfwvXo1jbTh13jN6yw0JAGm0ZfxsC1cD8Di0vUNvvjlp3GliSclga9h2mCbPSyhUygU6IUe3Z5Lq9HG64U4qTwBOr7SQUoWNnf5xBe+yvu//wHKGYdQ+YCBVDq6bhKqaAP1rZ7pW8fF7u4uV69e5d57790zBuPjvt1E+dZxGH8MgoD19XVGRkYGLfTNzU3a7fYefHKtFrnTDLswxNf+r5qMzHcbr4WVHZZCgr3PcCh9EKAJbc/vAIPW/0svvTSogg9rLsbX+lb5m1t9hN+KNybe0GQtTtTiOHr0KM8//zwnTpxgenp6j/L4t8/WkSi1V99pdXWV2dlZrly5wp13nOpP1oIAHylhbGSUqYnJQUVH06KH3/W6nHvuWdbW1lhfX2drbYWJUoF9M+Nk0hrZTIpvfO7LjCRCPv25r3L88Dy1RppL0qXb6vHoV7/Ko197jN1qk/sfup/3mZ6NPgAAgABJREFU/eiPUa21yOZzeJ7P5OQEo6OjFItFkn3PwDAIsCyHMIwmEiVjD0iBUtGiXi6XOXHiBI888siAubmysjKQsrj99tv7VcM58vk8tm0PjMiHE4Vut/sK9uWtAo7xQxeTGzY2Nnj++ecH7Yw4YYnB068nXu1+xmXzOIGJqyW/8zu/w6FDh3jx2efY2t5GWAatVgvHNJg5eZK5U3dw4thxDu6bIZNNU2822dnZ4cPHD5H75Cd44blzjE/kSeg67VadF3e3qDV95mbKtHp1Th06zrlnnmVfIkUyk+bi7i4hBqur1zhy8hCaHiA0HyFvnnO80Metl3gRMU2TXq83kB+J8WHx78St42EA/LCo77Au3PAEGk9wsVVOXEWNE7NhplhMMshms1y7do0nn3ySM2fOvEIyIH4+ACYmJgYJ+60G7m80W+71jpFbsU7x+/B9fwAZiF0cHnzwwYEW3m//9m/zxBNPDERg47nEsizK5fKg6vZmnHNckdc0jUQiMUg8h497fdhOiSIkVD6WriMw6KkEm402//Uvv8BWtQloODbcdmiC++48wUgpjaYCLN2I5Bt0iabruD1YWN7ikcdfZGW7CVoC0MDOsbJZ5+riBoWTBxEqQIoQYYAfgi7Et4VZG2bGhmHI9evXB6Sl+Np8JxWVWzca8WtZlkWpVKLVau2RO4k11oY3O8M6h8NJw3+vMf4/Vkhs2xxc41vlYuJnL57j4mf2rXjj401rgwJ7bl6sgzO8671VBfy1IgxDRkdHCcNwYKYdMxzjKpKhW/3JQvbbeL1BVcvzosqW41joepZiMcfx40d49NP/haOlaxjVr9Jcq6Byed5xao7nv/6fqa11WFu5wXa9jtIUzeYu6UKadqvNg28/xeGj88zNjvPwOw6B0vqVI41Wq8XO9iZXLl+LrItSzkBdvlgs4jgWju5g2TcrTXNzc0xMTJDNZnnmmWe4/fbbefe7383IyAiFQmFAhx4WhRze2cSVjfhhiq99nKCtrq5y7do1VlZWWFhYGMh7xIv54cOH2dra4vz58zz44IODFtobISo5nOxEumHRec/NzWFZDuubVY4cOcH8/ByV3W0CCb1Oi6ef+Aaf+fRVpBJk8zleuvAituNw26nTPPjXfpj3/OhPMz5aZmZyAl0pwp7HjetXeeHcWZ588kk+9+TjlEolFpdXMLstzrztAUrFEa7cWEAEMcNQwzB0rly5wqc//WnuvvvugXjuwsLCQG5huEU4OTlJJpNB13VWVlYGWLK4HaTrOvv27RswcodbYfH9TiaTZLPZPcLD8WQYMw9jnFQymcTzvIHu2nDyNfDHHKr2maZJs9mk0+mQzWapVqvs379/8Ky9WiXuv2XcKmT8atW9YcbtcAs2rpzcc889A8264V1+fO2AwX15I7QCh4Vhbdt+xf0YjluxQ98sWRCA8gKSTpJWR4Gd4RtPXuAbj59F6BYjhTTvfsfdzE+XSeoB0u+hy3oE9FcKTdcJ/ZDQFZi6yaHZMuXyO/n9j/0lW40maBYohamD1+miI9CFEVX2Aw2hiYh88DrvnZSSfD6/Z3P4Wlp73w4bdxj7FGOm4g1T3HaNK7OHDh0aSMrUajXuuuvuQcVnuLr3eluwb8Wrh1KKxcXFQXUzjhgeEeOR42chHhtvxRsfb2qytn//fp5++mnOnj3LO97xjj1K2DII0fRvNZHKPTZO8SJ27do1bNumVCrRa3f6wMdgj76P3W+7CaVQYZQoyjDA0KKF1wsCslmLsaIkb9hgzOGrBD2V5tz562xtNPFUNjKHR/GT7/9xFq+9hCVCjh8pY5ornP/6f+SlJwuMjs8xN3+I0ZEp8okMuYk8+yfvw5MSpSIxX6Fr+EHAzs4O128ssrCwgNP3ezRNk5/98N/A931efvkiO9ubfP6zn8GyLC5duRwJdOoWEkWpVGJsbIwTJ04wOjrK+Pj4oMKwubnJU089xdNPP43rukxMTDA+Pj5oJy0vL+N5HrfddhszMzMcPnyY6elpPv7xj/Pyyy8PrJeGq3CvZ7F7rVZPjCeJ738mk+HIkSM8//zz7Gyu0axV+MxffArXdW/iKkyDmdlZin3W6ve/531YloVlmBjSQHohN64s8vhXn2S3XiOdyxJqEjtT5MQ7383D+RyjpTIH9s1TLuTxen4k/fJHf4hwbESgIcKIQWea5kBk8/jx46ysrFAsFgdJVLPZpF6tkUwmWVtajI63bLzA5+SpOxgfHWPxxrWIuSYVK9evRxjChMOBA4fYt38/CwsLXF+4galHSYTn96LFDjhz5h56nS4XLlxAEv3N2BO23W4zMTHB3Xff/QqgsNBveiQO4zEfeOABnnrqKSqVykA8dxgnNazJ9WbHqwGghxfR4RbxqyVtw7i5W/1wh9v1cdW2O6RB90a8x+G/M8wkH8bt3Hr8a2ltvfLFNSzDxnM1pMjxF59+hEtXbuDYOu9822nuuf0Iym2jB02MUEMKga9CpB5h0yQCoVmRrpqSCC26BqVSiUpjF4WNphQEPaZGxxFhgAxcbDPCufmx8v43yWlubffH1yAmiLyaCOzrSZKGN6HxXBNj4hYWFtjZ2XnFxjSuPnc6Haanp/e0415trLwV33nE+p3xdR12NLlVcidum/7yL//yW1nymxBveLL2h3/4x+qnf/qDAiJ1/k67x/jYJIF30xvS930s3cKXN/vfw6zDaJcUDtTUowcZ5ufnWVxc5D3veQ/PPvsszzzzDPVmm1QmB5qGEgJNCEzdQsmYitxnI4YBOgIhDAQCyxEkMlna7nXSRoJnnrhB4Ds8/PAh/t2//fvUdzy+/Pg5Xrq4iLAsen6HowfHKRgtUsYCXnMFKVu0eh47OxbNqwWElkeJLFLLEIgUykiRK48zNr2PsYk5Mrkyc5M5ZsaKnDp2IloA9BDdsAg9k+2tCoams7CYwNQVgQq4/4F7aTU7pJzIcPjCpYt84Ytf5IUXXiCTSQ1kN4IgoFwuc+jQIXZ2tlhcXGRiYozTp2/nyJEje1pG7XZ7wLAzDIMbN25w48aNgYRDbBa/J1FTr5G0ib0L6K3HC+0mpuim/EHUxkilUvztX/4lZmZmBgtiu91mdXWVSqXC1atXI/JHu83nP392IPoaa/vous7+/Qe58967GBkZYd++fbiuy9raGrVaje3tbc5fuMjOzg71ej1qS5oWE5PTKF2j3myQz2UIfJdDBw7i+h61epMfet/70XU9MmcXim888ihep810uYgT+Hzy4x/Hd7tIGfCfP/qbjJcKZFJp7n/gXl588UVevHCJdz38dnZ2K/zhzi6L6+vks1lSmTRLq2s4psFDDz0Eps78oYN8/nN/yTOPPsn73vd+fvpnfxYrmeDy1StsbGzx0vkL6MJA7zOHDaUjJShiWyIXTYsETn3fxTCsV+iSvZrbwKu5M7wZ8Wqvf2sV5pvh5m4VHb1Vzy6eP25tp367eKWIj/kq5y36SYxiT7v2VnD1t3p/3/TaCOihCAyTz37pCV6+ukwxm+MH/9r9zEw6eGGlr60W/e/TPhFI9FBDKB0RCGwjgYuLJ3w2mw2ur6ygZJqII+oyUi5QGMvgGy6mpvCkxAh1NGUghdxTXbs1cRtc6/5b0nWBMAx0DeZmp0kmk3vu2esdT8NjM/4YJ26O4zA/Pz9IEF9++eU93rZxBTmu7gyT2G4ly7wV31lomkGv5+2BfsDeymVcDX0jqthvxWvHG56sxYkaQDqZwLFNvvbVL3Pg4Hy04yHEcswB+FmggYhEHQcYHQFC0wiV7E8SMpLN6LfTwjDk2Wef5dixEyjNRGnRw2qZ0aLl4SMMPYL094GTmDZIDc0XGEKRTmo4OhhdgS0NUrsJLDeF+fgOL179fWqZKDEohR71VhulB3TcXUZKimLOxsmNYugF/DAkVBKUgTCg292kVrtEp9PB9wLq6zpqaYRaZoReYNPxbLoygW4XGRmfI18qMjU3Tzo3wth4muLoOAePT6KkgSYshNARQqPXcanVdtEdHcNW5Io5xsfHSZopej2PhYUFEokErVaLQ4eOkMsV2NnZ5T/8h98ekApmZmY4dOjQwI8z1q973/vex+7u7kBNPZbt2PPwxUmZen0P5DA2KcY2TE1Ncf36dVqt1k0h4yEQ/NzcHJOTk9xxxx0DlX/HcVhaWuLChQt8/etf5+tf/zoPPPAA29vbPPLII7iuO5i0x8fHSaVSTE9PMzc3w3333Teg+K+trfGxj31s4K+qpGB8ZJwXX7iAaZrUazU6nc5Ar++5s2c5feddfOORr+MqBUmbe9/1di69dJHK2go/9/4fwBRw6doCf/BHH0MDbEvj0cce4cTxoxydnyBnh2SSCZrNNkY+gdQM/GaDVs/l6sWXabRaBCrkj/749/jMf/1zer0etU6bj/zyL+OkHUIR9q3VdDShMFAI5aPxSmPx2KIqbgu9Fd99DNssDSe/33WrTegITefihRssXFsjaSX4kfc+zPiIga5aoHzAAWUgMYkwbrKfXBogwHAEHbcLRoqFtV3+8rNP4gZJdDOB8n0M3ePMqVOUUkkIW+hCoASEKuw/yhp7RXH3VqTihHSAoVSAgnPPv0gikeDwkWOD477TaztcNYtFmuMkMSbpDLfDXdfd4yM8PMfEkJA3w8Xgf8T4VkSQSqVCpVKhUMi9KgEwxvDGc06si/dWvPHxprZBP/jTHxIf/+QnVC6XwTaNmxosusCxTEIlcRI3W4Fx2ylKEuQA1B2zrizLYrdWZX5+ntl9cywsLFDZ3uXuO++iWtmlWtlEEyGabdAJA67eWKCxW8ESJkidbDKH5wWsL1whrarMq4BfPF2g3PN4aNXl6Pgs4uIai18+R92TXHZd2DfFVsLhfBCy6AVstRpoWkDQ6JA3YX4Cjh0oMjuRZ2zEZqyYJZspEMoentdDM0yEZuCFPUS3gS56qHaNzpbL9ga0k3l2zpcwzDJN16JHlp5MMDI+zcy+g5RGx8gXymRSCQq5PJOjae68/QQ9X2BYJmEQqc6PjY1RqVRYXFykUCgwMzPDxMQEiUSCbrfL1atXMU2Tp59+mnq9vkch/Pjx44yPj7O0tDQQ63y19gbwupO24arJMLYuNi3f2tphdnbfQC8sCAKuX7/Os88+ywsvvEAQBExOTnLo0CGSySTb2xWCQHLixEk0zeDAgQN85CMfoVgsDloj1WqV9fV1bty4wSOPPBIZJm9vAwxkHg4fPnyz7WJZWJaFYRhcuHCBu+++m3JxhGQyTTqTIQhD3CDEVQrXD9l/7Dgnz9zNgQPzjIyPkrBNwm6XpSuXeeYb3+Cpxx/D1EyuXLmGbtu4XsD5hS1uO3aQk0ePc/zoUX73d36bbCqLHuhorR6jhSx6KDl19DCb21tsV2vg9tASSUIBMmHiSoUbBkghCXVFaCjCPuU+ZlDGrYnXqvq8Fa8v4kQlVmmHvVIn327cWnWKmMgaHVdy+cp1Wp02995zholyGlM0Ub7A1JP4Kq78SZSQKDQkcXolcYMemmXjSo2XX16i1Q4w9RQqcNFFj/vvPsbp2+YhaEaCuWgEUqJEiBa3oJXWl4Yekmzon6pAoLQhbKGIYCaVeoOJZOrba/d+kxgWNo7blzetCM3BJi9OwPbv308ikWBlZYXR0VFuu+22QdUzxkgP+6O+9Qy8vriVoBYnYsCeRDhO2OJ2aLypjsWi34o3Pr6jZO33/vAP1PmXLiCFhlQC1/dIpzKcOH6Ma9eu0ajVCT2f9Y1Vnn72LC+ef4nrC4v4vsvWxiYbGxsIIQbm47HApJSR7k+sl9NutweYlFhfqtFoDPApoi99cfb5s7i9XsSOkh6pVBKpNBrdNmF/cCV1h2atDrs1Hkyk+AlrihPdDqUnXTTbInvqDNrEOOuPf4Og2aUs4EC5TLDdZseRlITi2cBFqICaZSGyGWohXPUy3HhZ0H62gZTb6HRJWgGltIbyJMf3GxyZG2F2LEcumaHgpBgvFtA08PweItZia20SdNqEnQ5KejTrkuX1HJXUCJ5MUw9yNDsmu7WQ4ugB3vdjH8EpjWHakXl8rCt37NixAaYmbiFvbW0NgOeu63Lo0KHB4hMEAY1Gg/X19YHYZAx2/6a4D/H6maLxOQ2bMf/u7/4un/jEJwYWUYcPHx54n9ZqtUESNz4+zm233cbb3vY2PvjBDwIMAM7DYPlkMonjOExPT3PvvfcCcpCwaprGhQsX+K3f+q2bQp4CNEOnXq+TSqU4cew4CdvBc11sw8QQBo1ak6tXrjA5OUkikeD4bZEX4cr6CmefeT4SpfU9AinJH76NH779DKOjo8zvmyWfziBdn3arxeNff4QXnn+eR598jnse+n4effRRGo0q73nbO7h9fj+NepVPfu7TSNug02cJb2/tIpWJcCXC0FGaDkLHURopDGYmp1haWmJkZKS/YO0VqnwrvrsYFnyNmdrDhJPXi43aI28hNNpdn51mF6ErSuUUuumifA9DJJCeRDMUUsiBwDaAhkTDv/k6aBg6nDy2n+31LVrNJkZS420P3MWp2w/gdio4hkDJAD/UIscDTb9ZeRJy0AsW/YQt3ooFSqJrOsHAakrS6bbQkFiG9h21PocjnhPi6tgwXvall17i5MmTwE1WeXxsbG5eLBYHlbdb78Vbidq3jlslZuAmjlDTNK5evTrQUhxuMd/6/zvZwLwVry++o2St1Wrx5S9+Canr7D94hP2HDuO7Hl9/5DEcx0IAmmUyPj3L9xVLdNsdLl+5wsbGBlsbaziOE+2Ymk2EVEgVohk6ph5VOBzHodFoIBSYuoFlmKSTKTqtNqEf4alkKPFDj5Rt4Xbb+EH80FtkUwXazQ5JHOi3WQ0gbwpKRsBx3aXU2kVvdQksKBSn0JIWbG3idnsEgFA2M8UJ7F6Tan2XvOsyTUBWNznnu+zYJhgm0vMxLRPCACEMpEjR8iHopXBdn+XzGp9/wUfIVaTbJJ+GbBKmx23Gy0mmyg5zU2WSdoLx6SxCuCA9hND7O17FVm2bl158FleYZNIjfPUrj/LP/9Vv0cMgl88yOTnJ4cOHufvuu5mbm+PAgQMUi8VB66JYLDI2Nka32x2oquu6TrfbHXjCvfe978XzPP7oj/6IUqnEwYMHGRkZGdCwh9XX4ypOzAIaFkq9qSgf9nddN2Uohne98dex0TBAp9MZGDNPTk7yK7/yK4O2d2weHavsx5pkcbsvnsxjdl5cITTNyNvRtm1gr7yCEAI0QSBDJqYmB+xCIMI3SoUKQkyh4Vg2tcouTz75JE898TRnztzJ9PQ0d991DxMTE5TLo/heQKVSpdfrsbq6zJNfeRLPjz4XQjE+NYmRyzF9/Bj3P/gQH/n7f5+ZqSksy2Bx4To3rl1j/MwpPvWpT/HsSy8SJm1WW3VSKqqqWJqBAJLJJHYqixuC6Bs5DycPsaZdnOgOV9ni6/56cF3/I8fwNYgrCC+88ALbO9vMz88PFqFhE/MYE/h6ErVb2aFRSzHCcKaSGTZ3XDY2d/GPjeKYFl7PBUOCJtFNA+UbKKmhGyZhoJBBJIPkKwPfl6CazJUtfvFn3gOqTwYgJPB20I2QEPp4t/65hAINncD3+vCEyAEDIZAhiP77NXSr7+2boNNtYdk2yJCZqUmK+dwrKrivd0wNa3MNt0OllJRKpYFIt+u6LC8vMz4+PsDVxhqG8XM/jCMcJq68Fd88Xm1sxl/Hm+DhazxcyRyGr2iaxszMzH/vt/M/bHxHydqv/OLfFuPj4+rLX/4q58+/xMd+9/cQuomdsJmenmFu/z5mZmZpd6PFd2J6mpGJMVzXjTAI/QezWqnQqteobG2zvb1Nq9Wi63q4YQcvlNiZDCoI0Q0DKTQsJ4EX+PQ8tz+QDKShkcykabU6eF6AZTrs1hqMjJRob3ZBCZSEgABbSu60TE6bGrLWxbfBkwabi6sYi2t0UVQ18DSBVIJnL1/g5NQ4TS1kzXWpAplkgiKCOiGeZhEGLlbCxjZsZF9gMlABehiSSyeo1RoYpkm7A8LI49lFtqXg+sttDFMQyja22aacTrC7vokI4fAcHN2fZXbM5thcimxaZ6yYY2W7hRUGTBSy5Ao9EiRAwO7uLo899hjPPvvsQC4i1gsLw5CHHnqIU6dOceDAAebm5hgbGxt4wxmGxqFDB4CI5HH//ff3fVNt6vU6V65cYWdnZ4ArC8NwYO8VT6Rx0rRnYPWlE3TjJgg8Xvhi2YrNzU1+5md+lp/92Z+lUqkMFsJ4Ymi1WoPXi3fPcav8piMCeyQUksnkwD7r8ccf5+zZZ2i1WgO3i0wmw/j4+GDnCFF5PwgVmm72zbC1qNXY/6eEgjASJP7gBz9IMpmkXq/y/HMv8MxTz1FvNAilT6NRo9frsF3ZIekkuPf++3joobdzz0MPMDM9hyYUOztbrK2tsVPZ4sKLz3Fj8TqLi8t0my10Eel3/cTP/g3eWd3lqcefYnp6mkwqjSBAQ0OEHoVcnrkDB8mNjLD24gsDRlw0qUYLX3zfYyYX7DWkH7Zq+p85BpsHGGwAYk27NzuR1Qgp5yxOHZ9ja6vN2bMv4+iKtz1wCqE3QbjopsANPSxdQxssmAZCy9JoeuzubpPJJEhndQzho4IuoEXtTgW6rm6SBlRUzRMx+UeoAc7TMGxCKRHoKKEIlYaTSOH1enQ9iW4JTCtJEPj4nkcq6TA9NbEnQXq9idowQH2Y+BJXwtPp9B78WaPRGGwM4w7ArYLrw5uWtzYj3zqG8We3En+klIN5ebjCPHzfhqvMmqbtmbPfijc2vmPM2o/98PvFj/3w+1/1Zz/xkx9UX//C57mxtIgKA9AtxqcmKRQKjI2NsW///MDQOZ/Pc/DI0YEOG1LR6/XY3FxneWmJa9euIaWi7fXIZbLovkXguliG0S/LRmbRSIVhWrS9HqYm2N5ZJ3S7IE0CBMJRtJotypaN2fBwfWjqFm7ooQFCWHSUiy8gDBXQ4/SJ26g267xcb7OhwbZpsuPYbHU7NF0fDIlQGrX6DslMmk7HQwGaZuOGGpo0SKZy/eSiL2MRdPuTpB9NUqFACoeNXTAzM7iBzwtbAS+vSzL6Nj/6fT0evP8onqqj6TZKSnRNo5DLUfMsLNPp+3sKlIq05HzfxbJshABdN3jqqSd44onH0DRt0EYuFAqMjIwMnCCOHj3K/v37mZubHyRahmEwNzfHwYMHB9WpWIoDIvBpvV5nfX2d1dVVJicnyWazkYaa6eA4DpZt7BGF7fV62HZkBHzy5EkWFhb4jd/4DY4fP87c3By5XA7TNEkmkwPh37gSG5+TbduDsnyj0eCFF17gscce49KlSwghOHnyJIcPHx7oAC0tLXHo0CFs2+bgwYN0u10ALl++zN1334suDCzTHOh0xe1RSbTQ6aYJpo4b+ATS584zdzA7O4sX+Fh9KyQZBGxvb/Pcc8/xyb/4JM+ffZ4Qxee/9Hl6vR5+L6oC2KaFY9scnD/I9PQkxdERHrz3PjQRsWTb3R47W1s0as9xeN9B1taW+NIzn+Krn/sUB+YP8vaHHkZIj7bXwUmncPuJ2bCsxHB14VYB3lsB4/+zxx7rp35lzbIsCoXCm57IakpiBB63H5yiPDrB57/yGI88/jjPPneW208e4eCheYrFPBoBXaXodWqsra1QrVYZKU5y6MAB5uZnCQMXqTqEQqBQSKkQxF6eIUIxSNAURh/CECABgYmZSBP4IUo3qTXbdHouCSfJuW88TTqdJptJc2h/Bl0DTQfbSfLcc88zMzPzClHm12svFZPG4g3izs4OFy5cGFTUY4mQuNK2b98+er0eW1tbPPzwwwM7tWHW8FtJ2rcfr+XNGs8nKysrZDKZQVI8rKs2zJKGKHn7+Z//+f+5d39vYrwpBIOP/ekfD27Y7//+76vf+I3fIAwV+/fv5/yFC3zt85/v2y2BU8gxOT3F9PQ0pmmSz+bYt28fMzNzjIyMkc0VOHnyJBrR7qrVblCr7LK0tESlUmFzu0LohaQsE+GHFFIZfN/F93uUx0ZoNnqYno/u+ZSVQd4wodXGRyPAxjQEhD6e8lFCx0PRQ3J03yFqXY+Ly6tUFNSEQdvJsGFYhCMpipZJtVZDKokfKjQ3xE5kaDabaJpC16HeaJBMJlH0nakII/Zof3eYTGYJOwGa0lBmiBQuqVIaKcFv+jQ7u0gN3F6bci7F9voutm1jo+G7LYTI9duIew2Mc7ncHuX8mCkZJzlmPzGpVCoDSvwf//EfD/BrkZBxgdtuu42DBw9y1113cfToUcrlMqlUatC2iE23R0dH+cxnPsP73/9+RkZGqFar9LoeKysrVHa3B/ZY6XSaffv2USqVOHDgAO12m27XpV6v84UvfCECLlcqAw29RCLBvn37SKfTHDp0iO3tbR599FGWlpawbZvDhw9z4MCBgZ2VbduDJMRxHO655x7e//737VHGNwyDj33sY5imyeTkJEhFJpVGKcWzzz7LwUOHWF5ZIV8okM3laHc6HDp6hKPHj+AFQVR1Q7Fbq/L8c+d4+vEnWF1dJZPJcM9997H/4CHe/4M/wr6peZ5++mnmZqZ5+30Pcfvtt5NMJllYWmZzc5Or167x8tUr9LqRfU6t2iKdzpJMpJiamiKXz2IJgVavkqhX0TpNtFyOvGOxtenS29zlq3/xaUoj5f4kGrla+F40tvL5PM1mfY9Ju67rGLpFEHoD/JH6dl3slfa6cYp/FeJWi6hYtqZcLv83aKNpBJ0Q2zYZyQf83M+8E7cLSyvbtKouF88vYmprpNIJSoUk46MFTp66C6EFhH4XDZ8glEgliaZyQahpKEQERUFDCA1kiKb68iZCgDBQGkil2K40WNvYAaDd6tDqdLHsBOMTo4yOT9DptAZ2TkIIUCGXL1+msluLGPCKwf9XG0qvRqyIPwohWFlZYnNzk06nQ7FYZn5+ntOnT1Ov13niiSdeYUMVk5O2trZIJpODTV0MzxjGTr0ljPvtxavdo/i6WZbVF/a291hL3SqQ+1aV/s2PNyVZ+5M/+Zj6qZ/6CQHw4Q9/WHzhC19SMzMzvP/976dcLiOEoN1u02g0WFy8wVNPPcUjjzwSeZB5IYEM0TWTdDZDKCJ17qmZaey0TQef0cOTFA6MsF3bYaxZo9VpkrVskppOa3uXnY0Kvpui0e1hpU3aGzUygWDSSVAUgtBz6QE9vUsGDT1USHSE0ghCj0IyQSmvcf7aIlWlqOoJdoRk3fdZ00KqwiKtBMVElmanjTQUvusRBgrLcgiURGnR5N/rEyey2TQgqdVqOMkEXiAJUBTGR+h1uojQJwh7uNUa6WwGqYMnQSoLlEnS1DAkhKGHk8qSTKapVoOoFRyEZFJpPM8jkIpuN0rOyuURKtUdDCtqEwYyJJ3NUK1WSCRSeJ5HpVIZsH5s2yadTBEEAZ7n8fxzZ7l6+RJf/PznaLfb0e5ZgOM45IsFDhw4wDve/k5OnDjBww8/vMcaybIs0pkk0zOTA/0juMkK7Xa7HDx4mEa9FYGDVZRYxiK+6+vrNBoNrl27hu/7fPGLnx/gGTOZFNvb23zlK1+iVtvlne98J+985ztJp9OD14/btp1Or686H6DrJkEQORfEiaxuagTSx3Es9u/fRy6bpdftYvRL/4V8HhFKkAIDHd/1+O3/8B/54R/+YcrlMmNT02xsV7m+tIyTzjA5PcPDDz/Me9/73gGuJj4n0zQZGRvH8zzea0RYTK0P6O76Acvra1R2azz37HN85StfYayQYHIqg33NpzSSZfbYBFI30Jw0HUICQyHxAUkYgAx1dNMg8CVjYyOsra0wNTUT6RgKDUMzo01SGPnToqlICkKALjQCGSLUTaNnJeOKSaTYpWlGX2csQIhbcUERg/tmvBpbWL7i+99urvhmxfAZxwtR9IWKGJH9Tc/q6iqlUmlPBc73fQxNv+UVtb3vK2ZNvyLRjXCIgQUoFwug2yWN4Ph0BqYzcLI8aAEqAUJIZNAEQAc0TeB7fr8FpSP6OEupJKalEwQ+QtNww5B0OkW367K5scnC0jKGbpErjXDuxcscPnyUfeMjbG2uo4U1SqN59h2YwLZ0NN+HQCK9vr2XAYahYegJdCOF7ytM00BKD6FAN3QC6QN9Idt+i9nQograjRvXyKYz7O7uRlXwU7cxPT09wKIaWkQg8F2PTCaHoZmYusXK0jK9TrePa4uun+t2UWqvY8vr8SV9K24hvAy1kQE2NzfZ3FxnYmLiFY4jtwpbR8WH5Hd0Dm/FtxdvSrIWJ2pxtNttrly5wvr6+sB6SkpJKpXi+JHbOXHsdn7xF38JTQPLMqg16qysr/HY04/zmS98ms9+5c8gA+Z4EnPUwKzqBI4kNDz8VA+rYKGFAuVrCF2Qmy2RCQuoHZOcU+YwRyntthlZ2iCsdfEQ9FAoYSLDqE0QEMT8KkbGJqnWPLZaPXaALbpUExmqQmOrXifIpQm8aPENjIBOt8n+fdNsr2/SrnuYuollWvhel2Ipxe13nMBykqwsbzJeKrKyvAFBSK+zw5bbJpl06Lndvj1VikqthWWmMG2TK9cr3Hl8Gt2IdJVC4aObAZYTknAUSnPodX0arTqjo6O0Wi2kVASBx/LyItlsts+qNZGBot1rk7TSqEBhChPNjm6V53kDkH4ul8N3Pdrt9iDpGR0fo9Pp0Gg0AKhs79Co1Tl39vmBPlsYhqTTaebm5jh27BhnzpxhamqK2dnZgfBtvAsul8uMj48PcA8xPb/dblOv1we753w+j2EYJJNJMpnMYLF89tln6Xa7XLjwItVqlU9/+rOYpkmtVsP3fY4ePUomk2FsbIzJyUkOHDhAKpWi1Wr1zc6dwXuLJ5vZ2Vl2dnZJJpN79Ms8z+Pll19mdnZ24AV6/fp13vWud/G3/tbfQspIZma4DdloNAZYuvi9wU37HF3XMWyLGwvXuHLtGlcvX6ZZb0QClIbNPffeS7u3y7XNSywrWKvssvbCi8ydeQ8uEksTCD9EhVpERhEhiAAhdILQ48qVa4yNjWEYFpubmzzxxBOMjY1RLJQZGRlhemoqagcrvc+u66LpBrqukGGAMHQQCiFAoKGUxA9jHJdEE1GiI9EQxAmLhtBeSzJEvsrHWzW+vvcitrhrtVqMjo7usZ4yDINIeOxmvCL5fJUk7RXHD6QzQN5qqh72F0ctGo+mbtxsewdhH1IRW49FiZttJ/BCiWameenCFbYrdTw3oFgsksmlueuet7G8uoKu68xMjJG1FUnL48SRCTRjml7oopRL4IJJJDBuWg6e7xFKj0Ta5tDxA4Sai7IlHhKpRcluwjAxZXSOm5sbbG1tUCgUaLfbA9uzM/fdQzab5Quf/xKhjK6hwEEQIvvXQmEwOjYBuhZtfgW0uy1830UpG6F96zbnWwnbt45hu8I44ip8jCGOCUvDVcvhz4f11t6KNy/eNJ21P/iDP1I/8zMfEgAPPPAAL7300oDRNww4D6VP0kog3RAlBD3XxzYd2t0Wv/Mn/wk34VO6p0zH7KCSCiOvEMkQ6XdBSAxNJwg8NFvHlQFkoG220eQSetZgyb+CHegUMxbjqZDl6y5zSrHfhSnlk/EURqDQEbRR5NNJhC64tLxFRQl8FCE6hmVyx/EjHJ/IopXzyEBnfWuXy9cXgRJed5fZ0QyjhwrMz+1jdHSUdrtJOpfg4qVL7Cxv4NbaBD3FqQMjHDo0g5VwEIksK6ubbK5tsrKyxsrqJplCiW6zjaUCQh+ESGHqkoQNmjDoeD5CSRKJJKaTR6nIeWCnUsdxHBIpg9pulUwmE1XtFMjAp93t9D0sI5yeH4ZIX5DJZikUy+zu7mLoOp1OhCEplkdoNuuYpsnm5ia2bQ/anDcV8AOy2XQfpGyQzWZZW1the3uTr371y4RhSKFQwPd9qtUqjuMwOTnJAw88wJEjRzhx4gTj4+OY5k28UD6fp1AocPjw4YGMSNyiarVaNJtN5ufn6XQ6zM3NkEqlsG2bZDJJux0xXD/3uc+Ry+XY2Njg61//Or1eD8/zyOezvPjiizzwwAMD54x48Y31nYZL/LFUQCzQ+cwzz3Ds2DE+9KEP4bou3W53ANYfFqONP89kMkgp6Xa7rK6ucv78eV588UV2dnZIJBLM7duHZZokLBM9nYJ0Bt20qbfadLwQK12ki43XC8kbKZSZIFAyYiELDVO3CMNY0V+h8Emnk2xurjM+Xkbh0u5U8f0ux287QiaTIZGwWVy5wuZmhUvnr2KaNpahkc3nGRsfJZ/PksmkohZTGPTbH30BUzQMI9I9DGWUqkXSD1GbNM7T1CuSsFdPygTf263VYSmb2Lg8ljBQSjGE3e/Ht/t+hkHx8ub1isH//c9FX+MMKUFo7O7WaLZazM5NE0gIQ41rixt4nkc6neX6wjK6ZtNptsnmMszOTzM6Ps7S8iL79o1TrVbZrWxwcH4K3+0yP1VEBT74HsoPkKGGUAZSi2zY/F4P204QBhqhMKO2qqYzOVGgVHQAD0u36HkBu1sVlNohYTvcfedd/PUP/nQ0e+o6X/vaV9jc3OTK5Ze5845TpBJJVOCjhZGIqhACy9TputHcoxsKlI+hC3QtwkMdO3aCdKZArd5ACIcffO/797Tx38Kpvf4YTtTizWb8f3FxkVQqdVOsnleyp2PSmWEYA7vCt+LNiTclWfvQhz6kvv/7v3/wdafTYWFhgcXFRebn54G+3Y0wEKaJG0gsq5+8+QEJzWZfbpbMborG+gapTIbJ8iypkTRWy6Ee1tntVujoLTyzR3YkTaiHZDMWvbBHqEl60sPXQdMlPQLWTI+1OXhuv+JgTecdV2wS2w5stylqGipQEAh2Wz4vXb1KHUFXE5hSkREabi+ERpfc9AhrGzssbq7RcTs4QQvLNJk6sJ9isUyxMEKhUGJ9c42l5XWWnlyg60aWKPlinv3zhymVRnAch/XVNbYWL9Jrd+hUKuRtuP1d95Avj5AbGaO+c5Vw9zk0PSST0fvVDIWUUMjkWVrfRugKNCfCrCmFMkJafRZubPgetW+i1mO728JyTAqFMhJFvd5EqiBK1PpJUa/dJt/XtAtDiRCRVIZt2+zu7g6qRzFZoFgs0mg0sCyLXq9HMplkbGxsUOWCaCIYGRnBNE3W1tb47Gc/y5/+6Z/SbDYHfqDlcpkDBw5w4sSJAVZubGxi0EKNE6ZUKsX4+Hg/KbpJN2+1WnheJKp75swZkskkhmEwNjaGZVl0u11eeuk8nucxOjpKr9ej0+kM1NAjHEx68P6G5UhiqZN77rmHQqGwZ2GIJ7c4satWq1y6dInLly9z48YNlFKk00nS6XSUoM3NMDJSIvQDmpU6N65fxTQFqUySYnGUfLGIDH0ShsPszEmaOy1eOn+BX/tffg1HT7DgXsEwNJQKcd0ujuMgZYRZFJjMTM8zPT2L6/o88uijfN+7fpCP/emX+OxnX6BULpDKpCgW89iOTjKhUR4vMT8/T6FQIJPJ4Louq2sbtJsttra2+/feYmxsjNHRUZIpB9s2cWyTMFSoWCpiyLZIE680+I5DiZuA9+/1iBP1AQGKvVZdr7+Nu7dVrKGBipiZcdVSqRClCRAglQDDQPZlO3wMAmXR6Rk8+fQzzO7fD3aWza1Vqs16pKOmSwojWU4cO8z29jaFbIE7ThxChi7l2TK+5yF6TRxNQ8mAQAYYuo4MIm0PITRMzSb0XQxDw/c6aFoCITQEDo0dj0vPX2f/xEG6rR0CX3LxykXy+TxTM5Mo6fHMuae4eOUCuhGRNV68cJ7R0VFCFLqlc/7iOXKlDMoUg+vphV2EqaMZsL65QsftIfHxwwDT1kAL0USIIGBzY4XA7w7u0Vutz+8sbkot3WSHx36flUplMM5vragNy3bEyd5HPvKRt27AmxhvSrJ24sQJXn75ZX7rt35L/dIv/ZL4R//ofxWPPfaY+spXvkIymWR2dpZCoYCTsFFK4MuoNea6biRIGnpkRrIcv+c28hslrly5wtbOBm879jDjo5Ncu3KdZCVJx+sSGiHajh5VqZKKHblBQzSAAD0JRsbESJoYCRNFSKfXY0WM8bX9D7E0Wmbf2hoTjSqpTgfT6xCEXTpBj4YSiLBHLmxCp8uk36bx8jkcbYO7Ts6T6rpc3drGdSS67ZDKQGkix9raBl9+/FEa9Q7ZdJJUqsDs7EHyhRyGZXP1ygLnLy6gdJNqtUohbWHpGlNz++l2XR59/CyGk8BwEozkdCyvyR3HfMaKDhDtMO2EiSY9TOnTaFXQLAcpoyqO162h/ICJiVka7RZSSlqtBkEQMDI2SjZfYGtnl7WtCqYusE0LocBzuwhsfCnRhKLb7dLr9Uin033MV2+QvFiWRS6XodvtEoaReHFclYrbhltbW7iuO0h02u32wEMOGFS60uk02Wx2wNC8dOkSi4uLZDIZ/s2/+Te0WlGi22g0mJ+f5/jx4xw9epQHH3yQsbExEon0oMoRAY41zpw5M9gxxuyl2Mz+9OnTVKtVHn30Ue64446B1+Po6ChbW1sDpmTYJ4LATUHfuFqWSCSwLGuQ4D311FNcuXJloPuUy+VIpyPg8/T05GCSW1hY4Pr166RSKUZGRsjn8yRSGQ7fdhyI9eEEO7uVSFMwDNnZ3GDt2jphR3D5xascODCPEIqeH7UqrYROEMb+iAFSCgw9AcrE98D3dKTM4rlT5CbuwOtIOu2AleUOflDFdet4/llGR/MYpgThMzVRJpfLkEknKZVKlEojHDhwgEI+G5FTel3WV9e4fv06u7s1Aj9qf4+ORWSTiYkxTCNunfiDCT6uguhDQpx+GAyS4/i4WPA6XsTDMBwkS/HXwxZDb2YM60x9p39vGEulDWHchNBRYX98hQG6aeK6XXQzeo+aaSCVYGtrk91ak/3zh1GajTAVXU/gBxqa1BgpZZidOE69ukMiMUEiaSMU+L0uM1M5kCFKCTRMZCDQtQQaQZ/1rCF0A6UCsEKU8EFpSKVFdmZEGyI/6GDbKXrtNsvXrjI7kucnfujd3Fi8RiKd4O/8nQ9SHh0hmc3R6XWpVBssLC6zurrBwsICXjfk0a89Tn23g64SWCJDECpUT2HoGkjQhUUQyj4OV0d5GkgToWlcvHA1YorrDips4rsSU3cGCcZbVbXvPIbHdZyoxbp3cWtzeA4c1tb7bp6Lt+L1xZuSrP3jf/yPX3Hn/vIvPzX43l/8xadVu91m4foi6yuR6fbp06eZnJlidnaaRCqF0DRS6SyBv4phOVTr2ywsL/BP/vd/QmV7k3a7iVKKf/vR/8Dll64xPzNKsCuZUg6FbgM8DytjEhQ0pKXoei6VXpPATKDGD7I2cgdL6Wm+UPQQoYcZdDFlB0M2wWsTdl1KjQpzixc5mqgx3W2S7TZwn9tga3GDA/cXmDumk8pmKZbHCTSd3dZVpOPSzrd5ubLJ8gLUa5DOwNsevh/LTrKzs8Pa+hbJXI5ms8nlyx1mZ0vcftfb2N6qcPcDOW4sLbKysc7mZptD4+BKE92wSKV06l0BIZhCoUuYnylQHB0lny9SGikzNTnDdmWHy5evomkerheQdEzqzTaVrU1sJ41jmOiGQafdxpNdBCaCIKoeAq4XkMlkME0dzwsGD65t232WYXOAcUskohZkGIa0Wq0B3iFmjMaJVJzoxQmQ4ziMj4+zu7tLr9ej1+uRzWYZGxujXq/3WbUatm2SyWRIpRK0Wg2effZZHnnkET760Y/2QcqKTCYzkCA5efIUZ86cYWJignw+P9gFKqX6lb3xgdRInDgCAzybphn8+3//7/mhH/ohSqUSruuyubnJe97zHi5fvoxpmvz5n/85X/va10in0+TzeRzHoVwuDtoBMYYtrgjGVPfp6WlmZ2cHMiWmbbGwvs7Vq1dZXbxOo1pDhZBIpEhnkpiWxfLyKouri5hGgo/++9/irjOnmJ2d5q4zZ6jW6mxtV6jsVGk22szMzDM5No2mGREBwABND5AqQBMOvZ6BZpgoTWFYSZzkOHrTw+s1OHrgAfL5NFcuX+Rzf/EVcoUmpVKSXH6HVnObhKPhei0y2RSjo2WEVOQLGYqlLKfuOk0hn6VULmPoOtvbm9TrdTY2Nmg2mxiaSSqVolAoMDo6Tj6fv0li8Ht7dujDUgDxtTP6Mj3AIFGLNwFvNmMzTrTiMR1/7/XEcLUiTlhV/3UUAWEQ4iRSSAmWlaXjeqytbqIbFhsbG+zfv5+1lSU6rYscPXYEz23hOAF33XGAXCKJJnzwoJzJEIY+eD0kAYYRJYER20mAHhsVaEgVXU8pZN/M3hicF30cHWiDqrph2oShi2H52Ikqa2uLfPJP/j4lp0nagdrFHGgJJEk6vokkhdRSpLJjnDk0xYEfepBktsBLFy8zMT3FY48/CVoXw0ni+yH0dTN13SKQkmQqxfjERESQcLvoukBKD89vYdkKVBeFu8eE/rXu3Vvx2jEs6zPsr9put1laWiKTSe2RRrmVkBDP92/Fmx9vqjfoa8X73vfePU/Qf/zt/6TCMOR97/9B8bE//1PVbje5evU662tLbKyvMjc1TXWzQrvaJGE4jI9O8PWvX+HQkYOABEuiLMnTzz6OJiRzs9Ps37+P69evk5AOhWKBlJ9EdRyy6SwyPEDTt+jRREciREAgQjwpEH4SFUZA34ad5cbk7Vzo7nK7u8pdSQ3vxgKG5qKqKe6460ES5SnWttdxW7vgbZHX1rltaocHjhgkEhkymSkSqQlWN5ssriyQOawhj85SKE5jJdOgJ6js1lm+cpbKTpUQRdqSPPzQUeZmyni1RXTDR0qXVEZnp+Nh6JJ0xuHIoQlGp+Y4dOQYUkra7TZXLz5PvdlgZ30NYehMlsvk80Vm5+bJ5QosrSyzsrxKtVrnwsYSQhfoKoPX61EoFUkmUuxUa/iuh0RhGNogQXNdd1BFS6cjwH+lUh3or8WkkRjTFhMeYiFbgHw+P6iUxbpmiUSCYrE4wKPFJfnYxNl1XRqNBqlUCiECOp1Wn8gwM3AdWFtbY2FhgXPnzvEHf/BfaLe7fSJBom+xdYC7776b+++/n52dncHiGy/+sXXZ+Pg4uVyOH/iBH8CyLH7nd35noAEVVw6np6cZHR0d7DyHcWrDnnlxUhG3l9vtNp/4xCcGJvJhGOIHklw+w2i5xPHjx7nz9N0cOXKEQilLp9tic2uHU2dOc/3aEkHgIZWH63bJZPKkkoWogmgIFhYWuHb9CoGrCAJJp9cmDH1qzR3+8tOfwHUjEWZNJ8JhhpHcQpxEoGk02h1m5/YzMTnDuXPn2a3UmJ06ha5avPD8WfYfOEGz1uUrX/4G6YyJaYYcOzrDx/7sK8zNTnPvvfeQTDoILWSnsomla1i2ztjsCGOjo8zMTPWxMDdYXV1lY2ODTqdHJpOjXC5TLpcjEHwms0eEM65uxVpPw4LG/z3j1ZOBYXbsTYV+TTMIQ4VuRKQT0zTp+R49N2C3XsfQOywvr7Oxvs3MzBxKChIJQaPR4eWXL3P00GGmJseo1jbJOgYJwyeRtjB0hfQjSSDDsJFSR4UCpXR0Q4vYwpoELdLWGGC8hDd0lgBGP0HrS2UogIioZJo6IQo0HRlGEIKcXeG2E/OU9TpJw8N1QwQardYOSa9LrV5B6OBVQzZWdTYvJFBGmkJhlotXLPQWGF3FdtUi0GyEZmLbKbLZMulMAVN0MPUkQkUVVSEEc3MH0A2H9Y1l7jhzPydvvxMvCPcwFF9NJuSteO2In634uQIGG/O4wj0sqj2s5wgMpIHecot48+O/S7J2a/zC37rZ6/6JH//Jwed/+F/+TP36r/86KhAoBDuVCv+//+tfkclEVRDX79CsV1GepFFtsX//cfKjZVrtOl/66iMgfDAUpIEsJEoF8s44wktjdEqYRikyyVZh1AaQIZrU0KRChT4q7KHpARVb51GnzJWCS2GywPxIitvmT3AeC7G1ixlYGNooSrcojhdIOi0cq4uQLoHr0a1dR/dqFKwKpQRkc2mSjouVKFF3ddJ5SXttkWa3imUnGBmfpVzK4VZbaL7N4rVtjkwcQFM6UkIoXYRpMTZVYmx8nIWFZUBx9epVqtUqiUSCmZkZDh8+PAD/r6+vsbp6g621TSq16JgH7j/N/P4jjI5Ps7q6ymNPPM7q6mqkpaZDqVCk3erS63RJJ1Ps1qoDTFO1XhuYn8eJWNQWDcnn8/R6Par1GkiF60eq+3bCodNqI1HouoltJyiVRtje3kbXA5LJdD8pSw/8YtPpNN1uF13XaXXa+K5HoVREI2JcxnixZDLJ6OgonU6HMAzJZtP0ej0KhRye57G4uMjq6ip/8id/QqPR4OGHH0bXddbW1kgmk6RSKa5evQpErNBOJ2ot3nPPPWxubnLu3DmuXLnC7Gxk5j1cLRxuAwzjO4YN1WNcSLPZ5ODBg5TLRWq7dVq1Or1ej92NLb64tMqXv/g1ABqtKorIhWKkPMbhw0c5fvw4b3v7/YyMjNCodllf22JpZZlKZYdqfRtNE7QaLdbXN2l3PIRQJFIWG5vX8GU2suUKJbrhoGsClELTPAKvg6lH54dho5Tk9J13RmzW0KOsClgJk3q9zvHb7uP47W/j05/+NOlkgiMH7yeXWuSxxx9hcjzRJzkoeh2HdqdGvpCiXq9xI9Xh2bML/WSzg9BCkskUBw/tJ5NKUSqVyOVyaDpUq1WWlhbY2NgAomQ38o09GFks+T6hL/ss1DdrkdhbRYsTctirQ7X3+L3SJIqIICA0A6mg1epgGBrbO7t4nsfaxian77yLdqdJ6PfQdIuH3v42hJK4Xo/xkTK3HZ9BqRAZBAjVI5dKYZkm0pcYhkYQBihdoRs6nvTQdQ1N6ARBiESAskCJSAeNEE3JPkO1L2iqbvJQEfHPNFCReK6SIbpuIWUYyb7IBIIxxsZKfPJTV/DamxyYLTA1USCVBFPYZFMpZgtlbENg9tu+nh8RB7ygTt2toeMiuzWygG2bmFoGxypiqCxe3eRIKqBev0RjR8dXNlbnKk6YI+ykadWXuHrpEqmUjm1BEIAMFTHdQ/VrhbIvHRKH2FMQlQPsZPTxO5WR2ZuccysWU8jXPu5VmcKvsQmJj3+D9Q7jJG3Yjs40TS5fvtyHwSQH379VI29YYLtcLr9h5/RWvHp8TyRrrxU//bMfEF/68ufVpUuXMAyddqfDn37iL5icnWdqeobLG2cZOXSG4gEgtGg0exh2moOnpvmbP/+/0m5VWV5d4OKlc1x8+Ryt51bo0gZti+QDkzjlFM12B/CinaapI5WFdH2QIfQ/WCKJGZh49R72bJHLWys8felRZM9jPJHj4PQc6YxNKDtkQmit1GhVF5gomRycKlHMGpRLRUbCLCKIsBlhqOh1K+huGyvocmSyw5FxjUI+zdh4Co8em5UOL11ew6dDKEuMlVNcX+uiSQNTM7m2sMz6tqLecgmlFxl/V7tcWdzhxkqD5y8uk845Eb7MDej1PJrVSER3dXOXMNzi+QuLJBIJDEOj53ukc1my2SzNZpPd3V0yyRT1ehO320WFks3NTUzbwnIiTJalafQ6XeyEw8jICIGMNKFM24oqW07U/trY2CDwJUIz8L2AbDZPq1mPku4+qzKRSCClZGNjI5rATZNWqxXhpHyPZDJJsVgcYN8KhQLtZo+xkTE0DTa2NhkZKVGtVgl8l0I+y8b6alQVM02azQaaMFChxDYtartVPM/j6aef5h3veAd33HEHluXQbre5fPkyOzs7rK+vUywWB2zTjY0Nrl69yujo6CvEIIcntOGKUPx1vV4fCA/feeed7NsXtZqGcTfdbiQgvLW1Qb1ep1Kp0G63OXv2LE888QS/+7v/hXq9PqgYFgo5Tp8+zXvf+16+9KUvsby4TiaTwXaiZFUQSSPomodhuWiBTRC6aMpAM6LkX6IRSLATKXr9aqffl3HxvShJGRsbo1wuYxk6MvD50ff/MBoSQUgQBGxVVjl/4QIjpf0EviCXm2Ri7DaEruG7OjvtLqHsEoRd2h2F53fIZjSWFzawbYVhXKdQzESbJuETqg6agrHRMQ7s38/yylVWlhdBhuhCg0CgYRCq8LtbvETfQodYdsDo/48Wzgi/4/bdVrKEod//Xmzb1fdiVRpKRFfEshx6bqQ1FoSKp556hnQmhxB6xK4VOo7jsG/+EJcuvMjM9ChjI1NomojkODQBJFBhC8JI4FYHEGCZAghutqZisoYCDR2lQKm4SiIH1ybOU6KEJBp3St1MYJQY+lnMSFWRLIwKQFc6SuiE+NxY3WZ93SWZmmJ69iRbmTL1jsGFp56nslXjfT/4Du696ygvL77M0098mVLOoNNc4cThWcrZJGlnhHJWMTk+OcC6ep6HDEIMrUmz2SSTVCS72/hCgqYxc5dBrnQJ3d9k+rYc7z56iK/94T+h5Rs4yTLZwgjjE/sojU1RHBlHMwxUXysQDJQEKWNSiIiuUygxTDN6BlSUmN58Fvu6Y0PP8LCcD4BuRN7C0B8ug8qkhlBy8PsDPKqQ/aTwZsImhqRsout/M6lTaP3jRZ8drA/uC4P7+d0lbsM+zYPX7Cdgw9WyYR224Upa/Pn3QqX7f/T4nk7WAG47c5Lz16/gBpKHf+jH+Wvv/TG2dposrm6xvLSCW1OsrSwxNjHF29/9/YzOzuKF0PUlRm6SmbE7mD7z4/yQFmLbAkPzubGzwxdfusaN7QpOxsTrBigtQSqVJgx0fNEGvw+GV+ARTW8BPn7VR2tqFMMpLMui02jz4uUdStMF6mGdSlCl7tUINAe9q0hu1kgaAVl8EoFPyYC5osV0schIxqEwXqAsSli+gCCaFALZoNtZxevWmR1VOLaOHlbIpmzaTcjZIRnbJpNw2Oy47LQ81laXMa6tkbBSJNOjGIaBF3rsVLu40sC2HNrtEMvJ0un0mJicRUNQqzVIJZK0220MzcBJOWxub5EvFDAMi+1qnVQyw/Z2BUPTSafyWKaO9ANU4NL1XdLZDLk+ezT2WUQqyqUSmqaxdOM6hVwO1+2hhZJCKkV1Y510Lo2nQqSKhDXb7SpCaZRLuYE1laUJpB+QsRPkMzkCLyR0A4qZHNVqhdFSicDr0O52GR8dY2NrE8uySKYyrG9uk8tFTNVuz4sW0U7Enqw3quTyJ7h67QZvf/vbmZmZoVqNkrdsNsvhw4c5deoUa2trvPzyy3tM6/P5fN/c2vmW5f/hnWuEidPY2trC9/2BuXw0+d8UFJ6YmGB8fByIiBiPPvoYmjCYmizQ7XaZmtwHwPr6Ko1Gna2tLS5ceBHHsQYVvFAF6LqGImpB93oRc9TQDTTNIgxU374ranPHi5DjOANvWV3X2d7eplKp0Ol0uP322/E8b4BVsSyLXrvL+sYOE+MzvOtd78Z3DWrVNju7FRaWFlm4sRTpbyWjtorjOKTTaaYnj2IaNqEX0nZDEkmLlaU27c4uzz73JOfPP8V7vv8dnD6ZZ3PzCrXGMnefOYFum/idNoHWi1p6b0SVQWmwp6oSCdYqIQn6TGXTNEkkUmiagedJLNvB86LE0lfQare4vrDGxPg0NxYuMbfvAFevRqD4Ti9kZraA22tRsG0mJ0YjqylTY//0qUjMOojuhWWbBIFHEIR9Y3V58xyHT/kN6fDFOncSQRAlGEPadwoQmoEng4j0gKLa7LK06dOq76Pn5rHMDmHPZWN5g40Nl5HyFF95ZJHPffkqmXyG5dUCJ06c4NTJ21jsNfj9T3yBSmWZv/4zP8KxQxNsLl/g/LmvkNBapK2AA9PjlHIZ0ukUdqJEIgVSi3CXMtRQgUevs4LW7iDcLmGvjdxVtNYMNpZKbOgOwsjgBTaeTODrSXQ7j50ukimOUhqdoTw+RS43gm4m+s+vRtiXQRkkbv2qaOT33E9KYmC9pqEhEEqAF7dgFYgAGSfH/cRXDq5nnHj176cIEAo0FTlP0GcFx+MPIn9iTb1W7fiWSt13M/xvaR0rpfrdDv0VreVb8ZpxdS2fz78RA/Kt+CbxPZ+shX5Aq95gfG6Gr3/1y5hWire/86+RTqeZmZnqyyhEu+udaoUnH/0827sVGtUm2dwYpdE5Dh46hpZKIbshhqYo5gocmz/IZqVOx/MjIcYQAh8CLSQQYSS6aAgINJA+vhWw01hnZ/ECJAKS6SS5dIbCaBozNOi0myRIcNAeYbdbo+u55AppOt0O0gzoGD7L7W06YRujLdC3G2ScFkmvRUpBTsBESmNfKcNkLkUxYzFbmkIEGnooCDyJDA0sAzQziWf41LU6170aolAilRlhcmSSyeIMfidAeFCv7NJutmjW6mgZQdLJ0Wy0mJmdpdmq4/pt8qN5NjY2SKfzuD2fra0W5fIsu7UKmhkSSNje3Ua3FZoOZiKk1+0gVNS+cJJJcrkC9WaDVCqDpkGr1aJYLlFvNPC9Htlcmp7fAy2SHlndWiORSNDxXTw/ROgGW5tRWzWVShKE0W4tCAW2nYQwpFgs0ul0CFRIMp+nVm+QHy3T8Tt03C6pdIqNnRXsRALf7bGwsE2hUKLZaKCkxDBMOl2XqD0iWVhe4u7A5/u+7/uYnZ1FKcVTTz0FaAMz+LjFGePP4gTt0KFDfXJF4luO32Fhybgtms1mB5Ne5Aawd+WNfhZNwrpm0+t6mCZsb1coFUewTCtqh/f11UzTHICELcsgDH0karDYG4aGbUeuEigNXwaAjq4bGFokx/Lxj38c3/dpt9vMzMwwOTnJHXfcwfj4OOfPn2dnZ4f9+/cPJvCIQBKyurZNpx3i+fD0M89h6Gkmxic5fPgglmVx1913R5jGvtRLu9XliSee5OmnzlIsFiiOZhgZLaFXTUqlUdKZg5w4niefPsnc5BHadZPqbpVGS+P06QJBkEDpPqZtUK9XsYwE39WCpaKW2c2QQ/9B1wVhGKAZOqGMgPjNVp2Vi9eYP3SMJ56+gNAskkmHfGGEi5deZnpqnI2VlxktWeyfL3F4f56kbaHr+Yjx7iQi0o6MlPotS0cZWp856/cJDdHfFTF4+02BX0mk1vfU3CNQLCNJEUBJiWU5qBBMXccOG9hqg2SxSaE4SrfTYGnRYGfLxifBZlORHp9BN3RuLO4gmGZ9FQL3OteuvUC9usbx4/N8/C8/w9nJNGZY5cShSQ4dHsWyFaGnWN5u0NsVbG43OfvcMp4HIyW44zadyWKejG1RzKQYLedQugG6hh96xMUdFfZoNyoRxrbWwvM8ekoRJJO0U0VW7AwBCbzQIlBJQmWgGQnSuVFGxmYYndhHvjSJncqgsCK2LFqfaCWivyNlJOitx0QMAcpASQWISExaCKDPKO8nfSgNrU/ekAICTQ5IHhDBC+Fmmkf/Z1LsrY7K/njQFN+1DM6twrZKKdbX13EcZ/Dzb0aq0XWdD37wg28BBN/k+J5P1v7+r/498ck//bhqbFfQuw3uPjLFP/67P/WKgXH67h9Q0rDZd+goR6YPMHHHFHYySSih2dxkfa3C5uY6lZ0dsBNo5XEKhk83CECXqFaHUIbo6STSMJCBCdKDMEA3HMKuTzq1j6nSPDs3LlG5sEZH7rKur4FFNJkWwS4kcRyHQrlAzxSknBR6YGGRJCcn8PweZhu8lgtWQKD71ESPq16d7k6XRBVyaQ+HDnbQJekppjOCyWSSUnaEWjrBcrdGzfdYzrtYt+VxdQ87NNnurrG6uwBdaCzXIYRsukiumKM0NkrGyaAHOp16G8uyCHyf9fVldGHQbjcJZIiZNGl7ddAjcLEKQkyhUcgWCEMfz/UxLQsvDNBNg0ImT6vRGiQJvZ4fuSZ0OygBiXSGRp/Zado2lVqVdDpHz/MwhMDQbFQoSScjd4JcJhtNrl6HXC5Hr9cjX8zRdTv0wi65TIZWt0U6n8QPPbpNH1t3kC2F5htoQuC1PDJGAkNGWBZTN+h0eyghSaSSeEFAgEA3bQJ5U6Jja2sLy3K4ePEi99xzz8BYfmdnh/vuuw/P8wbjbVhM91tFDMqNiQZx1epWgPpeTFS/yhp6OAmLeq2J4zj03BYIJ3KkkJGPZbPZHBjbt9ttkskkltXHEmpxayxEEaKkRA1N7lJKMpmoMqqUolQqYRgGKysreF7kYnHkyBHK5TJnz56l1WoxMTHB/fffj5QhQpOMjBXZ2r3G3L5pTCuPDKHWrNNut6lWaySTSaSU1Ot1DMOi2twhX8jw8LsexrSdfiLs4vsh165fR9M05g/up9FukUmmEH17oYG2mdRQ0sTQk7xxWczNisjNdpREogatLiEEgZKks3nqrSs88cQTHDh8G0tLy7SaNU7ffoRD+8ZR0sM2Z1AywPddDFtDBj4qDDA0CcpHIKMFXVOEoRxi24WDsfDNWkvx0vndvHuBRO//PclNRp+K8XdKQ+sLmVt6Es+LJMJnZkaRHkzPjrK949BqtclmQ5JJm0TSwjR3EUIjl3Bptzwa9RUuLleYm87wY+84zf7pLCIsUtm4TMqCfHoHbXubXuBhmxbJToeE0MiOwKEfypNM53HSWTQrRbOt2On4PPb8IrVKjcmREWTQZXuzhu/D7CQcODBBIZMkU8pQHh9HEIIMIqcEoaOkpNer0fG61BtVvL77SnfTYGMxwa6TQTPToKXwVJJWT0NqGTLFcfLlKXKlUXKlMpnCCI5TQikdpUSf7R7pDSohIjs3FVXNB7wOpREKbYCVi0K7WT0TcVVzb+Ussj7rHyI19L7PQ/8b3/EYiDFqcecgJnclk0mq1eq3JYvyFrngv018zydrAM1ak9mJKTZXV9haX37VY/ZNZqjsbvGlj/8GnXaXf/db/4Ff+cWbtlf/959/Q61vT9NseWh2Al83eWFljbVL18Ew0YwQv9NDs1IIw0ZDobQAtDYqcEEPsQujvOuHfoyxTBE9VBhCUqtusrpwlZUbV1i4epGVK1eod+vUtRrYMnrWsqClIZfPUMyVECKBLR0SeoFMapRWp03S26LjNxGeIBUkwdao9xrs4nKpUye0fazmLs5knkD3ca0A4SQIwxZhGNJxNFQaVDl6sKyTBobSo1albHK5cZ7GepOg6mOqJEktg6ZMigdKzJXHKCRz6KFgZ32T1cUVtrY3yOezmI6BRMdK2XRbAaZuUEhn6bS6lAolWr0uEkUunY5kGgwD13Wp15tRBSmMfAG7HRe3E5Bx0ihfYQkLQoUUAaGMKiWZTAY0hRe4ZDIZfD+MzM2dFL2OSzk3ElW0DAehDNrNGoZlkEynaLfb9MIubq+HJ1yUZREETYTet+mxI2HR0JeUc0VkCMJX2KYzIAgcPHgQKSVTUxMDHTVd18nn81HiqsLB7jNWtY+lSYZ1hwbuHH0pD9M0BzImMXvqypUrTE1Nkc3m+3ZbBp7nDdqYMZBe06Lqm2ECIiCUPXYqVSYnp5nbN8n169fZ2trq2w0FrxCvVESuAo1Gg2azSdJxUChQCiUlrWaTkZERXnrpJTY3N0kkEgPW5eXLl5mZmSGfjypCi4uLjI6ODlhiuiE4cGCOz3z2eba3VvjUpz5JKj3O6MgEjuMwMTHFSHmqT0rpUi6Ns7S0hGMnqbQqVKtVpNKwbRvbMVBK8uzZZyJyh24QuB4CyeHDk5w8VUZJD6NfiVAy2AMefyNC0zT8IODpp5/m6NHD/fsY7PFM1DQNJRXHjh2jWaszM5pk39iRqGUoepEwsCAC/iuF0A1CCaK/tmpCQ/kBxhBWTDIsIhx9/xXV1lvf6hsgK6YwCCJX0uhvEmGqdCQRjlehCwM0CFWI0kM0K6Q4XsI2Jrl6fYlaa5tf+Mjf5MWzF1m+sYIRmiRNRTbXI6hfplpZwvHg9DH4kffdRUJfIHBbdFs+ympG49sTCMOmmEtjWRaZdJp2q0e3F+B1A3puE9l1se0Guu+SCUJOjUt6OR1Nq5JMpcncfhKcDKFI4kqdS+vrXHnyCkvLXSqbcOftcGjfGOtLmxyazzA+lsFJWkwVZjEMCw0R4W1V9Hz33C7d7hqODHAMj53dBo0d6FwzaWeL9IqjXOoE+HqKdqCjSCJVkkxuismZwxTKE6QLI6SzOQzLAU3H9QNCCRAld5FMShClasoYwhxGWDsh1M1nGInoM3KjzE3dnHfUK0H/8Xj9VolULLE0LH7baDRYWVkZuK98q99/y2bqv038lUjW7rr3Xs6dO4c0LVY2K696zE/81E/ym7/5UZCCdCrJr/ziL+yZ3n7+xx98xcz+D/79n6jtRoYLC2tI1UEaEunXEGYa9BChg9CiNqSUAicUmNLA0EwkPTw09Nw007fPMnH8Qd5uaiQsHU269Oq7bK4tcun886yvLrCyfI3q4hZVtRDtkGwi1HAeksUUhVSKVDaJY2cQoUZKL1LUyhjdCLe0urJOspTCyTn06NGmy2ZnnSDhYeQjWQnLMdFskMIl0EN84eE6kqbsgiPRxjRMZaLJAD9sYSmb7UaLerCOu+7S3GzBVkgqnSU7m2Vnp4qtLKYnJiOnBFNQrbVodwImRydo90Ia7Q5Owkai8AIf340wTYYmUGFAu9OJqN5ELUBD6Hh+5H9p2AZhHwOSSicplCIsmCTEMKyBwKxtRs4IEaC+ELFNux7dbhff9RBK4/DBI0hCnn3uLJ2Oh9Bt9u3bRxgqXn75ZUI30usaHx2j3WiSTqUiPEjgDxIkiKjokb+qHPh4SilxXZeLFy9y5syZQTJ1q/ZQXAmJK26x1Ef89UMPPcTKygqtVou1tTUuXLiAZTm0Wi2SySS2bZPL5cjn80xMjJHNZgcVs1iYuNttA7C8fGOQDA7/36MFJiRSRmDpXC5HNpOPWH5KJwxiw3adsbExtra2BgzY8fFx7r//fj7/+c+ztLTE0tISnXadg4eO0el0uHz5MouLi9xxx11YukmvK9D1HKaexXc1GnWX1ZUdrl1dwXMDUqkU7U6DMPSxbIPV1WVGRkY49/xZNBFh9PKFNO12k6nJUXwvZH11NbJOsx0qlQqNhtUHM0ce9IawCJBvCMFA00QfgC4HBu6W5SBltNEIw0hn0A9cEjKBQCObdijmU4RBD8nNCmns8inCOJuK7sfwGYbiJkZuoBM2MHzfe3q3JmliD67puwsFeET2UbqSCCUwhUQgouqrilyulBQoDQwzRatb4friFj/6o99HMm0xO3UH/+DvfZgLL57nX/+Lf87ixRc4dfc8M2NVeiMbmHeaJJ0UqWwJJWso4SMIUaGHZRl0vC6mmcBIJsFJ4AGucgl0H9320GQv8mEmT9JwMFNZAunT9dvoSZtOz6cZdqhtXsO2E6STKRQho1qLkYOCu2cMbCuF4+RJZsucOHycWsfj8tomvoIwlDz//HlqOxEM5sAcHDuSZHwsQz7tUMjl0ETIxPgoss9A1nWLwA/A7CJVA6tXp9NtRXi3ms7aqs2mmcaw8wi9QECSnkrg46CsNOnCCJOzkctIKVeORIAVhCrAkxAonUCTBEoh9Kg9DmDoOkZ/yZaBQkoVkRzi+zlUmYdvr+J1K5M9lhoafr1v9ftvxX+b+CuRrLVaTUzTxDYtFhcXX/2YWoNOo81oeYSFpUV+//f/UH34wz/9Tbfe/+Jv/5T43/7zZ9Xq8jI1oaJVoNnGNJKoUEPXE/RUk1AYWEIwVirTq1V48vmzbGwtIpWiWBgjVxhhdHSc5MgoytDpSQuZHqN0eJSHjj8YAbk1DcfUwOtQ2V7h2sUXuXblRa5fOU/7/DadsApiK0rgdMAGA51EmKDb9hib3oflWUyKMjJQNNo9cm6ObqOGqArsTBrh6LiiRd2v0PIqSEeQKCYQDihbgRni08NHEugK3wjxrV6EwRgXGMdNHFKY0kK4OqPdUbrbXbabW9AS6Eon1H1CKbh+/Tr5bJZqo0bX7fQFT8vkJiapVCpUqjskTYeDJw5iWAbXFm6wemMFPJiemyaZTrGytEyn1QNXUndbNP1Iw80PPZrNZrQeGZDMJcmXClSau1x68SI4gAaHTx5DdSQXFi9yYf08x2+7jQ/+/M9gaRadepfbT9xOKpHCNp1IVFOFHL/tGFIG/Nmf/SnjM2Osrq8wOj6CrkdJmeM4/eqZTiqVoNvtYtvmYALrdDr9XWjIzMwMQSD3iLnGTKphbbn4577v0+l02N7eRgiBbdsYhsGZM2e4ceNGxKYNAtrtNl/60lf26BtF2mMWhuHQ7Xb7AqIGvt+LFlQl9ky6CBDomKaOEJHVmOu6WGZ08eJdeCqV4sknn+zr1s3heR6rq6s899xzA7Fi27b5sR//Kaanp/nYxz5Gs9mkVqvxxBNP8OC9D+HYKcJQsrCwACKFYdgkkwnK5TJOwqLRrEaJ2PQE9XqV0Pdp1mvUKjV6bsi1y1eZmh7F9122dmp4XhAx9XSDMAw4emwSwzYIpIdhKrzAwws7/czlu2fDDazvRAT0zmRymKaNEDph6OP7IY1alcnxMTQRRhg2PdJ7UAYo1CBf1MJ+0tZn7ml9wk2EO7pJXJBRl4wYeH5rvHaS9saFIMAmQPRB9tH5ROB6iUV0dX00Q0OFEkKP5s4G9bUbWO42/uaLrK4t8W/+X58lbfn8wDGT0r3TeEGTbhCw5Tv0fJ9O4NJu1ElYaTqtFmHokkgZKNEjZRskDAtbs9BlZNoeBoqeC25PRxN5rKSOsAXpgoNULp16k9aui+f5GJpCSp+045BN2ThOhMvsYtFqdfBUhyDU6PbahNLFtjYJO21yYQPLMhCmYO6BJHYqi5PKY1gZOoFGt6dxfafL9SdX2NmpcOzQAYTwWV64TjoJU+M6+6bHSTkmk9Nzg+dOyqjyG/lg9+h2F3H9Hn6ng9+LNpbutsnGcopaokSgsvQCk56vIUUSI5UnU5ygODZDplAmXxohmcqQSKZRShJ4HcJAYEgNKTQQZlSd7c898Zj+dl0dhqtxsXba2toavV6PYrE4aMu/Vpimyezs7Bs/ON+KV8RfiWTtJ3/ix/mX/+L/i47P1Ysv8m9+4/9S/8vf/dU909kv/51fEL/8d36Bk6duVx966Kf5VolaHP/0b/6AuLS8qj7/9Dk8YYDfwXPbONk8XsdHdyzC3R0sS+fhe48zXx4lI9rM7hshlStiEWG/XK/F5ZceY2NtlWa7g5PIMTE5w8zcIdKZPI6TxHMD/ECQLsxxx0PznH7whzF1A6EphIBGfYOlay9x7fJ5Fq5cJGmZZO00pmPy7PnnWF1d4rzsIRKQKaUpjo2QL+ZQUqdcGEP6klbLIuWmSFZTSBTTzKInDbqqxVpjhYq3iZ7UsDIm2IJkMoeydZQIcKWLa3TpmA2kCWSAMSCAJCnswIEbAfWXa2CCZigCwyfjpEGGbG9usb66AQakyxnWmjs0tjpYSQNrKsGho0fZrG3TMHv0LElhZoSM7tFVLrqpgaVDKLHNBCLQ0R0NzRC03A4Nsx5pSHkahm0SqoAb+uVoJ3i7xCbBYvcay4sLqCaoNnzueoFTB05x/6n7ODBzmPmpfSRLSTSp4QudJ555jpMnjpFIJPD9qG14/fp1fuzHfowrV67w0Y9+lKmpqQGe48SJE6TTac6fP0+v12Fra4vSSLnf+jRwuz22trao1Wqk02nGx8f3gHQty2J+/gBHjhwjmUxGgPt2m52dHZRSLC4uRosikM8WaLfbZHM5dF3nwIEDLC8vR6LEAQQqxLbjFla02AphRu4FmoL+mIomYQPXjcSGHcsgkDcncdM0yWazpNORHt+JEyd44oknWFpaIplM8u53vxvTNFlcXKRSiaraR48eZWZmhkOHjiCkQjNcltde5PbbTzIzvZ9arcX1hQVqtW3q9ejvIhWeO9KXyDAZn5hnZ2eHnltDypDTd51mZmaahYVFvvSlr6BrJo3aLkIP2K2tcvnlHcwffTBaoA0LXTcJAve7nltuFfwEGBkZIWE7UZVM12k0GmxsbHDkyJHB9daFThhESV4UEc5LaTEYXPbvyt7FTvTlMgwZ49FimZCbuCY1cBB4xdnyShagHLyO6CdbDBvDf4sQWl9OAkGIQBHPRx66kFiaRAUu64vXWLx6jjtvK/L+X38b3frT7Lu9Ta+t6PaWcGWCmrToeV1MA9xOF90TmAGECoQpCLWAyf3jKEJ67R7oNp1Wh3rbp95sYDoGTkIHQly3Q7XpsVMFKRLs1JscOQozkwlG8iPM5gWWJlB+xHoOQ59Q+oQqpNfr4rpdwtAD2cN3Q+x0knQ6h5NMkMgnSXplOp0OvV6PwPPp7DZItj2STpOkY0GjgRl4ZCZ81HQC06qSyBc5deJuhJGg68N6pcHq9SovXLhAZTu6k4cPwvEjI9iGJGXrjIzkKKTylEtRm1lDIKQCKVBC4Po1Wp02WrcZWfDthFSXNdxUjkY6x7qTxVMmvcCm5ev4KoWVLFEanaNUHmdqZpZUJk0mmUPoBq4HfigJpYHQ9KgqKoaS/f6uYliyZRjOYZomnU6nn7i91kbo5tgSSntTNhJvxSvjr0Sy9oGf/HHxf/yf/1SFAkYnJ8jmCq95rC40tje3XtfrB4aBaeYwvA6BqkG3jlccQaSK6L0emjK477ZD/Ku/+zP96fSdr3iNf/4f/0ylE9Psn51FCYFjJ+n1PDqdKleWLlOp7NJst0BpFEplxqcmGR+bREumMDWLnh+gJ0bZf3KCuRPvxLYslAoRoYeOz22XX2L5+kWuvfw8K4tXaSzt0lheBv1GdBdTgAV2MUk6lyU/l8PAQkuBKXWMXo6JlsCqJNFtnZGxMlbKpFlrs9XcokWDQOshnYBEOYGZ0NAdDVf6SF0REtDQG+iHTNLzaURPYPgW2o4FDUV7s4a3JSOdk6QgzIQwIqm4O1FrpwsI0CcsNFtHaS6BLvC0AGxo0eu3S01kIDFSGr6Kyv+aAyo0IBTohkagXKQWLQKaHyI06OGiUiDSgnAUECHtoEVdr/HIk1/F+JqB4RnUtmtkRA65pXN08gib66tsrK2TzWaZnZ3l8uXL/Ot//a/p9XqkUilGR0dJpVKR1pvrcv369b61Vof9Bw9QGi2imwaWniT0QsrFMW7cuMaVK5eYmhynWMig6SZjYxNomsEnP/kpPM9D1wWe18MPozZEIVfkxLHjZJIZHMtG6Bqbm5tUG1Wa7RZPP/N4BP7VTSzTpFwao1atIAgwDQtTszFE1LoLggAr0W/HKueman2fZaorE6VHFSXXc1laWGCkPEa+kMXtuBiahgwC5ufmOHr4MGEYMjczg67rnD55eoCPI5RsbW5z6eJVfDfgiccf51nzPL4fUiqOE4aKH37fjzA/P8/ubg0loLK9xaEjB1lYWMBOGJhdDds0efSrT2DbNplsgm6rzeT4FPtmRmm2l2g1V5meuhMpBbaRpNWJZGTanotuWt/q8f6mIdAR4qbESqgCJBEEIhySbRBCJ9Imiz6XMm433Sp6Cnp/8erX1l7178bSDkKKCFQuPBAhqq/3dpPt19dEi89X+NHvyn47TPOjdxGafa2NKIG9CWCPdOC6XRelFI5lEiqJ74c4iQRKSnzpoVvgu10szcStV9levUwhBY7ehrCBqK5y79EkBXuL5vI6yg1RMkCFHrYJtg22LchmIhFVSzdotSIT+qDXw+t10VDUdiJyje/7uO0WyuuRSGVxRYJGV+fFqxvUai4f+sDDqMVlthobyESZC5d9/uLcGvlyDoWH8LoUHbB82DcJU+Npxsop8hmDiYkCo/lRUD4EkUSO5/b6enoaIpS0Ww3o9cDtoHyfhO2QsDVS2QS6ZpASOSSKsNXsu6h0UZUdZLcdQSP8gJzXI53zOHSfgzB0Upk8Tq4ERoZOT6flCs5dr1KpVZmdnmBt7TpXXtohk4T5WTgwO0YhnWakOEkh10HTFYYtIp9kFble+L0Weq+H7rsEzQa2UniVgNa2DfkSlQsper5BKB2UkcYLbJSeJZOfYHR8hvLkLE4iQyaXJ5HKoqSO63pIqUWyLIGM5gWlI6VCSYHnBgP2OuwV9jY0EyG0gQ6dCkI+9DPfXmHkrfju4q9EsgZw9uxZcebMGXXPPffwcz/3c685OM6dO/e6B87ly5cjhmDgRxNewsYxLdzAw0OSSNjcd+bub/oa//AXPvCqf/d3/+IZVW3vY3Vji0BCwjYRStFp1NlavMzW2mbUVmq1mJnfz/jsLOXxCYQm0Q0TL9DwfI3pIyeYOXKCh37gJzANDdsw2d3eoFPbYmt1kZeeP8uNKxepn9/AM2tUxGa0fbKIHByKBvlSidR8Clu3kI5CIBg18zgt2Nl1aHeypAsZxhNjyG7Ien2NaneHDm1EEoysiZEy0BI6ypF07Ta9QiTJoSuNpEqjy0gMV1kBKEGSNHQ1Um6OoOJhdWx6a/9/9t47zq67PvN/f08/99w+d/qoWbIkS+7INi6YHkwzKXQIqZCQsmzqJr/U3c1uNtmQhGwS2JCEEEInBoypphsb3G1JttWlGWn6zK2nt+/vjzMzyMaQBAwmWT1+zUvWnXOvTrnnnOd8Pp/neTykn9Dt9BE1BWnn6Jt1tIoCqkCqkiRP1u925BLSNWPJfM2SCChmalR17WJz1lNgXlSZVCCMAxRTMCh5xWD9KGRJQhCusvfK53He8G72XVQc2yzL+Mmf/ElM0yRNU/y1ebv1lqZhFPYXpVKJ06dP47ouQqiFwivNqdYqTE5Osrq6zLFjR0iymCQpbk6zs6dxSia66mJVUvbt28N99++n09WY2rSdZn2ITrfLkVOncF0XTSjEcUzJNrEsi4mpySJPVC32b6fbJUw8kiwsBt9VgaIWMye6phMGPiW7TJppyCQnjkJ8t4OQBmmm0mqNMDo2Sblc5trrrtqw7ej1emzfvo0k31yQ0+kTlMvlYn7MttE0UHWFXIEkj2j3VpAiZXR8hOc859mkiSAMUw7sLwQLRw49zEiriW3qnDlzhs98+pOYpomiKFSrVS6++GKqlTqt1ij79+/n6U+/nqc//Zncd8/dHD66n/EJg+kzK3zpK5/j1T/6omIOLxMksYKulQsfrCfQ0f17i3ytgLaeGqAUxE0WxhmFJcO6ESpr27mWRrBWeVPXBtUzkSMVBbFmulGIBYqbahynaIZKmueEaUzJKEEcYsucmAGR36a/2GNsqEbaXyWcP8K1OxvE7gyhu0gQhlRqAkMJcOw6tVrhgxi4Pqrr4w58fN/fiKIrht4Ln8QkSUiTBNOxsEsWjuNsnF9dVaU/cOn4KQO/y/ySi+WYLPThF37nS1Rb4KYagTiDWjaoTdbodyOUTMfRRugGKjGwtKSjdzSSxKXfniULZ7EFlA3YtdVi80SNPF1lYqzM1ESVoYbN6ESLPEvPosHFDGeaZERBADLG932CMCiEQQh0U8coK2imhhKrRKlG3wsJopg8yoj6AaVkuVDDKjlVUvTKgEYeUEoWGR53eM7Fl6DoFXJh42eSucEqn/7SQ3S7EQuzsG0LXLJ3F+3lOaq2ylDNYPP4ECoJI80KqqojUcgQJGkGKORGTr+/ROLPkvUGSJkTLuXMndLpVKroVgW0Gn5s0I90cqWMVR7GcppMbN5Gc2iE0ZFJVFVH12Hm6AEqpo6SS7J1g2RFIoQkF0nxwLD2X66aT/ZJ9P8M/t2QNYB77rnnu8LglTwDkRZPYlKgKjpZHCGkBIXC5uHbFMm/7kX7vuGNf//+W+V0PMC2Wti1Gla5jKFppHFMmkSsnjnO0tISC4vLRHFGqVJlcmozYxNTDA23SPKcJJWo1RaGU2fzpt1sveYGhMyoOiVk5LN4+hQzx4+yPD/HyaOHOH34MN3cpWusAFlB4kygCuVWCadexxlpULNriFxgSIsxZZyKrJCkKWqgYigmIs7xl3x6/ipZEpIYoDdURNlAsRWkJosbR5ajqQqkKZqqkqp9Uiulu7qM9HKqeZPzRnayemaZXq+DXbMwajr9zEXo6ppB8FmleFm0mRRyyL7uLZTB12v663u6SFIilQIllyiGiiTZSARKpMSptFhaHmDGcwxXpxkfH0dVVTyvSBBYV22uD/e3Wi2SpKj0CSHYtGkTMgOV4klVM3WkyEnygEqrwlMnr8H3wsJiI8oomwbLp0/SkCre4iInvnwb+/ZcwBdWzrC0sEjohqx2O/hCEquQ5Bn1eg2ZJsRJwvziIqurq2h5ITjphmGR6FBrMNxqAYWfWpZFZLmOYRhEcYBQDCxH8rznX8xznvsc7rj9Tu67/wBn5l2WvjDA0lts3XIBWzZvY2xikomJBqYxSZ4DQkFVdXoDD0VR6PV69Ho9lleXiOOYRqNBc2iEHPjs527mwzffjMCkXhticmxyI5FB0xQW55cwNYsffsnLmJubo9/3WFia57777qHZbLJ79x5s21hzl5fUGnUazSZ79m7n+KkH2bptEqHERGkPw8qQ+Gi6UlQG/h1DipRibq3I5lwnZd8QUC7ytepbsrZ8CmgoWVFZzKGozInCqFeIHISCzIvfyzxBV8CxDdKwB4rLlz7zUXZNqEyNW+yecooHHjVjJB/gzS8WlS8yWo0GwoJ6s4bQBH4QEAxywjAm8jzSNN4g8816QeSkUIiiiMFggOd55EmK1x8Q+cEaWQeZJqhZjk3CcMthz+YpLKfJDdfXiFWLU/MdZpcHHDoyz8xMn14fHAmmI8EO8aOEJBHIyCELDXTVYOfWC5ldmCXLE/ppyht+6+3s2rGHj/3zR/jULTfT++ICjpPQac+z2oexMWiNwI5to+jSZftIjU2jNao1h0aryYQszGvVNCdDEoicJEtJUo80iMn8AAMFqUoMJcHWVKolq0i5yDOSOKPUMPDiBIUEf3WasmWj5ypCydGDNpdM5YipEva+KrrhoFsltk4+hShXWGoP+MT9Z2jWmrRX+hw/skQawsQo7Dq/zORYg5KtMj7ZJI5DJidr5EmOqupkFDN0cZoQRdNogYsdBMQRyDYkqsn8qSqdcoOjwgKtih/rpJ0AN1TJhEWmGFilGqVKFcspo6g6OaKwtJEalnlOCfq9wr8rsvbdwqtvfBF//K5/LvyUclCSHEtT6bld1rTW5P+KYc1/LX7yFc/9lszv7f98u1xYHmel3aNSqcGaWrHvdrj/5CPMzMwQpwmjI5PUysOMjo7TbNUwyzYDPwJUrJHt7B7ZyR5UXmAaqDJF5hFx0OXM6ePs3/8Ahw/tp99ZwD21jKsug5grVqBU/Ogtm0ZjCM1QKKsVqnaJqt3E8zzSvkTxbDZnDap6mSgI8bI+Qe4yyHv4MsZLEuhAWa9TE0NosaBFhucGCNVGdSz0sASyg9sb4CQO0s7JRIpiqeRRCurXB59zkW9U1ZRMQUiBtjbALclAFi2onJxMyUEX5Jok0oskCpK1qlCeYzg2w1NjBKsR7XabhYWFtbDoLbz2ta8Vf/d3fydPnjy5YRIZRRFhGHLZZZdtxFAJIahVqpCnTE9PMzoxjhCSTq9LludMTW1mfHILJ09Ok0YJ7qDLUiKJTRtpanzl4ZNoVhWExDbXPI5sk0azTtQdkGQxQ9UaV199NQceOcjs6dNouYKmqDiWjWrodLtdBv0+119/Pa2RoWJ4XRaKxkLokCFEzEr7OK53jGc+eyfPe9HFnHfeDpqNFppqs7zc4fChY3zyE5/j4MEVZmaWmJtbptXawnnbdtEanqRRbzHUGmN0ZAsX7Nq+Zu8Bhu5Qr1R4ZHwze/degKE7BH5SmBB7MRdetIc8VxgZG+XhQ4c49PDDhHHMxMQUV11zJZs2v4TPfeFzTM/MUKk0yKWCrpuEkU4clxgd3svPvv536faPIbMSulYmDProukkUJU/2peOJw3qUEFlBmkQKFNFIAPIsMcWG55aETCn+rhAV0UUSpFTJRRGBZQiN2emDyPQkrQboNQdvZZ6V5WUu3iQYtwVm4KL0YjRDxw99orBHEA3QTXDKNnpJo1xvoiomnhfgdnwCNyAIPExLo1J1cEoVbNvGsqyNaLVOp4PneYVxs2lgmsV8ZDEjmtD3XFI9IhMCN3GJ+xFCKqRRnyj1sIM+2+yc8y4SmJc1qFUb2NUyml1mEKucXvRYXMk4enyBqa0X8IlPf5ELd10EaY8jx05z1RWXsu/SC8mQvPKnX8m+Z17FHXfdzc6dO1leXeFd73onp84c59hMwFdmOpTtMngDwv4cO7ZM8MIfuJ73v/d9TDbg/JbG2LBJY9xheKTKcLlCqwpiPEcRhY9bnqdIpbgeDQIf1wtwwwFxnEAG5WoJQ1OoOSVKVpkwKiwzOr0uWQpeFmCmOYpIScNlyBOMwSp7GipJssroiMVVO7ZTrg6BZuJGGT4KR+dWmP7KcZaXfVbmCwKqA5snYdN4iZGGw/BQnZF6kd9ZeBUKEnKkUngHKvj0OnNovQGNMKIlBEJolEo1zFINwxoizm16A0m7n+BGkkhqNCe3Ptlnzv8zOEfWgN/8kevEW99zk+ylCTLLEVEAoYepCKIsI08KB/PvFV7/I99oM/J3//w5eXK6T33LBFvHhqlUasWcDYJOb5VTR08wc+Y0nh+iGAYjI2Ns3nQe42NTJFlMKlSktElNk6HzWjzjvKt4rqFiChWRhMjUp718hmOPPMiBA/cyc+IoyZLLEstABAKOlAEbVFunPFTHaVUIVA9FyZiqTpK7Tb765XtRlDKmYhO5qxiaoD7p4IyoJPWMWId4FWpJiSsuuooPvO9dKHUVy9IQQpKkKeiQpwI0A5IczS5sKxBsVM9y0sJzXS3sBbA18iBFSg0lk2hIVKFgWBZBP8TWLJQEspUELVQYLPV58L77ee6Vz2H37t3ceOONj9rnP/VTP/WEV3Fv/ugn5Opym5WVJVaW5kAJ8LyAJAyY6U+j2yZSSBzDAiNASyVuv0d7ZZnx4RFOHTmGrVs87dpraW2a4tbPfYZTJ04yNTXF0aOPcN555615K4EhHPI1s1UFjd27dvLC5/8gqqoWijUpOHNylk53ldXVZZaWFnjadTvZsuW5DA23GB4uxACnZxY4fPQUjzx8gk9+6j102j5JVLTnRsamOH/bbkqVMq0W7N0zhWU0yDIdIXQkF5NmMZ1ekQFr2hYXXXZxoYqNYk5On+LI0UNMTExROq/E9MwMQklRVA1JVBgHZ1ahosxs8two2rpohU3CWot63WC43++jiq9bp6z73X27WJ/TWf+Ms1V26+pf8R16vRXvF4g13yxBhhDZmrNWYc9g2CWiKELmKoZhkUYpqlCRQhLLBFWT6OtV5DSktzqHP1hBV1PUPEALFrnkghpZvEyyOqAehdTsFNO2sB2HSqOBbtqFD1ick8p8Tayik0YqqaYTDBJknhBFCVEQkycpJdPCsHVq1QqlsgPAwC1Imu/7G6Ia27ap1AoRixCCKIrwfZ8sTsh9F1UqWKqJ4zhUbB3TNggzDUO36A5cPN8nij2kqpDJHNntkKQxjSxB110mdubUa/dz9U+PoRvTvOKabYThXmaXAz78d7+DXmuQaRpfu+8+brvrQXouqAqUTAMns9BSg1ARKIlCEOYMj23mZ37x13jxC1/Ay179C9z8oQ/w4Xe+C2exzCuu+Qn+8G/fRjBwue6p+3jG0y7i3js/x9EjJ9i2SWHTeIXxoRrDtSYTYzZToxTGyEpGlsdINSHLIoJ4QBDHuH5AEkcYmo6KSlk3qZgGimGQyBxMkyDyCXo9FCKC7mmCtIshCneEUuQxhc/IlhRtRxXNKmFXG+ilOlIxGfiSE/PLfPVkm4MHF+i3gRxGhmByDPbsbuA4KlNjYwyPTKKO5GRJsPbdlCR5YaSd58voOcjEQ6QelaQ4P9WFu3jXr35OqqUauVFFr7SoNDexecde5he7OPYQ1zzv587NtD0BOEfW1rD3vCmWVu5HqBKZxuC7WKpWPNHKnCT5zpVn3wl+6kee/U2/8G9932flSqdOs9HCqVUL7zIg9Poc2X87S4vz+AOfTApaYxOMb9lCud7AsJr4OaAJVLVEaXwnl47t5vJnvaaIItIFWeSxsjTD/KlHOHH0ICeOPsLyzCy9ExE9pQ96BBocKN+HrpokWchLb3gZZ45Nc/fBOWIF0l0Zi5tW6YouSqaQipzBfR4z1iQpEsIMv5dR1yqYqkK8llWIBM3QiQMPXdeQQiGNC1m8mmlYqomeQxpLUl8j9SR5N0NNFcLegCyTRJ6LSQl8gaPZaAI01SSKFKpOAy3W/lUS9ycCN77kBeKfP3yT/Nrd92IYBqauM9QaolGv0qw1UTSNtu+xuLKMjkKWxcg857777iMno1IrI+Ocu+69B/PII3Q6HUxTB/K1nNEiAqpWK5Mm6Vobt1B3IVVkriBUjSQuhq0nJ6eYmpxE5BkZcs22JCGKItorHebm5ooc0zhm584hnva0n2F0dHzDGHdhaZUz03Pcefc9tHvL3HXPP3H08CJZarN5ywWMjU/RaAxRbwzRaNQx9AmSPEOggtAI/YjQTQiCgIXFWWReNFgEKUKJUbSEXCYgU6QIUbQIRQsgDciJkDJZG3YuKp+33XYbV1915YYj+7pJ8L8Wj/0erL933Ypl3ZrhsX5W3wmKzyo88QRrxX1RmKauuWURhRmm5pDKDCIVS6iI3EOKmChw0WyVfmeB08fvZdukQIsW2GZnDFfKNMpNVLVCimSpp5CkBnGeEiUxekWA0EliQRAGuL5LGLlESYiKsuH7V6mXkSoMfI88S0nUmEQJMFQdhAFCJY5SwjDED9yN2TXbtimVSjiOg11yyPMc13Xp9XqEYQgyw9KgXC5hlyvopoHUBG4W0Xd9+t0eYRSgAralUyvrVCtlEApR7BOlCVGeEsYxXT/EzsDOIYwGRXZtHqNGEd5yRMWx+MFdI7zy8stRjRoDD5Y6KUdmOiwPQo4cPU7fHSATeNZTn8JLb3wqYdahPlHjR3/hZ/jRN/wM7sBHr5e58XU/hZpJMpniaxns2McX/uSP6acOX7xviZW5M8SDGYwcahZcuKvOzu1DxP4SYyMlJkbK6Agcu8po3UZRwNIhDl1C10coITIpDImll5KHCcQpig5Vx6FetdFVHZmroIiiCJvFheBG5KRehpP7hcUPOUN6QKkRcP4zLZxyk0p1CN0ok2Y6QQpL7R6fuWuOoyeXWVkBpwy2QSGEmIDJsRrjw1VsU6MyZNMYrRSCm1yi5BJNFA9FSbKKf+Y0C0e+wuHP9MkkqDoc/sxvS92qYVdGyPU6TmOSpXbIzr37uOb5v3yOyP0rcY6sreGT//uXRf3pr5JeFqLrJkYSoSFI8hxUgfUdqs6+m3jjK5/zDV/4d370S3K5U5jJbmsMUWs2MDWVNEnIwpjOzAwn7r2XpaUlMiEoN1uct3MX45ObEZpGJlOyRCFOoTyyjS3NCXZccwO6oiLTFEuoeINV5k4f4cTxhzhw8D6Wjx9FwUaiozpG0UEWsHDvAiyAMiSw6yXyDLw8QVigCUGaUdiDJBZCKliqLGbUMkkWZ1hpidzLiN0E2hHZIEM1Dfpdn4YzhBaDg42SCBzFLKohZk6uSK645hp2nb+L3/+d3/iGffTHf/a/5aA7+I72/cc+dYt88Q0v+ldfcLpeD82x0AwDoUDH7eIFLqemTxdJFH6Irus4jkOj0aDVajI03EIIyczMDN6guNl1For4Kcsqsbi4TL/vs22bhaYZG8kHAFkeoxs5qpaTZgGIBFUrnpqFEpPnoOo6Mk7ww6CozCFwnAp79lzI+ecnZFlGuVwmz3PCMKS9urxmlBvS7Q6oVwx++qdfxrZtW6hWWphGmYWFJQ4dPcLs7Cy3fflzHDx4DNOoksY6qlJicmon27ftZmJiM6rWoNHUWPjSSbxBH6VWL6w5ElCEjqJ83bg4TfNiiF4xEIpA5nnhtK+q2La9ked6thXHvwWPDbVer56NjIz8q7Jg/03/lgAp1LXqZ4IiBNlazBNSL4QjWkIShyjkmCLHUGFp9hgzM3ezd+cwF4465IlHX3MZmYhIk2WkDFGlhVR03DRB5ilplhGkHn5UVB+rVQvHdmhWKmiagReFBKTIJII0Q8rCeDWOU9yBTywj+p5L4CckUYSqKBiWzvDIELblbCiE11MekiwjyVJ00wBFrCkqixm2KIoABUVVqDQqVKtVLLNKGMV0uz1cf0AUDkjjHFuFVr3OUH0IQzeJ8hg/zOj6EZ7nociEuB9SrthUSpWCGJoWYViQFdf3iAzBqpuSaSFGuISmLGGqAjNaZW8jIrAynr5JML5pM8K0MUsxn3nHTxPlFl7mkAmHUqnF8NgWJs/fSV9Teeihh7jplo9wfGWeufllMhdmAoGWGYyOTnHdC67jhTe+kO27dmJZJQzF4mM338x7/uEfmBwf5pd+6Y2EvQV+99d/njyCPTth964hdp03VoTWR5JBv0+UpARBhKYU10qnbBckXmqkaUYsE8LUI41jNCRmDjVhUjM1sGsEQUIgTERikuQZwcAlTyNKjoaha6hBRFNE2M2QbWUFq+RQqtZpDk+AXqbnx6z0Xe6badPtDTh6ZIXlZVAFbJqAnZthbKjClskxmtUqhmXSaFYZi5soukacZOiWiR9GGHmfwcoss9N3EfoBXz3wXr76oV+RmmFglop8a7vcQrdqlIcmaY1t5ZJn/so5MreGc2TtLChpiE6MrQjs1CdLIzSKgfR/vukjtKePyj/7b7/57+LL82Mvefrjruf/+qv3yOPLs5jlKhOVcfZccgGaaZFmkiAKOXF0P4tLC4SeSxiGlMs1mq0RtmzdiW00We9F+kmEMCuM77iaqV3X8awXZBjS46Pvfju33343raaDQKOqtdClxcoDq0hDMkgHCE1hpDLBlVdcwaGjB1nuzsEqLNy2Qu4W8SlqrqOmGkPVFppiUrGKSKnNmzdTHi0jhMp1r7ya4ZE6P/2G139bx8RULHzhfUf7+d9C1AC0KGPUdnjNK1/Bhz58E22/hy8iTEcjD4rqGWmOyAPcQUTf7XHs1El6/Q6aUFAQNJtNNm/dhuM4lCwb0zSxbWej6lO0QlMUlY3A9YLAaQihkqYpuq6S5xlSFCHYqGsGmXm2EXOz3v5TVXXNtypbU3GWueiivYCCquhrKQDFzbrb6XD0yD10Ol2EgHpF41Wv+AG2/cYbGR0dxTAsup0+Bw8+wuHDJzk9+xAHDh5idaWPH+Rw3zy23aDZGGXH9gbHT96H4wiE0kYVCqZm4icReSYQQlnLUC0I1tTUFKOjo2sZjUVs0LfTBj2bsK1H9tTr9Q0CqCjKoyK9Nt4ngDXVspAaj/ZCy89aRlnzW1OQuUBXVRApaRqjCgNVMYnDGNdfRtM9kmCFOA+RsY+axqycOcSF2x3qxhm8To6GIGp7qHmKoaY4tTK6aTEyUkcoCt1ul8QPSAMXS1EQqoJqlsg1A1/mhF4Pd+Dj+QPyLMGydGp2Gceq0my2iJKYvpegp4I0lQipoOsCXVMJIp84TUijjMHAw/MDEAqVch3HKSprqqqSZ2v7dS0hQlUEiqaSSgMvlMTRgMDz8D2PLEkwTBOrqlCvFLNwQtNwo4B+z2fgBURZRC4jyqbC5gkb265TrTfJcoVer08QefT6HdI0RtMFo80yzXqJUqmEQCWOItK4ipd7aHZCrpnMt0MMWyFvz6FnkIceauSjk6NpJmG3xvziEJmiMWQ5PG83zJwus2CrLK367NrzFF78kpey6+KLSfIMp1bHDyWK0Ij9lBc+47nceP213P3VT/Lg7R+ApMvrXvpcludPYGgeJSWjPb+IDuRrFho5AtPUEbqKZes4pQqmbpOEEjeMiEIfIYs8UrNkY5ZsjEqNSOiQC4IoYOANSBKPXGZUKjaOY6NbFqqiU9JL9Dp9pKkjZEIapxDHrJw+jmkbyCyjnifYZkhUTbj02hqVRhOnXCVXTaTpML/U4/ByyKGvHOL0mQA/gJ07h7jk4j30VuYQWYfhqk4677ULAABpXElEQVSrDiXLZnKiTBJ5lCybJMzQVW3NzsXHWz1EN/A59ZBPN4I//p+/KlOlyS/9+p/y1Gf/2L+Le+93C+fI2ll47qXbmT52CENJ2by5yvG5RU50YpIspuNJbv3il9i378PSUnPQLaY2beF97333v6sv0G/8/Ksfd33f99Evy1e+5Hrx1+/5olxuT7DaG1Cu1TdMQwfuKqeOH2Tm1DRZGjNUbzA0PEFzdBOjYxMkeYphKPi5DxboloouBL1BjwvOO59n/uCrOHT0CGHYpe6YHH/gATqdZbIkRc10Sn2LifIE1U2FncOuXbv4tV/7te/qvn3Tm35R/I//8T/k2QHt320IQ2GhvcT//cd3IBQNqVpEaRdnQsHreSR9QdkweMmLr+Yrd9zGybkATa/hmBVMRWDkAjMRzJw6TYokDn2SKOb6669nYmIMKCpBqrrm15UJpMwRQt2Ioirm1gDUogO3PghYhBU+KrLq66kIoChfv1wUfEaS5cWQf5oWHm6VSoV9V1y+UeFaj+XKsozV1Q6dTocTJ06wurrKlq3jXHzxZl732ueyecs2FEUjDBIeOniYo8dOcurUGe6445O4rottGrz6lc+CXMFQbQQJgrRID6Couq3HcxXbr/6r2qBnO72vL7s+m7a+Dx4bqL7eDlUQa+IXSIVCviYKUGCtOqaiKoI8T1E1SUpGmhU2HZrU0RQNBYnIEnQjRRUJnXabPI4YGSrz0IFPUjGWecqFY0TtM2h5iCphz54albqGYuhopk2728esCnwvI4pzRCipayadBZc0zRn4A4IoIJUx1apDo17HNCxsq4LMNZKgQxREREGEphdtX80yUSyLnh/Tdwf0+h2i0EXVoFQ2qFSbmKUS5WqZwA+JQp84yclTFVUVaKioiLU4N8nAHbC62kFmObqq4Rgq5XKZarNKJiEJc2IhyPKIJI3QVAVNs0kyDT3X6YcRvuuxuNRGUQROWUfTyzTqTZxSDaHbuGHK8vIK09MzpCFc8ZQt1BoGaRqT5AKhmkRRYYLbW20zGHjouoqhquh6glM2KdkCy6zhuyGZo7Ow7BKmKbGqk8mIuLeEpqiIZUHJd9lsDNiyVeDsdrCdo7gP/zn3nijjZTptVzKISwi9zlBzkqnJMfpLxzlx6A62jGtE0TJer0vTkGiKTslwqFaq2E4JKSVxHLPa7eF5IVmYkaUKWTLAMCLIcoIgIAgCDFNHN1XK1QaVSmHvgdRZbXe5854zDI/ANVddikw91DwqIvBQSLKEQRDQ7q+ShJCnGbWyjoZPuVbBLJdJUOh2++RRVBh/hwl5u4cXFXFhIk8YUjWUyOXycZ0Lhg0WXFgMy3zgMydJRZMoLnHtlZdyw9XXU61Z3HH7p7n3gS/jeieoVXJ2bx2mpQk2D7cwVYvR1ghjVs5qmPPw9FEypclX7znGqn+LlGi86MU3/Lu65z5ROEfWzsL7/+pPvuFL8Oqf/Xl57PhJNk+NcPEFO/ndX/+PWZZ95UuuFwA/9+pnfMP2/cof/LX0ugHDtRpbnnY9qmbgVCsMeh2yKOTEw3eyuLiM57Y5ceIYjqZzzTXP4v77H0ag4w5CBqse48NTIEaJfY+Bp7D/4EmE0MiyjNe//md485v/9/d83yqKQqfT+a7+G7fccot80YuKCpzjOOzduxchRGGF0fcpayXc0310RUdDJ08zPv7xLxBnMSWtRBxF7N17CXt2X8B7/umdOCo4ThlN11ldScjTDMMwNpSrZ7vyPx4eG/j8nWC9TXj2Zz42UD5NU7Iso9Vq4TgO55133sbymqIShiFzcwucPn2aPM+Zn1tE0SQv+aHn8OrX/BDj4+McPXIEZc3rKQwLS5Siavb1QOvH/vxrcPZyj/3/x8b3nE3mioUUyIoqm1AzlFxDl9ba+1NykZEkhSs8UhTiJWGiKWDIDEWRxEKl113g6G2fYqqZs3tLmbGJYhB/5w806HYSBr1ZksBDNRR0q06qlghVkyzOyHt92u02UeyhqoKyY9NqNmmU68VwOBqyA1FfgczGiwWin9CsGPi9BdIkIXAHGGGMrUK5UsUqVzCdwsw5itKCGMu8qMhpKoZewZAmWqzRnusRRCG+75OkIZqR4ZRsmjWDWtVBCuj7RdRZrggkBrFQ0BQTSzUJk5A4jukNYDBwSdIM01SpVKuUS05RVRMQZCqZqlKqWXj9AJlZmHadTDrsP7RAkgruuX8J04Hm2ARnOjGPfD5ky3k2seviKCmTzTKtmkar5jC6rUGShuQiXztPFKI4RpLR6y3iBzF+GJFGkizJKBk5TVtFNwWGoZHlKnnPJLbAdT2SOCZRDYxEorkBgoxq5KF5g8KM2CuT9BuUNYMrttrEaUZs1RApeJ5HkudESUp/4BOnxQyp53kkSUSWJZiajuNYOHZprRWq4vs+g4FGrx8g9RLLqylxlGLbJqdnZzl8chG1NsaXH17gCw8+wFgTto9ZjDQcGi2boWaNpl1mZGSEMEsgz8jTGFu3yeKccBDhhylpHJKHIYrMsC0Vu6RjliRSN4hFnQMPH+PEIY+Xv+JpHJ2ewxt0UHWnyPQdKKBZ3P61w9x57/1s3jTFYneemU6IKI0Q90M+du8S9MFkFT1Lee4zL2cQtBkeHeM5P/i77Nx5GV+98yH+6+/9CfVmgxe9+IZveU7/4/veJ1/3ylf+h7tPnyNr/wLe87a/+g930P+tePNvf3M1z1v+9lPSUQUTI6OYpsrmySafvPkmDp2YQdNMhMyZmz7EU6+6lB/8kR/i1T/yfAHw3/7rH8qPfvgjKEpRkfleVrfORrvdptFofOcf9C2wTtQA3vnOdwqAj3/843Iw8JibXWRleYn50ycY9NoMQp8ky1leXSEa+JDkmCg8vP8Ahw49gtOqkWQpcd9l89QmumqHNHUBNrzh1olQlmUbFbazydkTOSC/3hp87KzX+p/rJqmqqm4MncdxvPE+P8owDJPh1iiNRm3DbsS0CjKWJjnt9hyqlrN162buvfeutaSBnPWs9G+2Hf/W7TubkJ2NxyOA6/mrqQaF8V8KIiOVAaCg5gJVKkhZVJjSHDQEStiluzJD4p9GlTGaWqLTPsV59QX27hhh2IkQUUISGSyttBn4bUqOjqZBY6hKqzWCpltEicTtDvD6EaEfkpFjWCaqbZNoFqsx+H6E7y/S73dRFI04kvQG0PUSErnMDzz7OpqmB5lXtGFljmEYpJkkCRP8bhe32yaJY/IMypZOtT5EtVrHUA3SHII0J049vHCABMplA7tik6kGq36G7yX0XZckyQANVREMN6oM15uoqk6U5XiZSxz3kTJDVTQU1UATNoowcP2APFMIopzFpS79IGRicoQw1jl2dJnVwRKu6/GcZ13J7kQwvxKz3DM5Pif5gz/6K55yzT6COEJJNTSREniLzM4f4b5jD3Dv/V9ksHKChiUpqznbp0YZbZhYtkmlVqThiLyoOKlreZ9JJukNXFb6XQZBUNimCKg7Js26hWOW0DWTMIxp91ViqeJGAXEq8T0fQ88x4hRN0em1u8W8WRrjOBVqjQamaaLrRcJDmsaQpcRZTponZEYh7vDd4iHJ833COCFCYe5Mh1Ra5JnPU6+9lgW/T2CMcuJ4jxMLoNdHONkvcVB3qCQWJ+88Sn/xGFYfhsuweTMMDymcPzXEaDWnamkMN2roTs6IMUQuhxGkKHmKInSi1GRuOeArDzyIUZ1goKj88+dXOHmmw+mFDv2sT65sRlcvIFckp6N72bbd5mBwhPkzMxipVThFpZLh6iYmLtlJpVwnC3MePHGaC/buY2hqC5+/fYZf/+2/Z3SkxfDoCBc95XLe+8Fb5Kte9iLxh//rzfLzdzzA52+/jeFWmanNQ4TpgM5yl594/ZtkHqXIePU/zP37HFk7h+8Ib/rpx5akX8a2z31EDrqL5FmAJOUVr3gZ733P3zxquU6vy+Zt5zEyNsqnPv3JjQzN7zW+3UH07xQvfOELv+lF5E1v+kX54IH9nL+jQR4nKKiEqSSII/w4wg9cwn6fE8cPo2hfb28KIR41V7VeYVvH45Gq73TbH+/zziaDeZ5vBESvV9w0TSNJEjRNQ1XXSKQiEbm68ZlhsE7oBI1Gg6GhIXTdJM1iNF1d84+T31jt+jdu22OXe2wV7fFe22iRinzN/wy0XCWXCrEKKgJVZOjk6FqOqqaQZ8wcvZu6PM35rQg3P4nIwdThkj1NGq2t6HYJ383o9l0it0OchGikZFHGxOgkuqmR5RKv12PQdQmCgDByUU2oWRrNZo3G0DhCLXFydplDh48zPw/PedYehqp1vnDb18iNBtbQCLfdfoybbr+NklX4cbWGDbZNNKmbAbs2j1O1YGysRtyyyUkhFwgpENgkcc6yt4zrh4ReSJrFGAIqjsHwUItqrUGS63h+RCgTdCBLEyQJtm2hKOClEUkUMuj7ZElMFrtoJFiOTaNZw6k10fQK7XZIu9tjfnaBTEr2XXMVK/0+t3/tMI3W+XT7Pncd8/jCkXtQjQpJluN6pylXHP7yHW/hyv2Xs3PXdnZesJtE5tx231185oufZXbhNKvLq8Q9k7QXQZqjq3P8wDOv5rnPfiqqdFk4fZS5maMQ9XD0mPFmiYlWk+GhMSzLYHlhBpELao1h6o0WUtXwg4jl3ipe0CcIfcgzhMhxDJNmzVqb4dPwPA/dzhGRiZ9DFif4A5c0itG0otuQhFGRS2yoGJqOaelUamVM2yAKQuI0Ik1TkjAkTjO6Ychd92e8/3OfQhigl2HH5XvYu7tEN/I5dXKO5ePLKKmEIGLT6Di7rtxJpdXgoZlj3D87x0ce9sj9Vaw0x9EKD+ZyqbD62DpVZbgGY0MNxofG8LIJFlyNMBhhdMcODs/MEJg2zuYxRgyLsYlRplcPkBoR3WCOww96EBtocog8FaRhxOhwEyHg5LFH8MIKlfJTGQw2s7B4nIPD05iGw9DwebhSpzc3oP3pj3H7HZ/g7/7+bfL00mlW8xX2PG2YpcUFDh4/SjQbQ6IxOrKXye2T7Dr/cvmSH34ef/xHfygA3vzHb5Gf/fTnecqVT+EP/vB3v+Ea/O73f0C+5hUv/74keOfI2jk84Riq1RgbHqFcquB5K9TL36ii+7M//SPxype/RrqDFBB87rNfeNLW94moMD2R8NcibrIsQ9NNoihC1cFWFCrVOu7AoDw5vpZXmqDrOpqmrcVBafi+j5RyIyz+KU95Cm9605uI4yJCxzCMJ4SoPRaPrditk8b118/2PVsnk+vWG3JDwQlCrFUDcwWZ50ihkuWQJhHz8/OMjw+jKJBla27+4tv3QFxft3X/ufn5eY4dO8amTZs21tN1CzuK9W3baDMLBZlLDE1HxjEaOYnb48TJBxiq9Ng6VcHQdLorLp4nyZePY9cHGJHOjtYopmljWg6p0PDDhOXVDq7fI478whJBFYw2q1QqFUpOjSSDds9npdMhCHuQSxqmQclysCs1jFKVFVdw94EDnF4IGBrZTqC3+ZO/fZiJMYVEKCz1O6z4HVKriTqpE2QRBzoR8WwAD65gaRZpvB9dyylZks2bTEpKxLAD4xWTC7ZuolbSqFSbDA8rpFFIlkSYioauaWQ59Pt9+mFEu9cli2LUHFplg2qljmGX0J0qsdAYLHfJwwi318GwNYxSCc10MMuj3HHvEdLc5o6vLLJlc5na8DDzi8sc/MADtHsRcW7R2X+SlXbMM579AuYWeyi6QSpilpdnsTTJoYMH2H/wAUKRIsoWlVqVpeMncUwHJRSoEdh5xg//yA/xmh99JRdecjFhFJGmgNSJk4Q47dEcqmEbOpk74K4v3so//u0fs31TxAXbt9Kwi2q2H2X0BwPagwFB4KFqKbYhKJVMKlaZmtPEMEr4UUqn26fj9okijzROKNkq5XKVSqVUeNGtzYn5XroxZiDRyKWKG6T0vZggiEjCiCgaULEVLt1ZwXYqvOKGJlalSS9WmG0PmGkPOH7yCOG0T2M+ZXPdZHjnJszJOrOrS9x++Mt4X5WgmiiZzlhtjL17zifxfObOzPLs576A4Ykx7rz/dm6+/cuEfoThjFOtnk/oDZFH1yJZpTp3nEuuGOOeh44zuqnOqrvKgXsfAC9HSTSGGiNcuuVCBq6LoRnUSnVknmOa6sZ1zA8FcwuHSWOfJG3T9zUUr0MQljGMC4lyg8X+ScZ3aFhpj8VggWDRJZ5xSQYw0tiKPlrhqqueysljR/D8Ns99zgu48ILLecmNL5Vfu+depjbvodlq8fDxU/z27/w3+Qf//XfFO9/xD/Kmm77MHV+7m2ufdjmvecXLN64Pf/2hd8jPfu4z3HP73Yw2W4zVa3zsI59+Um4Y58jaOTzhaDWGmBjbTLMxgud1Mc3Htzy4/577KJXLQBGh9GRgXeX3/YSctfBuoRBnoBomUoZoikDIHN8bkKVxYU3gukxOTnL99ddTLpf5sR/7MS655BJWV1e59dZbCwuMtYrWepUrz/ON+bYno6r4KDw211OuH4vieqgoOlmWomkaaRrz8MMPMzb2jLOqh0/A/l5T0RqGUcTzxPFG21YIUcze9PuPIvWFei1D1QyyXEEzbNRkhXDpdq49X+JofRL3FINVDz1JGS/B+RfYmNYolVoLSzXpdXosLKwSxC6+54IC1arN8GhhE7J+jNI0Z3G1R7fjMhgMyLIUu6RRqtoMD41gGBaaXqLX9/H8EFsojFdtFuZOs/9gTD+GlSzHrNXwUpdQyVAjlyQGMhUFheHaMKZj4kcBeaYxaPeJfYnfluSJSb01Qrffo9bw+MEffD7tQzN87SufxdbgaVdsZaJhMVRRaZbBcSwmmhqNRp0sjdFVDVMr2tpRFBF6Pu1+j26vT79bHMBNk0MEqcaBIwPmvngPtRJce/0FrPQiFL3JmeWUw9OS3Bil3Bhl/4EH2LZtByJa4u79j1BvDnPp3t30vHmOnXmQQLfQhw1EEpMuu1TaNnLFY1yr41g2oZSoJZ048Lnllpt513vfj1AEhpVTq1QZa25i3yV72LmzSp52WJ4/Q6tRor+8wJZNKRPjOhkebmwipULkp/T7AyLXRdME1VKJctWmZFdRdB0/01hot+l0OkSxi6LlGBqMDA1TMkvYtl0M8PtR4UU36BcPXQIsy6JStalUyhiGQZJlaLogNCBrF76IGBkmEtcd4PcGZHFC1Y/YNvDZXI9obCnRHB0CvURm2ESGzmpnjONVg6PHlmhOnkelNYxdKjE2NoEhTHT16Rw5usDNN32AU7PT2JpJpkEeD+isPkieKVglj+akgdJMuH+hi5cucfTBaaxEZVitcvGVV3Df/fupVZuMjkzw/OdezlBtiE/f/HH63S7Dw0PYlSp+BDNnprH1DtVxlSBxGNs0Tr3hoFkad91zG0NNm0gLmTuziNovoUc6Za2Cpmk0Ng/R6fpE7YQzt9yBoW4ljCRnVj7O52/7ArooMdW6iJXji8QrIdFIlQNJzotf8hp5/PgJ2ksDSpbB6MQQ7/n4TfKmz36Yew7eiect464EhNOSWTo8/fprN64Bv/Km35G7927n9W/48e8JeTtH1s7hCcczr72OL335btI8JwM+/LFb+PO//KtvWE4tW5iOjSIUhHhyCNPu3bs5ceLEk7zHHg1Frp+WKXkWowgD5FrGoxDksmjJaUrRAk3TFFVVedrTnla0TXSd06dPE8cxpqluzKqttx7Xyem6FceTiXWquHG1E2dFKq0toWsqWV7MvhUzbQKhauQkZ7/z28I6cV0XQiiKQrPZLMK7z8qHfbzkAt1UyLIA1XaQqaDrRniRRacfMn7+JLKkMjE8iirzwgVeUQmzImlhoTdg0O+SRCklG4aHHKr1JuVyHZmD74f03ZiFxUVSmZCRYpVgbLNBtdzCUZsowqDv+/T9Pr6/gO97hEFI04Qdo3Vql7X4yR+qoFpVBrnGsZkuM3MRswsD5s506CUR+kSVjhfgLawSdjIsq4yhGxjlJrWhFhftuYSnXH4lMoNjR4+y2lni4ov28dL//occOnSImz54Mz/6Y6/DqJR4zY+/goP33kepCq0SjNdVyjJjsmmweWKIyZE6oyOjlJSUcqXO2FCEKsqgVzg8vcKd+w/TGp2iOjnOcr/Mn717nuUFj1pDx8skutWi3/ZZ6k7THB1mtn2aRMQ4FQfppHz27o+TqF1SM8Q/42LbDkPVEc7fvpex0QkeevgASeqysNrGMKokQYgQCZomGB4dwrY03MEcJSNg5czDPBge5sItF5KGJxjV+6RLCWOWiVk1aTVbaybS4HsxSRYiRI5uKSiqRFXFmggmJ45DfC/G7bukQYht2NTLJUpVG8spkSQJg8AjDgui5vs+iqJQLpeoVGqUSgWZk7nA93z67oDA80nSCEXGlEsCp6pSraroukaeKfi+xEtd1Lok9HMGiiTquuhqRKUUk0URpuexs+KydW9CuX4Cw1ykVG5gl3osd2K6oaRVVblkT0S9ZHL69Cqt4SrznTm01hyjm4fo+yGdpYDklCCPYHJqMze89AX02z2uveoqfuE//wIySvj87bfTaDa5+NKLUFXBzNwM733PB9CGGvzqG3+CXTu3c9OHPsBfvOXNnL9tFzsv3stD0wc5KU/RXlzF0wNWD57GlCYT1SlcchoTI2zdNEWjXkOSsLC4yHK/y8qKT3/5KEJTSZWAziCmv7qKrW5CZBfT6fnMrR6ndOYknV4Xb9DHqjiYJZU7Zm/nI2/5AO2VVdKTIfg2w9Yor/qRF/Da176Sr9x9B1de/Sypm4Xy9tOf+zSvf8OPf0+ulefI2jk84YizkNmFaXIZFYal+uN/zQyhcuW+K7jvnntJ0ycn53H//v3fd23QIuNRA2mgKRkyy5FCQQJCy1F0BaS2Ic5Yd9hfH+hfb4muV4yKNkOErusblhqqqj7pRK3A2V5k63/mG68rCqRpjG5aZLkkSQqD3CyVCFQk31lpTdO0DYK7jqmpKXRdX/Oj0zdMdteJmq7rCCHo97ocO3qY48dPkmZFXJLMUh48nvOFeweQxCTePGUrYfvWGlMTDqPDJSoVg3p1BJk2UPJiO1KKtnC/NyAYDPB6XZI4Q1PBKZcoN8dwag10rUTsBSwvr+K586z2BugWVCo2pZLK5MRmbNshK+zeGAwGhO1llpeXkUnGpAYXXVxi6Bl1rJKNblUJEp3ZpYy55YSjx5c4Nr3A5q3bmdy6hYeO3E/p6p383M/9Zwy7gswFqysd0lRh1469/Pp/2c7nb/scn7vtSwhNUBsfJnA9ur7BaifFNGzun1NI7o/w3EcoGWCpsHW8RL/tUy7B+HgZoel0+hrHF7vMLwcIUQHVItZsfKlzwe7dnL/7AlqbpugGq3zmSx+hadisLHdpd5dY6pyGQKIJHUOp0GrVGPQ9tm3ZytVXX83zn/8CrrrqSsLIp1ZzUBTJgw8e5EP/fAsf+eC7McJZrtw7xFMuvpjJ0SphoJNlCQvLh0hCnzTI0RQdyzCpOmW0XOD1fDpuSJREJGEfmWeULJ1arU652sDQHOIkpxd6+F5EGEUgMnJVkqgakTSQUYrvF2bBQRBAlqMbJtVyhXK5TK1WQ2Y5gR/R7bbp97skSYqqCQxVY2JsC4ZtodhqYXzs5YRejO+5+J5HqmRYtqBcURlqNKiYDaIgIlAhSgJCXyBUmyBWUXSVNArxk9NoQYTaaWNnPpeP6lwxBsMvnqRSmyAVJm4CMws95hdjjmjLLNkeT3/W8/it3/odmlPbmDkyw+adF4CMEbbCs59z/drFLUMi+ZO3/Ffe/Jb/tnaqCz5z2+c5k5zEHwtYLM1x/K6HWZltI1yNhtmgKapccv01/Nf/+nt8/JOfIE80Pvvpz1BRM/Q0wLDL6IrOkFFGLeUMbU6pN6qMjm9H0Uzy1CQIEk4dfwT8FXyxSEaONWJQ31mlPFZl5swCB297ACKBLUxq6iZiOU6cGjzrBT/Cs17wdPGsFzyd3/293+Rjt3xK3nXXXTzvmU/5nl0pz5G1c3jCUa03GBsbZmiozuLiHF7/8Vucm7dMkSQxeZ5z9OhR3v1P75evee0rvqfMSdd1kuT7KxDcNHWS2EdQLaRmEkSR0A1JoSpEpAh1rQolVBRFI8skqqojpUBKgaJoG1Ya69t5ttntE2Hd8Z1CfAPZWm8BF3/LJCia/g05oKqikDwBLdyzW8OqqqIpKnmabbSHH2tNoiiFcvkzn/kM09PT5GlhSVIuK9TrFrbTxClVmJ2dx01tSq3teJrGkUBjfkEnOtlmfu4kvt+hrKfUtZi924eYGK3SqpuMNhs0amXikTJpGqFoOqpuECeSfmeJMIhxBwNCP8VxDKo1g1qtRmtoHNt2cL2QlaU2/X6PKPYQSo4QGSXHpNEYplKuoQqDJM5Jw5T20hx+4BH5Po085/rzDW64vEmzoVCu9bnholH64Vf4q9++Dak2mJ73ePCRaWYXOgwij4iQXJXEkUSRJiLXqFp1SmaF5cEqYZLzvBueTeC5fOrWT/OMZ7+Ie+65j/2nusSpidKRPLyS02iUGLg5rdYQ5RGdmTOzXHr5BYil06i65GjnIeRqyBcf/iQnTk2jK3ZxLoQqw6URVr0uV175VJ757OeiKAoLc2c49MhDzE6f4m/ufyt///d/DyLF0GHQXuGpF25ix9bNHJ+ZY8puc901NTa3cpp2SNjps9Dt4EchpAlKChXFolJxGBpvYFdMBl5AP3Tx4qjIjs4kpi6o2BamaZMkgkHg017tE0cBIgmxlBTL1qk3a1QaLVRNZ9BzyaMEkgyFnFzkqKqGqitIkdPp9vH9EH8QFu1OoWKVDKo1B6dcRncqRHFK0HYZ9PoEvouQGYauUKuoVOvD2E4ZwywRRymLy0t43oA4CUnTCM0AVZdUGwq1qoUqLfIUZJZjmAp5rJJngkTqrHZCwmAegSQJfCphiG3nbN4dU6mVsSv38oV3/wSV6hjLqwl9T+KGKvWhCSa2bGdi8zZ2770Ue3gMHR3QuPW2L/Hzv/FLqMMmHbeH5waceXAOfSB4+iXX84af/Rme94IbqDbKQE6eZVx51VXc+pnP8+F3vYP48DIl26arW1z/ohu59QtfYNntsmViM/v27WN1dZUgiGnWhxhofVpTKv6qy9R5EwgjZeXMLL3egNn905Trw1y951mcOjHD/OwsATEaOpftvZDXvvbRKUEvftEN4sUvuuHbuOJ8+zhH1s7hCceb3vSL4vOf+6JcvwkaxuNHdd1880fExz72cXn77bfz6le/mu81UQMeRV6+FT7+8Y/Lb6XgfCJh2zZZlm0Msq8TqvXqzrrh69n4VrNnZ+dZrrcSH+u+fw6PjyIBIlmzQVE32qWbNm3iR37kZTQbo5yanubgQw/SH7S5+uqr+OAH30+SFxFdrtum0RgiR9DuRshMMLn5YizTIIwjVKfMiSzj2EJEdKxLZ/4Mqd9mqKpSKwlGhjImRhQ2jVeplB0alQR1eIg8DRECssLCjSBaYXl1hl7XI/ITVFXg2DbNZh3T0jFtGyFUuv0BS4szeH6MIKdkG9i2zsRkC9u2MfQSSJUolCwtLLG4uEAQeqgGKCrsm6zxjJ11yvYkulmnHakcOr7E7JLPydNtTsy0ibIQS8+4aO8kilZeU61KFAzuvOseVA1GxuukaUqeqcg8p724ykirRey69LOIcsXkgUN3s+2iHax0llmZX2L59jaOtCkHNobpsHvXRTz3OTfyyCMP8dDhu7j/wTt45MhDJImELCdPUhqVEpdfdAmXXHoRzarK4Ye+wPbxSZxkGkv5KldeV6Nsl6nYZTRRkOI0gsSNiD0fQ1FxSg7lchXTNgjilN5iTL/n4fZ75GGEU9Io18qUqg7lag1NNxl4IZE/IA5XSOMU01AwSxa6ZSO1Em4oiSKX9sIS3mCAogkqVRvbtnEcB8epoKqFl5o7iAjjTjG/ZuhYhoWhGmiKgTfw8TyPfqdL4AfoqqBZr1Kv17FKJVRdI8+h33NZWlpiMHDR1OIaUzIcms065ZKNoQjiVBIEKcvdAav9NokMsUxJ1S5RKbewS05RfcsTwk5OEAaosURFIwpSTDMhcFfpdRYIfJ84jtCynChUmO/YDE7UOXVXA9Ou44WCuY7H4aUOE+YCS4dj4vmICydq/OXf/CXXP+f5IBUkRfZsmntFxJyqkJLxrOddz8GZR/jIX/wV/+u//y9+41f/P17zn36Wt//DP/BLv/LrdJZ6DNeH+eq9t5HqCYdXHia1UuKaT+YkHDlyCHoSsioNZ4xnPn0v9bLD6VMnqehQmtpCfahJpz/H5h1DT/ZlCDhH1s7hu4SDBw/SbDaRSObn53nrW/+vfOMbf+Yb2MHf/u3fcmZ2humZk0/KeqZpSq1W+xeXWydq3wvStnnzZkqlEvB124gNVdhZ1Z3HI8FnKzHzPGdsbGwjWPts64mzw8nP4ZtDyiLgfj37EoobXavV4uBDDzHo30suFMqVKqoh+Id3/SOOY7Ft0+aizdwq0iLyVJKQkasmswu9opKnCKRcoVoroysC0yqzfc9TyHIIogwvg2OJwpEzMelxDyXpoaY9wu4stpJx3maHC3YO02jqlG2b2lBOsyWReQZrVdQ8y0jjnHa/w2AwoNfzySTUawbV5gjVxhBCNZEyI3A9FhaX6fdWSeIiiWF4yGLzWDGfpeomaSbIpMJqu0u/N03kB2h+wHkWXPHUEtUbJrGcJqrewE91Zld8usEyh08ssWPMYxB5jDQnOHbiNFECQoBm68R6wmn/NMM7R9i0eTsnjkwTnYk4/cBpTKkxqgyTypyu75IlUDUcVjoRn7jl47hem77XYdPkDi686Bou2LGTxJvn3ttv4il7LS7bo2KZh0iigOELInqdJaTsE0uJO0hQEKQyJs0j/DhleXmRPEtwSiqNepVKpYblVAGNIAzJPI88EIhQoOsKVsnGLFWQwqLbz4iSLp7n4bk9SFNKhmCkWS/8HDWdOAcvign8AbkMQJGoqsQyTEqWgyoM3H5CGBbJEUHgIiWUyypDQw2q1SqKMMkySR4lpEGKzHJMU8M2LTSjRC4NklShO+gTxQH9fhfXjdFUaNQdWo0WhmWD0PHjhNWBT7/fx3cH5CKjWlGxnTLl6hCOWcFWTdx+j6DdJUx8Bp6HG4JdAl1XGR6q0ajVSeOMSOSURJV23CNIYhJFx+9EpHlEOR3QWV4ijWKk63FekrB7q0Jpr0VzZAoMA/eRt/Puu99OSo3J8T3MLvTZev5ehic2sefKK1BUDaQKQuPGN/0ML3nTL5JmEqnCT//0j3Ps1Ax3HbiPQS1kNl1gZKyOakSceOgEVl+Q9hRKWiF48D2XN/70G/jkJz7BV279HFdcfiWHT371+/Ip9hxZO4fvCo6fOCw+9KGb5J/+6Z9yxx1f+aZf/o9+9MNP6onxO7/zO/+mf3+dqN10003yh3/4h7/hvTfddJPM85yXvvSl3/Z2GYaxQQzOblWeXWF7rIfaY73B1sna1q1bWV5e3lhGymLuyzCMc0TtX4F1Acd6QPn6fp2cnCyOgVARmopCThRFnL99O25/wPT0NGGc0ut2NqrLjUYDKSUTU2NoelGxWxdShGHIwE9Zbi8RhiGapmBYJrZtY5cdrOEy/b5Nv2+hV7eQWybHJZyZ0eBYxKA3TzxYxFIC6qWc0YbOxLDDjs0jlExBo1KjMdQkSSIkRZVQ0TT80GPQX8RzB4UJa55jGDA8YlNvDOGUa8SpyqAX02sP6Pf7JJGLaUpKjsHIuEPJHkLRSmiqTZxkdDsuYbSA5/eJw4iqCddshRde1qRWG8XU6+TZHmZXfPafWWAlTVmOQg48tMT8gSV6+5ewTZiqjOKUW2iaRdAvgtknmi06gy5x3GXgQacTE3oDYq9HoMOyltM58lkC7wgvecFetoxI8I7SPh2RRTFZ4qJnCaapUW80aLSGUdRihGAwGKCHEY2SieeCikmWGLhByiBpE4QhgRcjswSdjFJVMDayCdt2UMwScZLT6Q8Y9APCIECmEqdUwrZNKJXpS4gGIa7rEgQRaRpiapKhIZtqtU613kBVNIIgYuD2C+VvHqNqEl03cMp1NK1K4BuEYUIUhHh+mywPECqUHZtms0XZqZDlCmEYE8cpYRiSJDGmAaWSTcmukKMTRhlePKDvDvD9sEhCMSXNRoOh4SaW3aDbl3z+tgMszMXc+OJ91EarlHOXUVWSpBEAAhVNMQn6Ad1OnyzJ8fwBQkhKho5hpNRGKlTrTaQUeK7AzRRSI19TvGeosaC76qEZIW63RxQF+L5H5+gnIMnIZxxW6k2mvzyEsOu0BxJhj9GOLBrju3nFj/4iGSq//ru/xl/8w58zedEWTt3/EF3Ro3PvArgmNb1FLiNymXHD817CqZOnicPTOKUSkpiLLtrNa3701U/2Jeeb4hxZO4fvGt7ylj9jZWWJ//Jf/ov8oz/6o+/Lp5VvF49H1L7V698MH/rQhyQUSQrrqsTFxcWNytf6jNbjmbdCQSaCIEAIgWVZBEGwISrYvn07CwsLG+kQ64pQwzBQFAXf9ymVShst18cav57ti/YfHWdXJM9+LU1THMfZEGSsVyjXW8uKyJFJRroWnWWYBs6ww+jwGFKKDYGClBmeN6Db79DurLC4tIDv+6iqjmFYWJaFUylRqRVRU9lZx77X6zHoySLSKUlIRIqaK9hmCU1YWOUG5doYURYhhUDRNRbznFkv4q4HQnors2i5C/EKtuaxecxmfNhi80SDpmUyNqQjWzXyPCUXa55zmUIaxSwsLxLFwVr0EVg2jE3VqDXq6EYZKDMYBHSXVnD7p4nDAE2BsgNDVYfKWBPDKqPpJcI4ZdALWQhP0Pf6hF7AuIALqhaNao3K5Reg1BokapnVNix3Mo4fWyXOTG54yY9z//7DfObWL7NtfAf9JCVOJapqshLezytfOMnOyZSGOcdIq4ZdvYw4SXEDj4Hn48Uu8dp8rFUyqdWa2NUyoQLdbge34xEFEVkUoamCRrNCrVHFsAxKpRJRGNJNM3IZ4CU5kVRxKiU8kZET0FtaIIoiBj0PkYGlKjSbDSr1BnapjFQVgiik6y4T+i55FKEKgVEqYZfKmGaD0FPwAp/BoEcQumR5hGnqVOsNGo1mIWCRAs/ziP0eQeIRJwGapmGaBrZVBqHQdz08NyIMQ4JwQBDElB1BtVamXmviOBUU1WJluU2epiR+ippYGJqJXanTCUJWzyQcP30v3b6kOXIee5/zVF71e39Of+EkX/7ip3CXZ5g5fYBt21qUS9BdWcCq2QyVDZAhmlolSSJM0yZLIc8UeoM+/b5LFAUkUUgaF2ITyzGx6zpOvYah1Rn0A1xvEUXkuGkf07LwhY1MVSIvJOnM0u4OODVzG70gx9OG+L3//YdYW88jroG5pcHsgzPIXk7daSGUBj/zq/+Jj374w1TsnGuvupLf+/0/5Cd+8udQVRXXzzh28gSe22apO/dkX4q+Kc6RtXP4ruG22277D0XQvht4vArc3//938t1MvAvZXjqus6+ffvYtGkTb3/725mdnSVJEvI8Z//+/dx4441s2rSpuOFEa0/CQhCG4UZ7b/21dXyz2KWzl/t/pSq3TpKr1eqjiNrGPsoFAgGyCJSXZF8n1iInSeMNgUe5UsK0DUZHR9m756KCVJsWWZLT63QZdHt02m36vT5zc3M45TKWZVFr1MlkTrVSX/N3SzbItO/7tHttwtDHMLWCcOU5jUYD2ymhO2VKzgW4rouUgjjJeNhNOJ7Y5DM+YW8ONe1jiADHDBlyYLxlsXWiycRwk6FWGUFGLuON+DJFNUgiSb8bsNKeI0oC0jRE16HVKlOvN3HKNQzLptPzWGkP6PVWSJIIXVUwDaiXTErNCk2niaLphEi6oYc/c7RI6AhD0lhy4bhKpVxCPTPNM7aP8rTdI3R9g+nTEe1uxum5RfwKbBt1GR/SqZcaqIrF6lJAu9vBd5dB5uiqYMip4NSq2GUHVdPJESyvdAh8F9frIjMoOxpOqUKpVEY3LZIkZmFuif5qjzBI0O0ybqAw18/xpts89eIdnFdpsGWsQZ745MMueZ4idAOJIEli+oNlvIFPf9AliiSlsopWdzBtg5HWcCEOigXd3oB+r08QBQghMU0T2zZxnDK6buJ5Ae12m16vTS5zDE3QaDoYhkG13sC2HcIoLhTAkcvAHWBoKvVa4dlnaGXy3KLbl7Q7S3T6HXx3gOUYlJsVOp2Uw4/ME6eS3XvPI4raqHqdya1P4yff+FugDlOZGuaGV12BpgpimRCLlEwG3P7Fz/J7v/XL9JdnMQRMNGDTiMHESM6eHVvRkJhGxqaJYfLYR+YBqgpJnhFJEIaDF8Qs9Y4RD3yIEsgy6oaGWXawm2MkSpnb7jhI4Pk879n7OLPcQ1NrdPo53aRL+4GDyK5OyxlhW3M7PToMjzapt4bQVZXZ2VnSMOCiiy9nub/EzOJJ8qxEmhdWQBdf/hR+//d/9/v2nnWOrJ3DOXyf4Sd/8ifF5z73Oen7/je0O8/GeqUsCAJe8pIXi5e85MWPu9yf//lfyD/4gz/g5MmTtFot9u3bx549exgbG6NUKj0qcB2+HgC/3v77f3m2bb26CWwIO842zF23HBHi6wpWWch3kaLwi9MMlTTNEHm+odAVshisF0mGIEOKlNmlMyyvthmfnKQpR7n/vvt49ctexde+9jV832V6epoLL7mQTds2YZctOp0eFadE2TKRooFQJPnasUrTFM+PCf0BaZoSxzFCCGzbpmxbGKaKYQyR14vh6RyBEJK+Cj1S7j/SIby/jd9ZIAu6lLWMbRNltm+qMzoEjapBveXgVFI0vY5AIVqzhUkzSbuzjOcF9No9FEDXBPWKQ61RxXZqIE3iVLLgJrR7C3QGy+gK1GyVqu0wVW9imSWkqpEJQRQX2aCdznHCwEPGKZsdwZ5LKpTLa/NSmcBLYpYHHZZWVwjcEMeAim1SLlWwSxV0q0qSSlbbxVxZv9dD0yXlkkGlYtOo17GtCmmmEMY5q90Bc7PLdJYSrrxyD7pRYf+X78Qe2sbpFY//9jdHyXKolKFWBceCi3dbbJtoUTNVRhsNrJLEsEuMTjRJ8kJ5LkVhvxO5MZ7XZTDoEwQBWQ66BY1GjUq1jm07rGcne24Pz+2RJjm6rqBpJoZRwjJtZGbQbQestjsM3D6QoxsqQ0NNTNPEKZUxrSp9P8R3Q/phwMCNaFbG2XH+Xh45Nc/R+VPY9SYHHpnlY+84gG4P44YuN93+z7z57R9n5+7zeerV+3jmDzyLrTu386mvfoq3vv//YNoaZw4tkPfBiOpcdfEV/Okf/Sl7L75wzTcxAVL8zhyWEiOyPu2FEyyeOcTK/GGC00fJBjFVq0q95aCNJvh+v0hmUcuEqcaCl3Hr176GOTzMsWWXwx87yEo7ZW5xAUVxyBKLim6RqTmKAj/zMz/HX/75X/LQA4e4/hnPoN/tUrIsqsMNXvKSH+TokZO0211e+JznMHtqhpJhE/nRk325+ZY4R9bO4Ry+D3G2CSs8Ooj97B9NUzhzZoZ3vvOd8sd+7Mce96nwP//n//S4r7/rXe+WBw4cYG5ujiAI2Lp1K/v27eP888+nWq1imiZxHG94s529buvr9B8d663I9e1fr2ypqrq2H9ZsUNaWl3zduy5HQZChKTqKVggUZCZxHIdep8v999/PqVMnaLVaXHTx5Vx7zbOIk4wsk8zMnuH07ApeBv044cSpk1x99VN5//vew+TkJDKjsHcAlpaXeOCBB5ifn+f40RMcPHgQIXNsXcOqaRiGRpwUBshCVYiiCC+M6PZ9Ai/cyGa1LA2nvK5IHMa2R2kM7QUEQsBAkdzX9wkXu8WsVLCC7rexlIhWw+a8LSNMjTeolKFUianVI0ZHHRQFNGGQZ5I0hUGvg9vv4fsBUQKqgKmywdDQEOV6Ayl0vCBlJUjpdDqEoU8cDtB1yehQmcmRITRNwypXiRKFNFeYnu8isxx30MEPfFQBIxXB5PgUJadBphi4fkTH8/HcHsmgTZqklEyoVi3q9XF0s0yaCHp+QttbYb7T58iMj2E3WPYjTnxlEcNe5dAZmL3vJKplIRpV+m4fbWKYkZ07OHZylrvvWKKqhMT9DpY2TakEpgG7t+uM1Q2apsLu8WFGmmUwZaFGbVUhi1FFjhASmStkWU5vpU0Yxniejx+GKIpCvVKj0WjgVMqoGkVerJvQ6fYIfA+ZpeiGSrnkFMkIqkZ3kPLQnXdilSvMzPQRKgi9xv1Hutw3fQI/GTC7FNN5pEcmRnGGLXp9F0XVmJgYo+v3ObxygoOfOsDHH7mFOI2YP71M3skwZRnHaBD5Gb/xa7/BL/78L1CpaMVZIXJABalRapxf2A8pgmbzSob2SiQ5AskH3vEP/O5//22qZcH11+zl0MHDbJms0mrEjExMcmK5xwCD46cCljo2S3M+qihRqzTxvZinPe2Z7HvKFdxz91102iscP3GIctNiQpngqmuv4OD+R0iTgG7fo1QxOHLoKCsLiyTJgNXVWTy3x+WX736yLzffEufI2jmcw/clFDTNWGt5KeT5etpATp6nqKooboKawi233PItS/ffTMH6oz/6msd938033yJvueUWTpw4wWAwoNlssnfvXi699NKNwXpd1/E871E+ZYqibFSf8jzfcP4/u9V69rzX44kinmxIATlfX4/19VzfxnULj6/Pr61nnK4Ra5ltVOM0RSFNwTYt+v0+J0+c4OTJk2iaxp49e7j2adfw1KuvLSqkaUSaRdiWzezsLCuLM2hkiETFoISCytjoMKOjo+R5iqYbZFmxnqPDIzzvuT9AmuZomsLS0hI33XQTb37zm5mZmWFoaAghBI1Gg1arUHbWqzWSJKFWLW9UCnVdJwgCBv2AXq+30WYtl4uYo6IVLCmVx3B9hdwYIq+UyEyTVUUQBCr3Huji9xeJ/FXysEOjIhmuaYwPlzhvU4tG2aBUg1K5jpQJQsmIkwhNsVEUg14/ptdeJgx9PN/DMATVkkltdIRKrYFlOiSxoNdzWVzq0Rt0SGWApiqUKwYjYxWc8nAhwpEKSaKw2OniuUExaB+HSFIcU6NWrzDcGscuV8gzgesFrPSW6A0GxGmG201QIpBCsrwQcOi0j1G3CbQyxkQJq26hWDnbrRbH7z9Be2aZklqnptQQIiOvajR3b6LccDhw30OcvCeh6lTI3ARFLCCTk0yMlTlv0zB1S2ArKUO2ZGLEptUyqFRUys2cskipxSHkElMzgeKhoe928OOQTntAHOQgM1RN0mxVGB3dgrE2Kzc3v8qtnz1MrabxzGuuwc8fZnklIleGuexp1/E//+KtSGB6epY7bv8yf/c3f8f8mWW0hs105wS9sM0Fz7wEjJyThw5x/OhJmFMZLo+Si5gsjTGEpFIu89a/+mve9ra3kcuYJI8ZG29Rr5R5ymX7uPbaa7nokkvZvn07qlDXzncVhOC65/wQyl+8k+qmzSyaE3zwka/CdMjU+S2c2ZAzx7t4iylalPPsa57Fm9/7v9h7ySWgF9fKT3z8MzzyyCGOHX+YffuupFypcfDgIwh0Il+ysrKEZemcv3Mb27ft4Ctfuoux0QkuvPhC7r73bsbHt/CDP/j9Ky6Ac2TtHM7h+xK6rtLpeGia8ehWqNRQFGNtNklBUYx/8bMej6h97GMfky9+8Ysfl6zdeOOLxI03vuhxP+stb/k/8vjx48zOzmIYBrt37+aqq65i8+bNj0pFWJ+bAzbaiOtihfVq1Xqb9Wx8v3i/PdYCZZ2krRPKswPpzxZtRFGE4zhEUcSRI0d44IEHEEKwd+9ezj//fC688EKiKNpoPZuWjeu6Gzmgv/5ffnljB0yMb9nwKlz3xyuqqUUuqa6rSAmDgcd73vMe3vve93L33XcipSQMQ1RV5ad+6qf4/d//fcbGxja2YT1Kq9/vc999D/Arv/IrpGlKvV6nVqth2wUxOzv1IsuyDSHK/Pz8xrH1+qvgOBhlizwz0M0S9ZEdCC5AkSoyF4RC4UQ/5tgBj35/nsFgjhwXU3iMOrB72wgTowa1ikGj6uCULfI4IE/jr39XcvAGPebnZxl4LkkqkRJsS2O4NsxQo4Wtl0hjSb87oNvp4wcuru9RcqBc1Wk1LBxnCNt0UHKDNJFEbkp/ZZmu1yNIfZI0QQgYazbYu20I26hhmjUGscp83+foUpuHz8wS2hn33j8DPoQpjBlVMssgNXJGz2uhOjkP3bfCiQcWaJhNNM9BVxVKqomv5nj9gFe+/DV03C6f+MQnEIrOpqkteP0BSt6nbMLS8jJODbZs0dBlys7zSmydaLBppEpNVamWhimrPhObhlE0gZ9EZKpK34t55PgsS+2QA48EbDt/Eq02yYlljwN/dzd9N+HYbJ9q0ye/a5m/++An0G0NoeY41Qo79uyh73eRjsbIznGWFmd55HP3o6cl9Fjj8m0XYo4aHDt2jLJVohdJDLNBkqbIPKDX7lCq14mShGggOTm/xJEHPsIH/vFjJLKI5FJ1SRL7TI2Ns237+Uxs2c70YJ6VTofFxixT143g913mjpxADODSC67kj9/2pxvZnEKujRkAeQ7Pf/4PEEUxq6sdnFKFO+/8KpdccgnuIGTHjh185Ob3F9XGcpV+v8+nP/1per0eKysrzM6eZnXtAeH7GefI2jmcw/ch4jheq3ZIpMxRFIGUGUXbrVAXrvutfTv4ZkQN4EMfukm+9KWPr2p905t+8XFf/8AHPiQfeOABTp06RRzHjI2Ncfnll7Nr1y4ajQaWZRFF0aPWd70at46zlaj/krDiicbjKW3XX+/1ejQajUclP5wd41WpVEjTlOnpaY4fP77RUt69eze7d+/e2M71YxpFEb7vc+211/Kyl73sm26goihs37GNr37tdiSFv56uF8T3/vvv5c/+7C3ceuutdDodhBDUajXe+MY38rrXvY6LLrpog2hqWnGZP3v2DigqZalkdaXDq179Ct7//veztLTEpZdeyl/8xV9QtMjPcNddd7G8vLxB1hzH2bAXSeIAw9SIk5yB65MkGa7romoGkgzT1Kk4ZUzTBCwqwzsot7ajaQZpkqGpGke8hMNHfTqdWZYXD0PqUrZg86TJ5FCZiZEK460qppkx5DgMixbIlCzLsDSTPIfY92gPlun1CnGCqmkYtsGWicnCALZcQaDiuwGn5zoMeovEcYRpCRQ1w6kYDFUqmKaJaTpIaeL5CV4woD07jet2UciY1AQ7zzdxDJ1fvWIPWqlBKG2We5Lp5Q4nFlc4evIIcw8ljPjglKr8wA3P581v+XM0y+Chw0f4sz/7Mz71kY/ywQ+9tzgeQMOp0FlYQFMNpKGxHOcY45O4uce0tKlMVjmy1KV95xyaP4udKZTIkSmMNmDzJOw6r8m2yTG6vT6xzBjdvJl2OKDjOZxeDJieE0xu3ctll1/IiyZGaQzV6Qceg8Dn1i/fSjtuk49mPJw8gltepHd8ESNUaYg6hrAJ4phf/tVfLmbXrrqCRq1JueIgBZxZWOGhw0f4H3/0J0xPT+OuLFCzbbpzZ9A0A90wCNMI1+1jyxJ6riNNndmoy913fJihxSFGrhljfnmF6duPoq8IasJhqryJ5XiRyy/ZS7+7xPzcLJMTk2yconIt5EVCvV6nUR9m9+49zM3Ncc+9dzM5fh4zM2dYWVlCKCn79u2j7BQjHtdffz2u26c13GTzlgl+9o0/9f3xpPhNcI6sncM5fB+i0+ltkIKi7akixHqCgU6eszHs/kTjsUTtAx/4kHz5y18qbrrpI/KHf/gHH/eC9vKXv1S8/OUvfdzP+5M/+VN54MABBoMBY2NjXHDBBezevZuJiYlHVW4ezzvue4nHtmHX9//s7Cz1en3DysOyLBRFYWVlhbvvvpuVlRXGxsa47LLLeOYzn0mWZY8SZihK0Zq87LLL+GZzhY+HUsmm0WgUZE8I3v/+93PTTR9CSolp2ui6yWWXXcYb3vAGbrzxxrX1+vq6r7dvH2871/ftgw8+WLSzM1hcWCYIAt7w+p+l2WzyrGc9Aynhta997aNC7F3XZf/+Bzh06BC93oC77rqLKAoKsQoqlXIDRaWYvSIhXRuOD4KAJIzx/ZBapU7JqRBbNkkS4foDTLNOfepydN3EKlVJdItTKdxz3xy91TOIuIuSrVLScrZM6ezYOsxYS6Xi6NiOTtUuUR2uo6g5CpI0l8hckKYZy4sL9Pt9Bq6HzKBShZHRGrVyA8sqg9BwgwTfj5mb69LrriCRNCo6JUNjZKKOUy4jhY4UGmGS0w5T4uUZ3H4H13WpmXD1kOCFO1rUG6OkWo1HzngcXbibow/fxiVXPYeLLtzLG3725/j4zbfyc//pjXzhs7cCOdOnZ5jctZ0gj5leOUFl0qI2WSaIU1Zm5mnfPY/ig02JklOjF4R4QJp6LPdUjgQKtzzQZXKkit+JGBut0e3OEEYZl191Hmk5oKsGTDbKnOwucc/x+8kYcPTEQVo7WjSmhlk5chpxCLKVkKY9xOWTV3Ld057N6uoq9993F3mnw1/9n7cShDGqZUCWooQhhmHSnNjCzMwSzcoIl1x4MW/7zOcZm6yBTOl3e3RXfW699Vbe94H3MbN4Cl94xKWEoV1Vsv4oS0fbrD6whJ2UGdFa1EZaHD1xBDtKMa0SH/7wJ/jgB28mzzJM06Rer9Pr9Th/x2527NiBYeh88Yu3kSQprutxZnaGC3bvYt/l1xNFCePj4/T6K6Rpyhe+8EXm5xY5eOBhJAmdTptG8182Rn+ycY6sncM5PIl4z3veJ++68x5OnjzFqVOnmJiYYteuXWSpgpQaoKyRs2Iu6ux2XHEz/u4Tmpe/vLAXeTyi9o53vFP+xE98awLyq7/6y4/7+7e97W/kww8/TLfb3ajGXXvttezevZtqtUocxwRB8KjtXY/cgq9X4L5TnC3YeOihhwjDIst2veq3nvgAcO+997KwsMDk5CTbt2/nhhtu2BBgrFfeTNPE8zyklPzBH/zBd3SA9u/fT6fTwTQtgjBm27btvOpVr+KVr3z1WtKFtbFsmuaP2jdJkjwqoP7sfbiO//SmX+DVr341f/iHf8ill17Kj77uNbz85S9HVcXGDNz65xX7BKrVMtdddx3XXXcdSKWokBkFKTx9epYvfelLPLj/IIOBy7Fjx3CcKpYuKFdV0jRGKJIsS9AUlSTK0BUVVWi0VwaomoZuZOQxBLKDgqBec3BKO4o5QENHqDq+UPnSmTb5dETotemsHGekKihrAVUjY/fWFlsnh6jaKtWSSsXUadVNwrCMaVvkmUAKlTDOmT8zh5SCgecSRRG2pdJs2TTrDeqVOkidJFLo9nx6/Q5+6JIRoIicml1ieLTM5PYRdEsnTyOy3ODkks8ddxyk1hpj+65ruPSiq0EWiZhf/vQXqNs1Lty9l5s/fjMnpg9BWaU5PAJ2xvDYMMuHzhAu5tRljeu238DUJaNcfc2VyDTj4x//OKdOnULRTNJcx48C4rRHMPBY7M8zMTnJcidC10fRRMxtX72fTJOU6zXmFk9SHatSubBMpEFtaISV6VW6jwTU4jpD1QZGy+RMe5b7HzrAiekzGJqFbVTZMrGbnbu2svX8rZSbTYLAY2VmlhPHjnN8+jSGkdDuHeDuex9h69Q/oCgqiqFiD1UY27KJ8y/ZzWljgcpThlAyjaMHHmH1S8uYgc6YGMJ0Jnj1T7yOv/n7tzO9eAy7qlOrNgm9CEutEWcJuZYiyVjqdNENldOzZ1heXmZ+fp7x8Ummpoqf06enGQw8Lr7oKmZnT3Po0CEsW+UP/vv/ZMuW85ibXSDLMmp1pxhPuGjPd3wd+W7jHFk7h3P4HuOf/umf5KlTp9j/4MPcd+/DPO26Z/OKl76ebdu2AzAzM8P99x4BJE7JRhIjRIyi5kgykCmSEERB5p5MfCui9o//+I/yda973Tf9/c/+7Bse93fvf/8H5f79+zlx4gS2bTM0NMTOnTvZvbtQaz3RRr3rvmmapm3Mk8HXbTvyPOe2225j3759XH311RsVtvU/dV2n1ysipC688EJ+/Md//NsmaB/5yM3y9a9/PSsrS2yaOg+ByvjYJChNhJLzhjf8NK9//etRVR0ew1MLIsvGPlonZd9KzJFlGf980wf56M0fZvv27Vx88cU0GvW1ZTL+xe+XyBFKQp6lKKrK1KYRXvval/NaXrnW/i2sSlZXV7nzzq9SKpW5886v8tAjDzMYDFAMEFJlqNSkVqsghIphaIRhiFDB9Qcsum2yLMP3fUytiGRS0Gk0GoSez8jUOJPju1E0Hdd1WU1j7u0ZfG1pwPLyLJp0yaNVHCNipCqYGikxOewwNd7ENgRTkzaB12FibAhFSIRQUXKdOMrprPTp9wf0Bj3iTGKYUKkVprolp4plNOgNFG67/TALK32uvPY8WqN17FaJrLZMafMunvFDrwKrtHG8Lr7kAigF3HzHB+g3l5ncPkkQBJyaPUo+F1E1G7zmB36U3/3N32Dnnh3rRxcQ5Ah+/pd+kfmFeZ71rGdx5PDDKIbO2KZRaiNDiDhlbuY0qtBIspRao4wzXqIvPNQtCkO7LOZmjnPkC220gY4ta2wu7caZGGFoaBhNpLQ78xgBvPqHX8VVVzyPPNM4+vABjhw+yKdu/TSDj3YpO1VyBKEfkOYZk5s2cdFll3Pxnr0cvv8eTt37NcbOG2O1prB/+SjVySrz+kmOLR6CAxmi7zDubEMXGT2vR2PbODt3XoguKjhanfJQhRte+Bz+8q//lDAO+dptd7M4t8q7/+n9rKysMD1zFB2NJIohlzQaDVZXV+n3XP7mb96GZVlIKVCUnNXVVS6++GJOnjqGaSosLMwxOjrJG97wBt76trdw6PAhnvXsZzyh15TvBsT3gwLrHM7h/wW8733vk0ePHuXAgQOcOXMGTbXZt+96/vTPfk8AvP1tn5T9nke/36fkmAiREYR9FhZnODM7jef3iixFTaHb7eI4VfqdgL17L+Sd7/qr7+t5i7Px0Y9+VGqaxr81Y/WWWz4hf/M3f5MXvehF/MRP/AS+729U2pIk4WMf+xibp4oZJfjXqUvPJmaGYfDe978PwzC48MILN2bMvvjFL3L++eezbdu2DSFAFEUkScLWrVt5/etf/4Tu+3e8453y3e9+N8ePneLGF72Ct73tbVRqGpatE0UBcZzy8pe9kk2bNnHNtU/lqquuolJxAL6h8no21vfH2a+fXX177AxhFEVrs2Zn49Gt6iyTGy3fjbfKov0oHiMeSeIY3dSKz5AU0+EoSClwXZfPfPZWjh45zszpU/T7fdz+AEUpjJ+DqLCtEFphnZJLQRon9NsdVFFEgkVRhGVZWLbB6PjI2gFW8cOYLCti1kxTx3f7pFmEmodkgyVk2EZTApo1mBy22TrRYqRRpVI20dWcPHdJMhcpE3TVQFMd0kBlEMJnv3YY1bHBnOTgoWUOHO4hVbjskvP5y7e+jeHx7YxNbOHEzFE+/cXPsBR2uPfIfRxfPM7qyhIrhxZgFSxR5pLdl/K3f/+3XLh3FzIJEZqGRF2rIGdIARKVHJiZmeOG5z2H40ceQVk7JNVanUuvupSHjx5icX4Be6RGfXOF6ohDv99hfv8SSgANvUrJqK7tx5Q0ybGNGq4XkgkNLx6g2wm2U2NqZC/lUo3AazM3dxLynGuuuYZLL72M4bFRjs8c58u3fZ6TJ45Sb1ZYbq/iul0qW4ewRjScLRbzp2eJjqWIPtiywp7tF/HiF7yYdrvLPfffQ5LFHHjkEFdceSUXXLiX//vXb2Xr1CRf+dIXmZwYXeepa98XQEKaFSIZJPz6r/8Wn/rUp1hcXCTLsg2V+vj4JM/7gRfy/7d35vFRVXf/f997Z5/JvpCFBAIBZDOgLLIEcUVcsCouCD5oXetPrVrRWluo2kcf+7i1Kqgoal2AqghShSIIQmlC2LewBwJJSDLZJrMv997fHzcTAorVpypLz/v14kUyN/fMmTN3zv3Md12wYAFNzbVoepRBgwaRmJBMdVUD999/P889/wzp6an8Y/Xyk37/FGJNIPiRmTVrll5TU0NlZSX19fVceuml3Hnnnd95c3h71ud6bW0tsVgEi8WGoijU19djtVqR0enZqzs33nSp9Nz/vqZXVh7A7/eCpFFffxhPazOSpBMMBonFYnTt2pWLLrqIX/ziFyfd5jRv3nzdYrFw+eWXHnduw4aN0M8991zuuOMOfD4fwL8l1uLES3GUlq3B4XBgMplwOp1Eo1GWLVtGYWEhhYWFJCcn/yRr99GH8/WpU6dx3uhLeP3117HZFR555CG6Fxbw2WefsaZ0rVGKImZkbEqShMfjweGwMXDgQCZNmkR6ejrDhg3Dbre3u3G/ScRpWuwoy1vH+LRjs3WPWTXQ9LZzJKT4TbV9DB0dDGswstHpAZmopmOWJTQNZFlD02MoktGfU5GVIxZDCWIxOFxbzapVX7Flyxb2V+zF4/GQ4EpCVVWimpEli6Qdca1GowQCISKRGP5AAE2PYbOYsVmtJCckYrHYMElWIrEogWiQYCiEzeZAVdvKz0gSasRH0OfG33oIm+IlzamRl2Gja04SWWkJJNntYHayorSCxqCV5qCTrPwzcTepVByspurwfswOo2m7I8uO3+4hq2saBysqCbkj6PVWUpRkzLJGp07pfLV6GUnJyWiqjiy3iWeMRveqpiLJCugaiiSjxXTmzZvPxIkTicbC6LKxykl56VhSLUQsEfJ6dmZ/RSX+qlYImUiVkuie25XXZk6nX79+SLIVRYHGhgY2bFjHhx/PY0f5LnaW78JqtbbHOkZCsbaEEQiGA5jMVhz2BPr3HUhVTRWFvbqydPlisvM6IdslNJeKMzOBppif+i2V2P12rGEbQ4YOp3NuV7I75bBn7y6279jMgYP78ftDFHTtgVmxMGHC9WzbupGSNSW0eJpITU9h0NlDyMvLY8Twc+hfdCbZubkkJCQgIbFxw3ruuO1O6mrdtLZ6sVrtJCQ4icViZGXl4LC7uO66G3j22T+SnJJInz69ULUo8z/5lEvGXEFeXh4vT38Ri9lMOOI/6fbDYxFiTSD4kXnooYf0+vp6CgoKePzxx3+wTWHWzMX6tm1ltHjc2O1WJFmnomIPntZmZBlsNhuKIhGJRBgw4CwikQhVVTW4nInk5OTwx/996qTfoI5l2LBh+ujRo7nllluQJIlIyCibEQgEmD9/PoWFhZhMR9ouxd2bHV2nsVgMu93e3rUh3tReURRWrVqFxWL0gywvL8fj8XDvvfdy+bgrftK1WvjpEv3BBx/koosuYubMmcTUCHNmz+b6G6457jxeeOFPellZGaWlpbS2thp9MG02nE4nfr+fbt26MXLkSG688UZyc3NJT08FDGEVLz8SX5+4uItzfOGmHSMAj7heVVX92jj/knaL27HPq7WNa4jK/RWHuOGGCTQ1tpKTk0O9u5qs7FSjpZfVSihofLGJRQ2xaLFYCIUCKIrRai0UihGNRmlubCAzM5OEpETMZjNms9WwTrYJplgshtVqRUJDi4WIRUMEgq34vS0EwgEaG90kJmSgRpy0tERANiE5dLqdlYeWFCFgDlFRUUFLZQs0qiTEkki2JlPtricrM4uYGsLhsNHq9ZDZqRPnji7mojEXMmrUKFJTk5ElE5qqokhK+7pEYjoVlRWs27yWvZU7+LLsSyo8leT36kpF5QHqdh6CFplkPZErzhvHo4/8mt4DeqPGKwhqKiba3OiyBpKGritHvV+qqrN1y3ZeffU1rFYru3btpKr6IJ4WoxxKa6uH7O65XH/bRD5a/CGSK4YkqRzaeQC1WSdFSsMmOcnLy+Pdd9+lW/c8I/5RBWQZTY+hISGjcNOkm/now0+ZMmUKS75YyM5d5WiaRkHX7jQ1eZBlCIX9RCIhEhOTSUlOo7W1FbfbTUKicW3HohqJiSlcO/56PvtsEYcOVXHppWNJT0/lrXfexGI2EY74jvrsdOnSRc/Pz+e6667j3nvvPen3QhGzJhD8yDz77LM/ykawunQhuTlZ6JKdTZs2omkaFqsJh8NGbm42Y8eO5frrJ5z0m9D3oaSk5KjX89vf/E6XZZnc3Ny2vqhhUlJS2mPK4q5Mk8mInYpEItjtdoJBI3sx7ga02+3s3buXuro6rrrqKiZMvPGErtu6deva3TmaFvtO5zzwwC+/cc7vvz9b37NnD6WlpcydO5c5c+bQ0tLSLmBcLhdFRUX069eP4uJihg4dSmZmZnsma0crWzyZIr6eIKHrbe22dMPC0zFh43tzzCmyDKoaPWoeiqKQl5fH+eefz5rSjVx88cU89/zTVFUfYNq03/Hggw8SCITYsGETlQcO4Q94+eKLLwDjC4zRExfC4SidMjKRZRm5zb3a2GiUKInEooRCIZx2hyHebXasNjMmswWXKYUEVwqYFHIKNUySFXNIw+v1ErZqVLccZuuudYQCfqTWKJFWjWRbOorFiTnVRV73Ai4sGENBly4odhfhUIzy9Vuo3FfB3+Yt4a+z52G2y8T0GA6HC5/HR152ZwYPGUROfjrFFw/nQONe/vTe85iybdRHW6gtd1NdVoMtnMDooot5/p0/UlhYQEKqC003rh9Fl9uslrLRDk3XQJJRMWIdJZOJSFTHbDbaqA0Y2I/pr7yIJClIEjQ0+UhId/GrqffzxT8/I2INMXPZi0R8UcJlIbItOXRRelDX1ICeaiFmUak8WMEFo0fQNb8LF186lrOGDaJ41ChcVhdaROdAZTXpabn073cWuTn51FS7SUlOY/DgwXz00RxUFRQFHv3NY8yfP4/a2npUVcXr9dIpK4NYLIKuO2j1+ACNbdu20bt3bxISEsjP70wgEKBnj56cd965R11XxcXFutvtprKy8pTZH4VYEwhOMT5ZME/fu3cv6ZlO/rF6GSAzYuTwfzvz8FTkD089+Y2v+W9/+5ve2NiIrhvtnSwWC263m/Xr19OzZ0/69u9HbW0tTQ2N5Ofnc+OkiSfV2vn9XkaMGEZGRppxU0Vvcyd+fyZOPL5gf+yx3+m1tbWsXr2aDRs2MXv2XMxmM9FoFK/Xy4ABA8jPz2fEiBGMGjWK3r17oyhxC5vUVgNQPsoaF/fWfLeyMvEYuG92t8Zj8CBu8TOsfyYTeDxeotEYBw5UEgpF8PkD7SLd5XIxatRItBEgK3DXXXe0FWGGYDBIRcUB1q5dz64du6mqqsLdWE9ioovU1GTC4TAmi4KiGOsAMrqq4Wn1EfAFUVWjv6eqQ0JGJh5PLelJKdgTEjBpEfrm9KBILjS+PJmtaJKMppnxBQL4/X5C3mY2lh1i7T9XUlvvptXjw5WQjMORSOcu3Rg6eDgF+V2RJHA317G/Zi+lm1Yzd+WHRO0R5uz4BG8sQN3uQ7ACkiyJ5Jg6E46FGTjwLF57YwbdehUQ0kNEUDH8020uVNVYO4ihKW0xjICkaUi6jGIyBJ2C4Y6OmRQi6Lw0awYzZ88kamtFV1TcnhYiBzwoYTOZrkxwKbz51ptcOOZ8dEnjsLuGdWvWsqF0M4s+W0xrwM/0l/+M5U0bAX8Ehy2NPn3PJDUtmQ/mzKF3z/643c2EQhFULciaNWUMH34uLS2tuN112B0m6uoOc8011/LBBx8c93oec/Hl+rIv/w66zHnnF7OmrITde3aSm5t11N+tWrXqpPq8fxeEG1QgOMX4w5PP6KVlaxg9+lwe+tUvT7lNR/DdmDb1SX3p0qVs2bKFgWcVsXLlip/0vb777nv03bt3s3//fgKBAJqmEQ6HSU5OJhgM0qNHD0aNGsX5559PYWEhubm5mM2KEXv2L0vKaMd5XP7WvzO6dsDaso1ceOEY+vcdRKdOnVi6bBE2u8KSLz6nqKg/qtpW1uYYt2pHcajrOhISuqYhtQnQpqYG9u3bx779B5g/fz5Vh2pQFDMul8uwyMVUVO1Ib1gdQ1CGY1ECXh8RXwCHxUo0HCMxOQHFZcXksBCTdBRJRo6qmDQZkypjks1ENY2gFiMiRQmEggS8IUy6GW+TF184gEdvRUuIkNozCdkqUbO/lnBdBFuLi+zkXHr0KsTrbWV/xd42K6kDf9BPSkoK/mCAtLQ0evQ6gyFDhpDfuTMDi4rI7ZxNosNumKxUHeS2Hp2yEYOoyxIBZN7//K/8/qnHMaWqWDpFaaipxbM1CE0m0h0ZdO/cg4DHh9/vw08rb7//JhddcBEyJiTdWGpdB0mhbY1BV+HgwSo2bd5Gadka1pSUEQpG6FHYh4zMNN5+ZyaJiU4aGxuxWq34fH4yMzN59rmnGT9+/LdeVEVFA/Xaw/UEAsH2ItbnnDOUj+fNPS32SCHWBIJTjMd//5S+ZcsWPp4357TYhATH58orr9IXLPjkpHmfFy78TN+5cyfLly+noqKCcDjc7hb1+/14vV7MZjNDhhhlToYNG8bw4cONoPA2t2i8rEg8y9Fwb3JUTFw8Dk5Vox2yW5W2Y7Bv7wHGXHw546+ZwL59+2hsqqWh8TDvf/AO/fv3RZKMVlwSHFesGT93UBQciYnTgblz5/H475/knnvu4emnn6a2roYLLjifCTdey97du9izezdRn89o4WWWCKtGGRcFGVk3rFiRSIyIGsMXDBCKhNFiKolOF2ZZwWazYbab0WUdu8VKOGjU9wsEAng8HjKzsolpGsFwCF3XaW5qoK6mDjQVq8UCkpl6bwiHM5H8Tp0Z2K8vRf3PREbncH019Q1uysvLqampIRKKokai2GwWTGaZVr8Hu9NGsjOF/gOKuOqaceQUZBN1qKzbuY4lJUupaaymxddE1eYqzDWQm9CZPmcWUV/XzOGaJh6e8mtmz/2AHbs3c0afApZ/uQS7zQkx2Vhaua0llAIxLYoiK0htYjzuVv/000+5efJtZGbk0tTcQCjsxWKRyczM4pZbbmHKlCn/p2v//PMu1rdt30JeXh7r1689aT4//w5CrAkEAsFJyDvvvKOvXr0aRVGYMWPGKXHDmTbtcX3btm2UlKxu71GamppKOBxGVVUKCgro1q0bl1xyCcXFxXTp0uVrxXvjdOwAAUcSH3QdmptaueSSyxh+znn4/X7eeGsGnTJTWbpsMf369fma+DPoaKVrG1MNYVLi7lvpKJH38cef8tRT/8OgQYN46623iMbC/HXuXK697ipjLF0FTSEWDuEOtFJbV0dZWRmV+w6wY+t2om29VZFldAk01La6fTFks8UIjA+EjMLPJgvhaARN07BaraSkpADgsNnRYqqRBIDxmkwWo0h2KBQiGg0TDhlN3j0eL8FQhEhUx9saoNnjJzszh6ysHLp36c6AAQNISUukwdNIxaEK1m9ey8HqQ7QE3DjTzDiy7JhynVgcdipKdoM7isPvwqXYmfrkVO686y4UReL22+5h/ieLeOzRqcybO5eYGqJzYRbvvD8Tq9mEhI6MBZCJaDqyLKERQQLMyKDKgEz1ocM88NB9LFu+Alkyo6oqrd5Gigb0Zf26zafE9f5TImLWBAKB4CRk8uTJ0uTJk0/0NL4Xjz8+7Rtvsn/+88v6+vXr2bt3L6tWrebzzxcDtJdIcbvdFBUVccmYS+nUlhXZq1ePo5IU4u3IJAmqqqqorq6mtbWVtWvXGo/LOtFoGOiYQRoXbN/sdjUptrYECSPg3vhnZAanpSdSPOocli9fzhln9DAyQ22GqIwLOxUdxeEg2+4gMzmLgX2KAIhEY1hMht9v547thNQoGzZu5MuvVhINBfH7fCQ67Gh2F2mymUjYmDeyTkyPgazhaW7B49EJ+iOYdIUEZyKyScHiNGNPtCFbFWzmVFxOGQmN5JR443ujlI2u623u6wh7DpRSWbOJpmYPVVWHSUjMIGKJ0nd0H4LOIPub91F7oA6WNeIKJpAhZZCdmU11qA6ry0L/oj4oiko0EiM5JZH+RQMJqlHWlpcSCXkZf90zOBRnW70Rw6Km6RpmWQZdxySZULUogUiYJ574A3+d/TEmk5kWTyOxqMZZAwewefNmunfvwZXjrjrRl/FJiRBrAoFAIPhRue++e45rKXn77b/oixctYceOHbz22mtYLBaeeuopmpqaSEh0YjLJjB07lvT0dH72s6vp0qULf/nLXwgEAjhddixWEwOKzqSwsICBAwfy9XIix0dTaS/me1RxX11l9OhRDBl8NpMm7mfo0KE88utfo6m6EQenSSBLKIrhStVUHcXU5koFzBYTGipocEZfQ8D16302P/+v2w2zXZuODAYClJeXs6akhOXLlxMOB5FlHYvNgjk5FS2mY0m3oRk5DUaGsxqhpbHVaGkWNTxjMhopaWkoZhOYFBS7FV3XcdlMmCWZjPRUNC1GVnoanTJSsDldNIWa2bltLe7D9bh8ZjJUCzaXk4hJRsaCzeXizOw01pT9oy1pROarlaW88vJrDDxzKEosQn5WDk6XhVA0hKpqKGbZKJSsSEiabOQ26BKzXp/FS9Nfwuv3EY1ptHh9jBw5kiZ3A5IuMW7cz9i+fTu1h+sJhb5b9vN/GsINKhAIBIKTjk8XfK6XrvknX375JXV1dXg8HpxOJzabjYA/BEiMv+YGvvhiGWazQnpGKp9++glOl/Wobg3xjNJ4nFQ8Tg5od5fGYoZA6JjR2tzczAsvvEB9fT0AN910E8OHD/8XhYK/Hx1FZcefA4EAra2tHDhwgK1bt3L48GE2b96MqqrY7XZ8Ph8mkwkJM5oeMwoCm2TCkSChYIRYDLxeLyaTCavVjNVqRlaM0iUSCrW19bS0tGI2KzQ1NdHY2MyEGybyzDN/JCMjjXgi76GqaqxWM5mZmaBDIKByyZjLGTJ4BG53HX95fyaJCU42bNhA165dUJS2NVVgxozXWLBgAdu3b29/TT169KC09J/tKnra1Cf1v/99CQMHDmTRos9JSkpi85b1wgX6DQixJhAIBIJTiivHXaN/9dVKzGYrzc3NgEZCgouk5AR8Ph8Wi4nOnTszaNAQ7r77bvLy8khISECWjaB/i+WIKIvXbosXUTYSH76p08N3acf1/Th2zHicHtA+j/jxjn+7adMmrFYrZWs2MHvO+yiKhCQZ7ltZNmFSbITbYuZULYphbVRxu93U1dXhchmdHAIBH16vH1kyEY1GCYdjJCcn09LShCwba5HfpTPFxcVcdukV3DTp5xyuq2fab59k//59bNhUgqpG+OSTT+jZszuBYJCXXnqJV1999aii00OGDOHDD4+flXndtTfqo0aN4p577xJC7TgIsSYQCASCU4r//sMz+vTp07n66mt45ZVXkCQYf+3VTJo0iTVrSli7di2lpaWkpqajaRo+bwCLxYKqquTn59O7d2+ysrK4YtxljBo1EjCK5FosZo71nh6JaTP+j8U0oxr/D8Tx7sHf1Ns13hmiPSGjrTSJcUwlEomxceNmfvvYNKqrq8nMzCIlJQlZMdy7e/fuJhAIUFx8HnfffTeDBp2FrhvuYK/Xx5IlX2Cz2SgvL2fWrDeRZB2Px4OEQjgcYeCAwVRXH+a2W+/k9ZmvsmffNtJSU7n5lv9i6dKl1NXVYbVaaWxs5Le//S2PPPLt2Zwvvzxdf/bZZ4kXtl616ish1o6DEGsCgUAgOKXo07tI79Qpm6FDh7Jw4UJ0XeU3v3mUSTfdcNyb/f88/ax+8OBBtmzdxO7du7Hb7TgcDjweD2azmdbWVmw2GxdeeCHFxcWMHj2arKwsEhNd7WPEBdsPTVyIdez80LFrREfr2xF3rt5mfYuLybZyJzG45Zbb8XkDDB48mN9NfQxVizB69Egefvghxo4dS8d6dh3Hj0ZVzGajIK6OMa6mgSzBkiVfcvvtdwAyN0++jSVLFtPcUk9DYz05OTmUl5czbtw45s37SAiuHwGRYCAQCASCU4phw0bQ0NCA2WSnuuow4UgQRfn229mvH33ouCJi9uy5+saNG1m6dCkrV65k2bJl7a3JFEUhEomQlZVF9+7dmTJlComJiZxxRs/28+OFgDu6Tzu6VY+NmzPOUY/q8nBsi674z8fGyMV/N8bV2+rcye1Cbe3a9cyd8yHnnXcBoVCEHoW9iMaC3Hrr7YwdexmxWARFMbeNr9FxeEXp0FqsbX7x4336nsG5546irGwtr898mczMTA4ePEiXrnk88MAD3HLLZCHSfkSEWBMIBALBKUUw6MdsNuP3e/F6vWhEUNX/exbhhAnXSxMmXP+Nx9555119xYoVrFq1ihUrVrBmzRr8fj/RaBRVVUlKSmLo0KEUFRUxfvx4+vbt03am3G71UhSjUXpcgB2pGXdE3HUUat/H4yXLR86VZMjMzKSwsCdnnz2I7dvLaWhowu5Q2kWnxWLUqjsyRxVJ0o4SkuFw8Kh4vDfemMX06dOJRTUOHTqIw+GgsvIA6RmpTJ06lQkTrhdC7UdGiDWBQCAQnFIMGFBESUkJixYvBClKUqLrW12g/w6TJ98kTZ5809cef/75F/Ud5btYvXo169dt5KsVq/jTiy+RnZ2Nz99KS0sLaWlpXHjhhZxzzjkMHjyY3r17GYVtTaZ28dYxiSBO/PF/hWEJi3d6MCPLsGjRIioqKnC5XO311lpbW8nJyWkXjcbzKW3PFW8RZmoXkVarnbKydbz44ousWrm6reeqTENDA2PGjMFkMrFy5VekpqbidDpPwBXwn4cQawKBQCA4pXj4kQclgOHDR+qqFj4hVp0HH7z/uM/7ztvv6yUlJfyz5B8sXryYRYsW4ff7SUhIAMBsNtO/f3/69u1LYWE3iovPpbCwG0CHWLTvWCtO0zCZjrTiSkpKahdQPp+Xwh5d8Xia6Nevj+GqBaSOPbh0kGXjd7e7kRkzZvDuu+8SjUZRZDN1dfVkZGRQUNAdpzOBAQPOYvPmjQSDIUKhEOPGXS6saj8BQqwJBAKB4JTi3Xff1Z944glisRj5+fn6wYMHTyrBMPnmidLkmyd+47HnnntBLykpYdWqVawpXUtycjL3//IhzGYzkUiEHj16cPaggRQUFHDdddeRnZ2NzWZrjx2Llx6Juy0NQWcc1DWoqqohNyeflOQ0Nm5aQ3NLPUVFRVitbd0XNAlJNorXKrJEeflu1q5dy7Rp01C1KFarlerqQ9x6661fa3N27z0P6ps2bWDHjl0MHjyYSDR4opf6PwaRDSoQCAQCwQnmk08W6O+99x5bt24lFArR0tKC0+kkOTkZn89HU1MTqampXHbZZRQVFVFUVMTwYeegqhDPrfjowwXcftv/Iye7gLvuuoOXXvkjTpeFs88+mzfeeB0t3nVLhx07dnH77bdTU1MDQHNLIzk5OezYsf1bhe/sDz7UzWYz46/92UklkE93hGVNIBAIBIITzFVXXSldddWVX3v8gw/m6D6fj+XLl7Np0yYWLlzIRx99hCRJZGZk0dzcTL9+/bjggguQJBOdO+dx9sAh7N69lwP7D9IpKxWH3QU61NfX8/DDD/PVilUEAgFMJhNNTU384b+fYMqUX/1L8TV27GW62+2mqamJZV9+oc+Y8YoQbD8RwrImEAgEAsEpyqOPPqaXl5dTVlZGg7sZVVX4+c2/wOl08sasP+F02khNTUWSderra8nIyGDPnn3cOGES7773lhBbpwhCrAkEAoFAcJqQlVmgX3bp1SiKxFerFhONBdi/fz9ms8KwYcO47777uOaaa4VIO8UQblCBQCAQCE4D/vznl3WrzUy/fn1477332LNnD3aHCV3XhTg7xRFiTSAQCASC04BNG7fg8XiIRGK4XC6GDBlCQqLtRE9L8AMgxJpAIBAIBKcBBQUFDBgwAMWks2XrJhRTjJ69up/oaQl+AOR/fwiBQCAQCAQnmueff55oNISmB7E7ZGw2G1dc/rMTPS3BD4AQawKBQCAQnAY0t7il7t27M2/ex8iyhMNhJy+v84meluAHQGSDCgQCgUBwGnHO0JH6ww8/zNXXjBOJBacJQqwJBAKBQHAaMHv2XH3WrFnU19fjcrlYvXqVEGunCUKsCQQCgUAgEJzEiJg1gUAgEAgEgpMYIdYEAoFAIBAITmKEWBMIBAKBQCA4ifn/36+g33TJiaoAAAAASUVORK5CYII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421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012" y="2057400"/>
            <a:ext cx="5895975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032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What is Testing?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Testing Objectives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Project Investigation</a:t>
            </a:r>
          </a:p>
          <a:p>
            <a:pPr marL="750834" lvl="1" indent="-446088">
              <a:lnSpc>
                <a:spcPts val="4000"/>
              </a:lnSpc>
              <a:buFontTx/>
              <a:buAutoNum type="arabicPeriod"/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Project objectives</a:t>
            </a:r>
          </a:p>
          <a:p>
            <a:pPr marL="750834" lvl="1" indent="-446088">
              <a:lnSpc>
                <a:spcPts val="4000"/>
              </a:lnSpc>
              <a:buFontTx/>
              <a:buAutoNum type="arabicPeriod"/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Functional branches</a:t>
            </a:r>
          </a:p>
          <a:p>
            <a:pPr marL="750834" lvl="1" indent="-446088">
              <a:lnSpc>
                <a:spcPts val="4000"/>
              </a:lnSpc>
              <a:buFontTx/>
              <a:buAutoNum type="arabicPeriod"/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User Experience</a:t>
            </a:r>
            <a:endParaRPr lang="en-US" sz="2800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Unexpected Behavior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Integrating QA Into Working Process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Working process</a:t>
            </a:r>
            <a:endParaRPr lang="bg-BG" dirty="0"/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0323599" cy="5530010"/>
          </a:xfrm>
        </p:spPr>
        <p:txBody>
          <a:bodyPr>
            <a:normAutofit/>
          </a:bodyPr>
          <a:lstStyle/>
          <a:p>
            <a:pPr lvl="1">
              <a:lnSpc>
                <a:spcPts val="3600"/>
              </a:lnSpc>
            </a:pPr>
            <a:r>
              <a:rPr lang="en-US" noProof="1" smtClean="0">
                <a:sym typeface="Wingdings" pitchFamily="2" charset="2"/>
              </a:rPr>
              <a:t>QA is involved into the communcation between the project manager and the developer</a:t>
            </a:r>
          </a:p>
          <a:p>
            <a:pPr lvl="2">
              <a:lnSpc>
                <a:spcPts val="3600"/>
              </a:lnSpc>
            </a:pP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Reviewing business requirements</a:t>
            </a:r>
          </a:p>
          <a:p>
            <a:pPr lvl="2">
              <a:lnSpc>
                <a:spcPts val="3600"/>
              </a:lnSpc>
            </a:pP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Ensuring bug fixing</a:t>
            </a:r>
          </a:p>
          <a:p>
            <a:pPr lvl="2">
              <a:lnSpc>
                <a:spcPts val="3600"/>
              </a:lnSpc>
            </a:pP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Observing the development process</a:t>
            </a:r>
          </a:p>
          <a:p>
            <a:pPr marL="377887" lvl="1" indent="0">
              <a:lnSpc>
                <a:spcPts val="3600"/>
              </a:lnSpc>
              <a:buNone/>
            </a:pP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itchFamily="49" charset="0"/>
              <a:sym typeface="Wingdings" pitchFamily="2" charset="2"/>
            </a:endParaRPr>
          </a:p>
          <a:p>
            <a:pPr lvl="1">
              <a:lnSpc>
                <a:spcPts val="3600"/>
              </a:lnSpc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66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7275600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Introduction to software testing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What is testing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Testing objectives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Working on projects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Determine project objectives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Make functionality map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Check user experience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1377953"/>
            <a:ext cx="3791856" cy="281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7275600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Find unexpected behavior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ser input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Force majeure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 requirements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Working processes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Glue in the communication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 (2)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1377953"/>
            <a:ext cx="3791856" cy="281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41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</a:t>
            </a:r>
            <a:r>
              <a:rPr lang="en-US" dirty="0" smtClean="0">
                <a:hlinkClick r:id="rId3"/>
              </a:rPr>
              <a:t>://softuni.org/courses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/>
              <a:t>First steps in software testing</a:t>
            </a:r>
          </a:p>
        </p:txBody>
      </p:sp>
      <p:pic>
        <p:nvPicPr>
          <p:cNvPr id="5" name="Picture 4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4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</p:spTree>
    <p:extLst>
      <p:ext uri="{BB962C8B-B14F-4D97-AF65-F5344CB8AC3E}">
        <p14:creationId xmlns:p14="http://schemas.microsoft.com/office/powerpoint/2010/main" val="291805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56293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Software Testing</a:t>
            </a:r>
            <a:endParaRPr lang="en-US" dirty="0"/>
          </a:p>
        </p:txBody>
      </p:sp>
      <p:pic>
        <p:nvPicPr>
          <p:cNvPr id="1028" name="Picture 4" descr="http://www.medvet.com.au/images/dmImage/StandardImage/water%20test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212" y="1773572"/>
            <a:ext cx="44196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testing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370012" y="2590800"/>
            <a:ext cx="87630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Software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testing is an investigation conducted to provide stakeholders with information about the quality of the product or service under test</a:t>
            </a:r>
          </a:p>
        </p:txBody>
      </p:sp>
    </p:spTree>
    <p:extLst>
      <p:ext uri="{BB962C8B-B14F-4D97-AF65-F5344CB8AC3E}">
        <p14:creationId xmlns:p14="http://schemas.microsoft.com/office/powerpoint/2010/main" val="196622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testing (2)</a:t>
            </a:r>
            <a:endParaRPr lang="bg-BG" dirty="0"/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en-US" dirty="0" smtClean="0"/>
              <a:t>First coined as a term in 1979</a:t>
            </a:r>
          </a:p>
          <a:p>
            <a:pPr lvl="1">
              <a:lnSpc>
                <a:spcPts val="3600"/>
              </a:lnSpc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Introduced by G. J. Myers as a separation from debugging</a:t>
            </a:r>
          </a:p>
          <a:p>
            <a:pPr lvl="1">
              <a:lnSpc>
                <a:spcPts val="3600"/>
              </a:lnSpc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First aimed to breakage testing</a:t>
            </a:r>
          </a:p>
          <a:p>
            <a:pPr>
              <a:lnSpc>
                <a:spcPts val="36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Stages of software testing phases</a:t>
            </a:r>
          </a:p>
          <a:p>
            <a:pPr lvl="1"/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Until 1956 – Debugging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oriented</a:t>
            </a:r>
            <a:endParaRPr lang="en-US" sz="2600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1957–1978 – Demonstration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oriented</a:t>
            </a:r>
            <a:endParaRPr lang="en-US" sz="2600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1979–1982 – Destruction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oriented</a:t>
            </a:r>
            <a:endParaRPr lang="en-US" sz="2600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1983–1987 – Evaluation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oriented</a:t>
            </a:r>
            <a:endParaRPr lang="en-US" sz="2600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1988–2000 – Prevention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oriented</a:t>
            </a:r>
            <a:endParaRPr lang="en-US" sz="2600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ts val="3600"/>
              </a:lnSpc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2050" name="Picture 2" descr="http://www.earthtimes.org/newsimage/how-climate-change-effect-human-evolution_272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2" y="3077361"/>
            <a:ext cx="3581400" cy="268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37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56293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Testing Objectives</a:t>
            </a:r>
            <a:endParaRPr lang="en-US" dirty="0"/>
          </a:p>
        </p:txBody>
      </p:sp>
      <p:pic>
        <p:nvPicPr>
          <p:cNvPr id="3074" name="Picture 2" descr="http://brandbrightblog.files.wordpress.com/2014/08/brand-objective-sett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087" y="1143000"/>
            <a:ext cx="56483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57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Testing Objectives</a:t>
            </a:r>
            <a:endParaRPr lang="bg-BG" dirty="0"/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en-US" noProof="1" smtClean="0">
                <a:sym typeface="Wingdings" pitchFamily="2" charset="2"/>
              </a:rPr>
              <a:t>Ensures software should</a:t>
            </a:r>
          </a:p>
          <a:p>
            <a:pPr lvl="1">
              <a:lnSpc>
                <a:spcPts val="36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  <a:sym typeface="Wingdings" pitchFamily="2" charset="2"/>
              </a:rPr>
              <a:t>Meet design and development requirements</a:t>
            </a:r>
          </a:p>
          <a:p>
            <a:pPr lvl="1">
              <a:lnSpc>
                <a:spcPts val="36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  <a:sym typeface="Wingdings" pitchFamily="2" charset="2"/>
              </a:rPr>
              <a:t>Respond correctly to user input</a:t>
            </a:r>
          </a:p>
          <a:p>
            <a:pPr lvl="1">
              <a:lnSpc>
                <a:spcPts val="36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  <a:sym typeface="Wingdings" pitchFamily="2" charset="2"/>
              </a:rPr>
              <a:t>Perform its functions on time</a:t>
            </a:r>
          </a:p>
          <a:p>
            <a:pPr lvl="1">
              <a:lnSpc>
                <a:spcPts val="36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  <a:sym typeface="Wingdings" pitchFamily="2" charset="2"/>
              </a:rPr>
              <a:t>Be usable sufficiently</a:t>
            </a:r>
          </a:p>
          <a:p>
            <a:pPr lvl="1">
              <a:lnSpc>
                <a:spcPts val="36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  <a:sym typeface="Wingdings" pitchFamily="2" charset="2"/>
              </a:rPr>
              <a:t>Install and run on environments</a:t>
            </a:r>
          </a:p>
          <a:p>
            <a:pPr lvl="1">
              <a:lnSpc>
                <a:spcPts val="36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  <a:sym typeface="Wingdings" pitchFamily="2" charset="2"/>
              </a:rPr>
              <a:t>Achieve the general stakeholders desired result</a:t>
            </a:r>
          </a:p>
          <a:p>
            <a:pPr marL="377887" lvl="1" indent="0">
              <a:lnSpc>
                <a:spcPts val="3600"/>
              </a:lnSpc>
              <a:buNone/>
            </a:pP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itchFamily="49" charset="0"/>
              <a:sym typeface="Wingdings" pitchFamily="2" charset="2"/>
            </a:endParaRPr>
          </a:p>
          <a:p>
            <a:pPr lvl="1">
              <a:lnSpc>
                <a:spcPts val="3600"/>
              </a:lnSpc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04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56293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Project Investigation</a:t>
            </a:r>
            <a:endParaRPr lang="en-US" dirty="0"/>
          </a:p>
        </p:txBody>
      </p:sp>
      <p:pic>
        <p:nvPicPr>
          <p:cNvPr id="4098" name="Picture 2" descr="https://konxompax.files.wordpress.com/2010/07/horatiocain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2" y="1447800"/>
            <a:ext cx="4762500" cy="348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21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Project Investigation</a:t>
            </a:r>
            <a:endParaRPr lang="bg-BG" dirty="0"/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en-US" noProof="1" smtClean="0">
                <a:sym typeface="Wingdings" pitchFamily="2" charset="2"/>
              </a:rPr>
              <a:t>Examine project objectives</a:t>
            </a:r>
          </a:p>
          <a:p>
            <a:pPr>
              <a:lnSpc>
                <a:spcPts val="3600"/>
              </a:lnSpc>
            </a:pPr>
            <a:endParaRPr lang="en-US" noProof="1" smtClean="0">
              <a:sym typeface="Wingdings" pitchFamily="2" charset="2"/>
            </a:endParaRPr>
          </a:p>
          <a:p>
            <a:pPr lvl="1">
              <a:lnSpc>
                <a:spcPts val="3600"/>
              </a:lnSpc>
            </a:pP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Main project goal</a:t>
            </a:r>
          </a:p>
          <a:p>
            <a:pPr lvl="1">
              <a:lnSpc>
                <a:spcPts val="3600"/>
              </a:lnSpc>
            </a:pP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Determine mini-goals</a:t>
            </a:r>
          </a:p>
          <a:p>
            <a:pPr lvl="1">
              <a:lnSpc>
                <a:spcPts val="3600"/>
              </a:lnSpc>
            </a:pP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Target audience</a:t>
            </a:r>
          </a:p>
          <a:p>
            <a:pPr lvl="1">
              <a:lnSpc>
                <a:spcPts val="3600"/>
              </a:lnSpc>
            </a:pP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Limitations</a:t>
            </a:r>
          </a:p>
          <a:p>
            <a:pPr lvl="1">
              <a:lnSpc>
                <a:spcPts val="3600"/>
              </a:lnSpc>
            </a:pPr>
            <a:endParaRPr lang="en-US" noProof="1" smtClean="0">
              <a:sym typeface="Wingdings" pitchFamily="2" charset="2"/>
            </a:endParaRPr>
          </a:p>
          <a:p>
            <a:pPr marL="377887" lvl="1" indent="0">
              <a:lnSpc>
                <a:spcPts val="3600"/>
              </a:lnSpc>
              <a:buNone/>
            </a:pP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itchFamily="49" charset="0"/>
              <a:sym typeface="Wingdings" pitchFamily="2" charset="2"/>
            </a:endParaRPr>
          </a:p>
          <a:p>
            <a:pPr lvl="1">
              <a:lnSpc>
                <a:spcPts val="3600"/>
              </a:lnSpc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412" y="1905000"/>
            <a:ext cx="6933401" cy="3732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16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940</Words>
  <Application>Microsoft Office PowerPoint</Application>
  <PresentationFormat>Custom</PresentationFormat>
  <Paragraphs>209</Paragraphs>
  <Slides>25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SoftUni 16x9</vt:lpstr>
      <vt:lpstr>First Steps in Software Testing</vt:lpstr>
      <vt:lpstr>Table of Contents</vt:lpstr>
      <vt:lpstr>Software Testing</vt:lpstr>
      <vt:lpstr>Software testing</vt:lpstr>
      <vt:lpstr>Software testing (2)</vt:lpstr>
      <vt:lpstr>Testing Objectives</vt:lpstr>
      <vt:lpstr>Testing Objectives</vt:lpstr>
      <vt:lpstr>Project Investigation</vt:lpstr>
      <vt:lpstr>Project Investigation</vt:lpstr>
      <vt:lpstr>Project Investigation (2)</vt:lpstr>
      <vt:lpstr>Project investigation (3)</vt:lpstr>
      <vt:lpstr>Project Investigation (4)</vt:lpstr>
      <vt:lpstr>Unexpected Behavior</vt:lpstr>
      <vt:lpstr>Unexpected behavior</vt:lpstr>
      <vt:lpstr>Unexpected behavior</vt:lpstr>
      <vt:lpstr>Unexpected Behavior</vt:lpstr>
      <vt:lpstr>Unexpected Behavior (2)</vt:lpstr>
      <vt:lpstr>Working Process</vt:lpstr>
      <vt:lpstr>Working Process</vt:lpstr>
      <vt:lpstr>Working process</vt:lpstr>
      <vt:lpstr>Summary</vt:lpstr>
      <vt:lpstr>Summary (2)</vt:lpstr>
      <vt:lpstr>First steps in software testing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steps in Software Testing</dc:title>
  <dc:subject>Software Development Course</dc:subject>
  <dc:creator/>
  <cp:keywords>SoftUni, Software University, programming, software development, software engineering, course, testing, quality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2015-07-15T15:05:25Z</dcterms:modified>
  <cp:category>programming; computer programming; software development, testing, quality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